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0" r:id="rId2"/>
  </p:sldMasterIdLst>
  <p:notesMasterIdLst>
    <p:notesMasterId r:id="rId87"/>
  </p:notesMasterIdLst>
  <p:sldIdLst>
    <p:sldId id="316" r:id="rId3"/>
    <p:sldId id="361" r:id="rId4"/>
    <p:sldId id="356" r:id="rId5"/>
    <p:sldId id="358" r:id="rId6"/>
    <p:sldId id="317" r:id="rId7"/>
    <p:sldId id="318" r:id="rId8"/>
    <p:sldId id="321" r:id="rId9"/>
    <p:sldId id="320" r:id="rId10"/>
    <p:sldId id="319" r:id="rId11"/>
    <p:sldId id="324" r:id="rId12"/>
    <p:sldId id="325" r:id="rId13"/>
    <p:sldId id="322" r:id="rId14"/>
    <p:sldId id="323" r:id="rId15"/>
    <p:sldId id="371" r:id="rId16"/>
    <p:sldId id="372" r:id="rId17"/>
    <p:sldId id="373" r:id="rId18"/>
    <p:sldId id="374" r:id="rId19"/>
    <p:sldId id="359" r:id="rId20"/>
    <p:sldId id="326" r:id="rId21"/>
    <p:sldId id="327" r:id="rId22"/>
    <p:sldId id="328" r:id="rId23"/>
    <p:sldId id="329" r:id="rId24"/>
    <p:sldId id="330" r:id="rId25"/>
    <p:sldId id="331" r:id="rId26"/>
    <p:sldId id="360" r:id="rId27"/>
    <p:sldId id="332" r:id="rId28"/>
    <p:sldId id="333" r:id="rId29"/>
    <p:sldId id="334" r:id="rId30"/>
    <p:sldId id="335" r:id="rId31"/>
    <p:sldId id="336" r:id="rId32"/>
    <p:sldId id="340" r:id="rId33"/>
    <p:sldId id="338" r:id="rId34"/>
    <p:sldId id="339" r:id="rId35"/>
    <p:sldId id="343" r:id="rId36"/>
    <p:sldId id="342" r:id="rId37"/>
    <p:sldId id="341" r:id="rId38"/>
    <p:sldId id="344" r:id="rId39"/>
    <p:sldId id="345" r:id="rId40"/>
    <p:sldId id="381" r:id="rId41"/>
    <p:sldId id="382" r:id="rId42"/>
    <p:sldId id="383" r:id="rId43"/>
    <p:sldId id="378" r:id="rId44"/>
    <p:sldId id="346" r:id="rId45"/>
    <p:sldId id="362" r:id="rId46"/>
    <p:sldId id="349" r:id="rId47"/>
    <p:sldId id="347" r:id="rId48"/>
    <p:sldId id="348" r:id="rId49"/>
    <p:sldId id="350" r:id="rId50"/>
    <p:sldId id="351" r:id="rId51"/>
    <p:sldId id="363" r:id="rId52"/>
    <p:sldId id="354" r:id="rId53"/>
    <p:sldId id="352" r:id="rId54"/>
    <p:sldId id="353" r:id="rId55"/>
    <p:sldId id="355" r:id="rId56"/>
    <p:sldId id="312" r:id="rId57"/>
    <p:sldId id="313" r:id="rId58"/>
    <p:sldId id="314" r:id="rId59"/>
    <p:sldId id="315" r:id="rId60"/>
    <p:sldId id="364" r:id="rId61"/>
    <p:sldId id="369" r:id="rId62"/>
    <p:sldId id="365" r:id="rId63"/>
    <p:sldId id="366" r:id="rId64"/>
    <p:sldId id="368" r:id="rId65"/>
    <p:sldId id="367" r:id="rId66"/>
    <p:sldId id="370" r:id="rId67"/>
    <p:sldId id="293" r:id="rId68"/>
    <p:sldId id="294" r:id="rId69"/>
    <p:sldId id="292" r:id="rId70"/>
    <p:sldId id="298" r:id="rId71"/>
    <p:sldId id="299" r:id="rId72"/>
    <p:sldId id="300" r:id="rId73"/>
    <p:sldId id="301" r:id="rId74"/>
    <p:sldId id="302" r:id="rId75"/>
    <p:sldId id="303" r:id="rId76"/>
    <p:sldId id="291" r:id="rId77"/>
    <p:sldId id="295" r:id="rId78"/>
    <p:sldId id="304" r:id="rId79"/>
    <p:sldId id="296" r:id="rId80"/>
    <p:sldId id="305" r:id="rId81"/>
    <p:sldId id="306" r:id="rId82"/>
    <p:sldId id="307" r:id="rId83"/>
    <p:sldId id="308" r:id="rId84"/>
    <p:sldId id="309" r:id="rId85"/>
    <p:sldId id="310" r:id="rId8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E56C1481-28A3-8D4E-866D-563C082E3D48}">
          <p14:sldIdLst>
            <p14:sldId id="316"/>
            <p14:sldId id="361"/>
            <p14:sldId id="356"/>
          </p14:sldIdLst>
        </p14:section>
        <p14:section name="BOLD COVERS" id="{3B0460B4-D953-CC42-A241-CC8BB60ED801}">
          <p14:sldIdLst>
            <p14:sldId id="358"/>
            <p14:sldId id="317"/>
            <p14:sldId id="318"/>
          </p14:sldIdLst>
        </p14:section>
        <p14:section name="BOLD INTRODUCTIONS" id="{4F7FB90F-7717-C647-AA22-C4CE1A4EFC54}">
          <p14:sldIdLst>
            <p14:sldId id="321"/>
            <p14:sldId id="320"/>
            <p14:sldId id="319"/>
          </p14:sldIdLst>
        </p14:section>
        <p14:section name="BOLD SECTIONS" id="{2C0DB57B-2833-7541-9921-F6905A50589E}">
          <p14:sldIdLst>
            <p14:sldId id="324"/>
            <p14:sldId id="325"/>
            <p14:sldId id="322"/>
            <p14:sldId id="323"/>
          </p14:sldIdLst>
        </p14:section>
        <p14:section name="BOLD QUOTES" id="{88C26E41-A312-2A41-BBF8-E8DE0A7742A1}">
          <p14:sldIdLst>
            <p14:sldId id="371"/>
            <p14:sldId id="372"/>
            <p14:sldId id="373"/>
            <p14:sldId id="374"/>
          </p14:sldIdLst>
        </p14:section>
        <p14:section name="BOLD TEXT PAGES" id="{20427B41-5544-7A4F-BFAC-7346822827C6}">
          <p14:sldIdLst>
            <p14:sldId id="359"/>
            <p14:sldId id="326"/>
            <p14:sldId id="327"/>
            <p14:sldId id="328"/>
            <p14:sldId id="329"/>
            <p14:sldId id="330"/>
            <p14:sldId id="331"/>
            <p14:sldId id="360"/>
            <p14:sldId id="332"/>
            <p14:sldId id="333"/>
            <p14:sldId id="334"/>
            <p14:sldId id="335"/>
          </p14:sldIdLst>
        </p14:section>
        <p14:section name="STREAMLINED COVERS" id="{2036F2D0-7218-5A48-9FDE-F010DDB42ACB}">
          <p14:sldIdLst>
            <p14:sldId id="336"/>
            <p14:sldId id="340"/>
            <p14:sldId id="338"/>
            <p14:sldId id="339"/>
          </p14:sldIdLst>
        </p14:section>
        <p14:section name="STREAMLINED INTRODUCTIONS" id="{6415ADBF-C6F7-8745-9864-EF69A01BCB3A}">
          <p14:sldIdLst>
            <p14:sldId id="343"/>
            <p14:sldId id="342"/>
            <p14:sldId id="341"/>
          </p14:sldIdLst>
        </p14:section>
        <p14:section name="STREAMLINED SECTIONS" id="{3B98A1EC-EA3F-8843-8262-6AB5F7B165C5}">
          <p14:sldIdLst>
            <p14:sldId id="344"/>
            <p14:sldId id="345"/>
          </p14:sldIdLst>
        </p14:section>
        <p14:section name="STREAMLINED QUOTES" id="{320C3786-ADAF-1B47-9F41-70716AD7C09A}">
          <p14:sldIdLst>
            <p14:sldId id="381"/>
            <p14:sldId id="382"/>
            <p14:sldId id="383"/>
            <p14:sldId id="378"/>
          </p14:sldIdLst>
        </p14:section>
        <p14:section name="STREAMLINED TEXT PAGES" id="{4171E30C-E5F0-0140-A756-72348799F075}">
          <p14:sldIdLst>
            <p14:sldId id="346"/>
            <p14:sldId id="362"/>
            <p14:sldId id="349"/>
            <p14:sldId id="347"/>
            <p14:sldId id="348"/>
            <p14:sldId id="350"/>
            <p14:sldId id="351"/>
            <p14:sldId id="363"/>
            <p14:sldId id="354"/>
            <p14:sldId id="352"/>
            <p14:sldId id="353"/>
            <p14:sldId id="355"/>
          </p14:sldIdLst>
        </p14:section>
        <p14:section name="GATOR STATS" id="{F79C45D1-AB51-E54B-8880-A986F82E3FA7}">
          <p14:sldIdLst>
            <p14:sldId id="312"/>
            <p14:sldId id="313"/>
            <p14:sldId id="314"/>
            <p14:sldId id="315"/>
            <p14:sldId id="364"/>
            <p14:sldId id="369"/>
            <p14:sldId id="365"/>
            <p14:sldId id="366"/>
            <p14:sldId id="368"/>
            <p14:sldId id="367"/>
            <p14:sldId id="370"/>
          </p14:sldIdLst>
        </p14:section>
        <p14:section name="SAMPLE CHARTS" id="{F101C9D2-43B7-584C-9587-90887BC4952C}">
          <p14:sldIdLst>
            <p14:sldId id="293"/>
            <p14:sldId id="294"/>
            <p14:sldId id="292"/>
          </p14:sldIdLst>
        </p14:section>
        <p14:section name="SAMPLE GRAPHS" id="{EE4660DB-D1E4-6446-B210-0EEA866B2CDD}">
          <p14:sldIdLst>
            <p14:sldId id="298"/>
            <p14:sldId id="299"/>
            <p14:sldId id="300"/>
            <p14:sldId id="301"/>
            <p14:sldId id="302"/>
            <p14:sldId id="303"/>
          </p14:sldIdLst>
        </p14:section>
        <p14:section name="SAMPLE TABLES" id="{F80A93CD-AC46-0E49-80EF-C26E0F8F0097}">
          <p14:sldIdLst>
            <p14:sldId id="291"/>
            <p14:sldId id="295"/>
            <p14:sldId id="304"/>
          </p14:sldIdLst>
        </p14:section>
        <p14:section name="SAMPLE INFOGRAPHCS" id="{82D0A868-34AE-4341-9D83-A3BC9BD41B82}">
          <p14:sldIdLst>
            <p14:sldId id="296"/>
            <p14:sldId id="305"/>
            <p14:sldId id="306"/>
            <p14:sldId id="307"/>
            <p14:sldId id="308"/>
            <p14:sldId id="309"/>
            <p14:sldId id="31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458B"/>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827"/>
    <p:restoredTop sz="98053"/>
  </p:normalViewPr>
  <p:slideViewPr>
    <p:cSldViewPr snapToGrid="0" snapToObjects="1">
      <p:cViewPr>
        <p:scale>
          <a:sx n="94" d="100"/>
          <a:sy n="94" d="100"/>
        </p:scale>
        <p:origin x="568" y="3448"/>
      </p:cViewPr>
      <p:guideLst/>
    </p:cSldViewPr>
  </p:slideViewPr>
  <p:outlineViewPr>
    <p:cViewPr>
      <p:scale>
        <a:sx n="33" d="100"/>
        <a:sy n="33" d="100"/>
      </p:scale>
      <p:origin x="0" y="-6040"/>
    </p:cViewPr>
  </p:outlin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viewProps" Target="view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theme" Target="theme/theme1.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notesMaster" Target="notesMasters/notesMaster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accent1"/>
            </a:solidFill>
          </c:spPr>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5B6-E740-AF63-24566C1C9311}"/>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E5B6-E740-AF63-24566C1C9311}"/>
              </c:ext>
            </c:extLst>
          </c:dPt>
          <c:cat>
            <c:strRef>
              <c:f>Sheet1!$A$2:$A$3</c:f>
              <c:strCache>
                <c:ptCount val="2"/>
                <c:pt idx="0">
                  <c:v>1st Qtr</c:v>
                </c:pt>
                <c:pt idx="1">
                  <c:v>2nd Qtr</c:v>
                </c:pt>
              </c:strCache>
            </c:strRef>
          </c:cat>
          <c:val>
            <c:numRef>
              <c:f>Sheet1!$B$2:$B$3</c:f>
              <c:numCache>
                <c:formatCode>General</c:formatCode>
                <c:ptCount val="2"/>
                <c:pt idx="0">
                  <c:v>8.1999999999999993</c:v>
                </c:pt>
                <c:pt idx="1">
                  <c:v>3.2</c:v>
                </c:pt>
              </c:numCache>
            </c:numRef>
          </c:val>
          <c:extLst>
            <c:ext xmlns:c16="http://schemas.microsoft.com/office/drawing/2014/chart" uri="{C3380CC4-5D6E-409C-BE32-E72D297353CC}">
              <c16:uniqueId val="{00000004-E5B6-E740-AF63-24566C1C9311}"/>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accent1"/>
            </a:solidFill>
          </c:spPr>
          <c:dPt>
            <c:idx val="0"/>
            <c:bubble3D val="0"/>
            <c:spPr>
              <a:solidFill>
                <a:schemeClr val="accent3"/>
              </a:solidFill>
              <a:ln w="19050">
                <a:solidFill>
                  <a:schemeClr val="lt1"/>
                </a:solidFill>
              </a:ln>
              <a:effectLst/>
            </c:spPr>
            <c:extLst>
              <c:ext xmlns:c16="http://schemas.microsoft.com/office/drawing/2014/chart" uri="{C3380CC4-5D6E-409C-BE32-E72D297353CC}">
                <c16:uniqueId val="{00000001-7370-0640-9670-0267B739948D}"/>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7370-0640-9670-0267B739948D}"/>
              </c:ext>
            </c:extLst>
          </c:dPt>
          <c:cat>
            <c:strRef>
              <c:f>Sheet1!$A$2:$A$3</c:f>
              <c:strCache>
                <c:ptCount val="2"/>
                <c:pt idx="0">
                  <c:v>1st Qtr</c:v>
                </c:pt>
                <c:pt idx="1">
                  <c:v>2nd Qtr</c:v>
                </c:pt>
              </c:strCache>
            </c:strRef>
          </c:cat>
          <c:val>
            <c:numRef>
              <c:f>Sheet1!$B$2:$B$3</c:f>
              <c:numCache>
                <c:formatCode>General</c:formatCode>
                <c:ptCount val="2"/>
                <c:pt idx="0">
                  <c:v>4.0999999999999996</c:v>
                </c:pt>
                <c:pt idx="1">
                  <c:v>3.2</c:v>
                </c:pt>
              </c:numCache>
            </c:numRef>
          </c:val>
          <c:extLst>
            <c:ext xmlns:c16="http://schemas.microsoft.com/office/drawing/2014/chart" uri="{C3380CC4-5D6E-409C-BE32-E72D297353CC}">
              <c16:uniqueId val="{00000004-7370-0640-9670-0267B739948D}"/>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accent1"/>
            </a:solidFill>
          </c:spPr>
          <c:dPt>
            <c:idx val="0"/>
            <c:bubble3D val="0"/>
            <c:spPr>
              <a:solidFill>
                <a:schemeClr val="accent2"/>
              </a:solidFill>
              <a:ln w="19050">
                <a:solidFill>
                  <a:schemeClr val="lt1"/>
                </a:solidFill>
              </a:ln>
              <a:effectLst/>
            </c:spPr>
            <c:extLst>
              <c:ext xmlns:c16="http://schemas.microsoft.com/office/drawing/2014/chart" uri="{C3380CC4-5D6E-409C-BE32-E72D297353CC}">
                <c16:uniqueId val="{00000001-0755-D34E-9296-5226D6038A30}"/>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0755-D34E-9296-5226D6038A30}"/>
              </c:ext>
            </c:extLst>
          </c:dPt>
          <c:cat>
            <c:strRef>
              <c:f>Sheet1!$A$2:$A$3</c:f>
              <c:strCache>
                <c:ptCount val="2"/>
                <c:pt idx="0">
                  <c:v>1st Qtr</c:v>
                </c:pt>
                <c:pt idx="1">
                  <c:v>2nd Qtr</c:v>
                </c:pt>
              </c:strCache>
            </c:strRef>
          </c:cat>
          <c:val>
            <c:numRef>
              <c:f>Sheet1!$B$2:$B$3</c:f>
              <c:numCache>
                <c:formatCode>General</c:formatCode>
                <c:ptCount val="2"/>
                <c:pt idx="0">
                  <c:v>6.7</c:v>
                </c:pt>
                <c:pt idx="1">
                  <c:v>3.2</c:v>
                </c:pt>
              </c:numCache>
            </c:numRef>
          </c:val>
          <c:extLst>
            <c:ext xmlns:c16="http://schemas.microsoft.com/office/drawing/2014/chart" uri="{C3380CC4-5D6E-409C-BE32-E72D297353CC}">
              <c16:uniqueId val="{00000004-0755-D34E-9296-5226D6038A30}"/>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accent1"/>
            </a:solidFill>
          </c:spPr>
          <c:dPt>
            <c:idx val="0"/>
            <c:bubble3D val="0"/>
            <c:spPr>
              <a:solidFill>
                <a:schemeClr val="tx2"/>
              </a:solidFill>
              <a:ln w="19050">
                <a:solidFill>
                  <a:schemeClr val="lt1"/>
                </a:solidFill>
              </a:ln>
              <a:effectLst/>
            </c:spPr>
            <c:extLst>
              <c:ext xmlns:c16="http://schemas.microsoft.com/office/drawing/2014/chart" uri="{C3380CC4-5D6E-409C-BE32-E72D297353CC}">
                <c16:uniqueId val="{00000001-FFCD-7243-90F9-A758AE71180D}"/>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FFCD-7243-90F9-A758AE71180D}"/>
              </c:ext>
            </c:extLst>
          </c:dPt>
          <c:cat>
            <c:strRef>
              <c:f>Sheet1!$A$2:$A$3</c:f>
              <c:strCache>
                <c:ptCount val="2"/>
                <c:pt idx="0">
                  <c:v>1st Qtr</c:v>
                </c:pt>
                <c:pt idx="1">
                  <c:v>2nd Qtr</c:v>
                </c:pt>
              </c:strCache>
            </c:strRef>
          </c:cat>
          <c:val>
            <c:numRef>
              <c:f>Sheet1!$B$2:$B$3</c:f>
              <c:numCache>
                <c:formatCode>General</c:formatCode>
                <c:ptCount val="2"/>
                <c:pt idx="0">
                  <c:v>2.5</c:v>
                </c:pt>
                <c:pt idx="1">
                  <c:v>3.2</c:v>
                </c:pt>
              </c:numCache>
            </c:numRef>
          </c:val>
          <c:extLst>
            <c:ext xmlns:c16="http://schemas.microsoft.com/office/drawing/2014/chart" uri="{C3380CC4-5D6E-409C-BE32-E72D297353CC}">
              <c16:uniqueId val="{00000004-FFCD-7243-90F9-A758AE71180D}"/>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3AB-6347-A8CB-6E923BC20E4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3AB-6347-A8CB-6E923BC20E4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3AB-6347-A8CB-6E923BC20E4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83AB-6347-A8CB-6E923BC20E42}"/>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83AB-6347-A8CB-6E923BC20E42}"/>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83AB-6347-A8CB-6E923BC20E42}"/>
              </c:ext>
            </c:extLst>
          </c:dPt>
          <c:dPt>
            <c:idx val="6"/>
            <c:bubble3D val="0"/>
            <c:spPr>
              <a:solidFill>
                <a:schemeClr val="bg2">
                  <a:lumMod val="75000"/>
                </a:schemeClr>
              </a:solidFill>
              <a:ln w="19050">
                <a:solidFill>
                  <a:schemeClr val="lt1"/>
                </a:solidFill>
              </a:ln>
              <a:effectLst/>
            </c:spPr>
            <c:extLst>
              <c:ext xmlns:c16="http://schemas.microsoft.com/office/drawing/2014/chart" uri="{C3380CC4-5D6E-409C-BE32-E72D297353CC}">
                <c16:uniqueId val="{0000000D-83AB-6347-A8CB-6E923BC20E42}"/>
              </c:ext>
            </c:extLst>
          </c:dPt>
          <c:dPt>
            <c:idx val="7"/>
            <c:bubble3D val="0"/>
            <c:spPr>
              <a:solidFill>
                <a:schemeClr val="tx2"/>
              </a:solidFill>
              <a:ln w="19050">
                <a:solidFill>
                  <a:schemeClr val="lt1"/>
                </a:solidFill>
              </a:ln>
              <a:effectLst/>
            </c:spPr>
            <c:extLst>
              <c:ext xmlns:c16="http://schemas.microsoft.com/office/drawing/2014/chart" uri="{C3380CC4-5D6E-409C-BE32-E72D297353CC}">
                <c16:uniqueId val="{0000000F-83AB-6347-A8CB-6E923BC20E42}"/>
              </c:ext>
            </c:extLst>
          </c:dPt>
          <c:dLbls>
            <c:spPr>
              <a:noFill/>
              <a:ln>
                <a:noFill/>
              </a:ln>
              <a:effectLst/>
            </c:spPr>
            <c:txPr>
              <a:bodyPr rot="0" spcFirstLastPara="1" vertOverflow="ellipsis" vert="horz" wrap="square" anchor="ctr" anchorCtr="1"/>
              <a:lstStyle/>
              <a:p>
                <a:pPr>
                  <a:defRPr sz="1800" b="1" i="0" u="none" strike="noStrike" kern="1200" baseline="0">
                    <a:solidFill>
                      <a:srgbClr val="FFFFFF"/>
                    </a:solidFill>
                    <a:latin typeface="Gentona Book" pitchFamily="2" charset="77"/>
                    <a:ea typeface="+mn-ea"/>
                    <a:cs typeface="Poppins" pitchFamily="2" charset="77"/>
                  </a:defRPr>
                </a:pPr>
                <a:endParaRPr lang="en-US"/>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Sheet1!$A$2:$A$9</c:f>
              <c:strCache>
                <c:ptCount val="8"/>
                <c:pt idx="0">
                  <c:v>PIE 1</c:v>
                </c:pt>
                <c:pt idx="1">
                  <c:v>PIE 2</c:v>
                </c:pt>
                <c:pt idx="2">
                  <c:v>PIE 3</c:v>
                </c:pt>
                <c:pt idx="3">
                  <c:v>PIE 4</c:v>
                </c:pt>
                <c:pt idx="4">
                  <c:v>PIE 5</c:v>
                </c:pt>
                <c:pt idx="5">
                  <c:v>PIE 6</c:v>
                </c:pt>
                <c:pt idx="6">
                  <c:v>PIE 7</c:v>
                </c:pt>
                <c:pt idx="7">
                  <c:v>PIE 8</c:v>
                </c:pt>
              </c:strCache>
            </c:strRef>
          </c:cat>
          <c:val>
            <c:numRef>
              <c:f>Sheet1!$B$2:$B$9</c:f>
              <c:numCache>
                <c:formatCode>#,##0</c:formatCode>
                <c:ptCount val="8"/>
                <c:pt idx="0">
                  <c:v>40</c:v>
                </c:pt>
                <c:pt idx="1">
                  <c:v>19</c:v>
                </c:pt>
                <c:pt idx="2">
                  <c:v>3</c:v>
                </c:pt>
                <c:pt idx="3">
                  <c:v>5</c:v>
                </c:pt>
                <c:pt idx="4">
                  <c:v>8</c:v>
                </c:pt>
                <c:pt idx="5">
                  <c:v>9</c:v>
                </c:pt>
                <c:pt idx="6">
                  <c:v>7</c:v>
                </c:pt>
                <c:pt idx="7">
                  <c:v>9</c:v>
                </c:pt>
              </c:numCache>
            </c:numRef>
          </c:val>
          <c:extLst>
            <c:ext xmlns:c16="http://schemas.microsoft.com/office/drawing/2014/chart" uri="{C3380CC4-5D6E-409C-BE32-E72D297353CC}">
              <c16:uniqueId val="{00000010-83AB-6347-A8CB-6E923BC20E42}"/>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75075446443683447"/>
          <c:y val="0.13778023785436863"/>
          <c:w val="0.11097813686212694"/>
          <c:h val="0.72702277128456561"/>
        </c:manualLayout>
      </c:layout>
      <c:overlay val="0"/>
      <c:spPr>
        <a:noFill/>
        <a:ln>
          <a:noFill/>
        </a:ln>
        <a:effectLst/>
      </c:spPr>
      <c:txPr>
        <a:bodyPr rot="0" spcFirstLastPara="1" vertOverflow="ellipsis" vert="horz" wrap="square" anchor="ctr" anchorCtr="1"/>
        <a:lstStyle/>
        <a:p>
          <a:pPr>
            <a:defRPr sz="1800" b="0" i="0" u="none" strike="noStrike" kern="1200" baseline="0">
              <a:solidFill>
                <a:schemeClr val="tx2"/>
              </a:solidFill>
              <a:latin typeface="Gentona Book" pitchFamily="2" charset="77"/>
              <a:ea typeface="+mn-ea"/>
              <a:cs typeface="Poppins" pitchFamily="2" charset="77"/>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800" b="1" i="0">
          <a:solidFill>
            <a:schemeClr val="tx2"/>
          </a:solidFill>
          <a:latin typeface="Poppins" pitchFamily="2" charset="77"/>
          <a:cs typeface="Poppins" pitchFamily="2" charset="77"/>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9989576410125569"/>
          <c:h val="1"/>
        </c:manualLayout>
      </c:layout>
      <c:doughnut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55AF-094B-B08F-97D85F52D4E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5AF-094B-B08F-97D85F52D4E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55AF-094B-B08F-97D85F52D4E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55AF-094B-B08F-97D85F52D4EE}"/>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55AF-094B-B08F-97D85F52D4EE}"/>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55AF-094B-B08F-97D85F52D4EE}"/>
              </c:ext>
            </c:extLst>
          </c:dPt>
          <c:dPt>
            <c:idx val="6"/>
            <c:bubble3D val="0"/>
            <c:spPr>
              <a:solidFill>
                <a:schemeClr val="bg2">
                  <a:lumMod val="50000"/>
                </a:schemeClr>
              </a:solidFill>
              <a:ln w="19050">
                <a:solidFill>
                  <a:schemeClr val="lt1"/>
                </a:solidFill>
              </a:ln>
              <a:effectLst/>
            </c:spPr>
            <c:extLst>
              <c:ext xmlns:c16="http://schemas.microsoft.com/office/drawing/2014/chart" uri="{C3380CC4-5D6E-409C-BE32-E72D297353CC}">
                <c16:uniqueId val="{0000000D-55AF-094B-B08F-97D85F52D4EE}"/>
              </c:ext>
            </c:extLst>
          </c:dPt>
          <c:dLbls>
            <c:spPr>
              <a:noFill/>
              <a:ln>
                <a:noFill/>
              </a:ln>
              <a:effectLst/>
            </c:spPr>
            <c:txPr>
              <a:bodyPr rot="0" spcFirstLastPara="1" vertOverflow="ellipsis" vert="horz" wrap="square" anchor="ctr" anchorCtr="1"/>
              <a:lstStyle/>
              <a:p>
                <a:pPr>
                  <a:defRPr sz="2800" b="1" i="0" u="none" strike="noStrike" kern="1200" baseline="0">
                    <a:solidFill>
                      <a:schemeClr val="bg1"/>
                    </a:solidFill>
                    <a:latin typeface="Gentona Book" pitchFamily="2" charset="77"/>
                    <a:ea typeface="+mn-ea"/>
                    <a:cs typeface="Poppins" pitchFamily="2" charset="77"/>
                  </a:defRPr>
                </a:pPr>
                <a:endParaRPr lang="en-US"/>
              </a:p>
            </c:txPr>
            <c:showLegendKey val="0"/>
            <c:showVal val="0"/>
            <c:showCatName val="0"/>
            <c:showSerName val="0"/>
            <c:showPercent val="1"/>
            <c:showBubbleSize val="0"/>
            <c:showLeaderLines val="0"/>
            <c:extLst>
              <c:ext xmlns:c15="http://schemas.microsoft.com/office/drawing/2012/chart" uri="{CE6537A1-D6FC-4f65-9D91-7224C49458BB}"/>
            </c:extLst>
          </c:dLbls>
          <c:cat>
            <c:numRef>
              <c:f>Sheet1!$A$2:$A$8</c:f>
              <c:numCache>
                <c:formatCode>General</c:formatCode>
                <c:ptCount val="7"/>
                <c:pt idx="0">
                  <c:v>1</c:v>
                </c:pt>
                <c:pt idx="1">
                  <c:v>2</c:v>
                </c:pt>
                <c:pt idx="2">
                  <c:v>3</c:v>
                </c:pt>
                <c:pt idx="3">
                  <c:v>4</c:v>
                </c:pt>
                <c:pt idx="4">
                  <c:v>5</c:v>
                </c:pt>
                <c:pt idx="5">
                  <c:v>6</c:v>
                </c:pt>
                <c:pt idx="6">
                  <c:v>7</c:v>
                </c:pt>
              </c:numCache>
            </c:numRef>
          </c:cat>
          <c:val>
            <c:numRef>
              <c:f>Sheet1!$B$2:$B$8</c:f>
              <c:numCache>
                <c:formatCode>General</c:formatCode>
                <c:ptCount val="7"/>
                <c:pt idx="0">
                  <c:v>26</c:v>
                </c:pt>
                <c:pt idx="1">
                  <c:v>3</c:v>
                </c:pt>
                <c:pt idx="2">
                  <c:v>7</c:v>
                </c:pt>
                <c:pt idx="3">
                  <c:v>11</c:v>
                </c:pt>
                <c:pt idx="4">
                  <c:v>14</c:v>
                </c:pt>
                <c:pt idx="5">
                  <c:v>18</c:v>
                </c:pt>
                <c:pt idx="6">
                  <c:v>21</c:v>
                </c:pt>
              </c:numCache>
            </c:numRef>
          </c:val>
          <c:extLst>
            <c:ext xmlns:c16="http://schemas.microsoft.com/office/drawing/2014/chart" uri="{C3380CC4-5D6E-409C-BE32-E72D297353CC}">
              <c16:uniqueId val="{0000000E-55AF-094B-B08F-97D85F52D4EE}"/>
            </c:ext>
          </c:extLst>
        </c:ser>
        <c:dLbls>
          <c:showLegendKey val="0"/>
          <c:showVal val="0"/>
          <c:showCatName val="1"/>
          <c:showSerName val="0"/>
          <c:showPercent val="1"/>
          <c:showBubbleSize val="0"/>
          <c:showLeaderLines val="0"/>
        </c:dLbls>
        <c:firstSliceAng val="0"/>
        <c:holeSize val="6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3200" b="1" i="0">
          <a:solidFill>
            <a:schemeClr val="bg1"/>
          </a:solidFill>
          <a:latin typeface="Poppins" pitchFamily="2" charset="77"/>
          <a:cs typeface="Poppins" pitchFamily="2" charset="77"/>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percentStacked"/>
        <c:varyColors val="0"/>
        <c:ser>
          <c:idx val="0"/>
          <c:order val="0"/>
          <c:tx>
            <c:strRef>
              <c:f>Sheet1!$B$1</c:f>
              <c:strCache>
                <c:ptCount val="1"/>
                <c:pt idx="0">
                  <c:v>Series 1</c:v>
                </c:pt>
              </c:strCache>
            </c:strRef>
          </c:tx>
          <c:spPr>
            <a:solidFill>
              <a:schemeClr val="accent1"/>
            </a:solidFill>
            <a:ln>
              <a:noFill/>
            </a:ln>
            <a:effectLst/>
          </c:spPr>
          <c:invertIfNegative val="0"/>
          <c:cat>
            <c:numRef>
              <c:f>Sheet1!$A$2:$A$4</c:f>
              <c:numCache>
                <c:formatCode>General</c:formatCode>
                <c:ptCount val="3"/>
                <c:pt idx="0">
                  <c:v>2018</c:v>
                </c:pt>
                <c:pt idx="1">
                  <c:v>2019</c:v>
                </c:pt>
                <c:pt idx="2">
                  <c:v>2020</c:v>
                </c:pt>
              </c:numCache>
            </c:numRef>
          </c:cat>
          <c:val>
            <c:numRef>
              <c:f>Sheet1!$B$2:$B$4</c:f>
              <c:numCache>
                <c:formatCode>General</c:formatCode>
                <c:ptCount val="3"/>
                <c:pt idx="0">
                  <c:v>4.3</c:v>
                </c:pt>
                <c:pt idx="1">
                  <c:v>2.5</c:v>
                </c:pt>
                <c:pt idx="2">
                  <c:v>3.5</c:v>
                </c:pt>
              </c:numCache>
            </c:numRef>
          </c:val>
          <c:extLst>
            <c:ext xmlns:c16="http://schemas.microsoft.com/office/drawing/2014/chart" uri="{C3380CC4-5D6E-409C-BE32-E72D297353CC}">
              <c16:uniqueId val="{00000000-5145-3444-BD5F-6FEA99A77448}"/>
            </c:ext>
          </c:extLst>
        </c:ser>
        <c:ser>
          <c:idx val="1"/>
          <c:order val="1"/>
          <c:tx>
            <c:strRef>
              <c:f>Sheet1!$C$1</c:f>
              <c:strCache>
                <c:ptCount val="1"/>
                <c:pt idx="0">
                  <c:v>Series 2</c:v>
                </c:pt>
              </c:strCache>
            </c:strRef>
          </c:tx>
          <c:spPr>
            <a:solidFill>
              <a:schemeClr val="accent2"/>
            </a:solidFill>
            <a:ln>
              <a:noFill/>
            </a:ln>
            <a:effectLst/>
          </c:spPr>
          <c:invertIfNegative val="0"/>
          <c:cat>
            <c:numRef>
              <c:f>Sheet1!$A$2:$A$4</c:f>
              <c:numCache>
                <c:formatCode>General</c:formatCode>
                <c:ptCount val="3"/>
                <c:pt idx="0">
                  <c:v>2018</c:v>
                </c:pt>
                <c:pt idx="1">
                  <c:v>2019</c:v>
                </c:pt>
                <c:pt idx="2">
                  <c:v>2020</c:v>
                </c:pt>
              </c:numCache>
            </c:numRef>
          </c:cat>
          <c:val>
            <c:numRef>
              <c:f>Sheet1!$C$2:$C$4</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5145-3444-BD5F-6FEA99A77448}"/>
            </c:ext>
          </c:extLst>
        </c:ser>
        <c:ser>
          <c:idx val="2"/>
          <c:order val="2"/>
          <c:tx>
            <c:strRef>
              <c:f>Sheet1!$D$1</c:f>
              <c:strCache>
                <c:ptCount val="1"/>
                <c:pt idx="0">
                  <c:v>Series 3</c:v>
                </c:pt>
              </c:strCache>
            </c:strRef>
          </c:tx>
          <c:spPr>
            <a:solidFill>
              <a:schemeClr val="accent3"/>
            </a:solidFill>
            <a:ln>
              <a:noFill/>
            </a:ln>
            <a:effectLst/>
          </c:spPr>
          <c:invertIfNegative val="0"/>
          <c:cat>
            <c:numRef>
              <c:f>Sheet1!$A$2:$A$4</c:f>
              <c:numCache>
                <c:formatCode>General</c:formatCode>
                <c:ptCount val="3"/>
                <c:pt idx="0">
                  <c:v>2018</c:v>
                </c:pt>
                <c:pt idx="1">
                  <c:v>2019</c:v>
                </c:pt>
                <c:pt idx="2">
                  <c:v>2020</c:v>
                </c:pt>
              </c:numCache>
            </c:numRef>
          </c:cat>
          <c:val>
            <c:numRef>
              <c:f>Sheet1!$D$2:$D$4</c:f>
              <c:numCache>
                <c:formatCode>General</c:formatCode>
                <c:ptCount val="3"/>
                <c:pt idx="0">
                  <c:v>2</c:v>
                </c:pt>
                <c:pt idx="1">
                  <c:v>2</c:v>
                </c:pt>
                <c:pt idx="2">
                  <c:v>3</c:v>
                </c:pt>
              </c:numCache>
            </c:numRef>
          </c:val>
          <c:extLst>
            <c:ext xmlns:c16="http://schemas.microsoft.com/office/drawing/2014/chart" uri="{C3380CC4-5D6E-409C-BE32-E72D297353CC}">
              <c16:uniqueId val="{00000002-5145-3444-BD5F-6FEA99A77448}"/>
            </c:ext>
          </c:extLst>
        </c:ser>
        <c:ser>
          <c:idx val="3"/>
          <c:order val="3"/>
          <c:tx>
            <c:strRef>
              <c:f>Sheet1!$E$1</c:f>
              <c:strCache>
                <c:ptCount val="1"/>
                <c:pt idx="0">
                  <c:v>Series 4</c:v>
                </c:pt>
              </c:strCache>
            </c:strRef>
          </c:tx>
          <c:spPr>
            <a:solidFill>
              <a:schemeClr val="tx2"/>
            </a:solidFill>
            <a:ln>
              <a:noFill/>
            </a:ln>
            <a:effectLst/>
          </c:spPr>
          <c:invertIfNegative val="0"/>
          <c:cat>
            <c:numRef>
              <c:f>Sheet1!$A$2:$A$4</c:f>
              <c:numCache>
                <c:formatCode>General</c:formatCode>
                <c:ptCount val="3"/>
                <c:pt idx="0">
                  <c:v>2018</c:v>
                </c:pt>
                <c:pt idx="1">
                  <c:v>2019</c:v>
                </c:pt>
                <c:pt idx="2">
                  <c:v>2020</c:v>
                </c:pt>
              </c:numCache>
            </c:numRef>
          </c:cat>
          <c:val>
            <c:numRef>
              <c:f>Sheet1!$E$2:$E$4</c:f>
              <c:numCache>
                <c:formatCode>General</c:formatCode>
                <c:ptCount val="3"/>
                <c:pt idx="0">
                  <c:v>4.5</c:v>
                </c:pt>
                <c:pt idx="1">
                  <c:v>2.8</c:v>
                </c:pt>
                <c:pt idx="2">
                  <c:v>5</c:v>
                </c:pt>
              </c:numCache>
            </c:numRef>
          </c:val>
          <c:extLst>
            <c:ext xmlns:c16="http://schemas.microsoft.com/office/drawing/2014/chart" uri="{C3380CC4-5D6E-409C-BE32-E72D297353CC}">
              <c16:uniqueId val="{00000003-5145-3444-BD5F-6FEA99A77448}"/>
            </c:ext>
          </c:extLst>
        </c:ser>
        <c:dLbls>
          <c:showLegendKey val="0"/>
          <c:showVal val="0"/>
          <c:showCatName val="0"/>
          <c:showSerName val="0"/>
          <c:showPercent val="0"/>
          <c:showBubbleSize val="0"/>
        </c:dLbls>
        <c:gapWidth val="75"/>
        <c:overlap val="100"/>
        <c:axId val="2104830799"/>
        <c:axId val="2105062863"/>
      </c:barChart>
      <c:catAx>
        <c:axId val="210483079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Gentona Medium" pitchFamily="2" charset="77"/>
                <a:ea typeface="Open Sans Light" panose="020B0306030504020204" pitchFamily="34" charset="0"/>
                <a:cs typeface="Open Sans Light" panose="020B0306030504020204" pitchFamily="34" charset="0"/>
              </a:defRPr>
            </a:pPr>
            <a:endParaRPr lang="en-US"/>
          </a:p>
        </c:txPr>
        <c:crossAx val="2105062863"/>
        <c:crosses val="autoZero"/>
        <c:auto val="1"/>
        <c:lblAlgn val="ctr"/>
        <c:lblOffset val="100"/>
        <c:noMultiLvlLbl val="0"/>
      </c:catAx>
      <c:valAx>
        <c:axId val="210506286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00" b="0" i="0" u="none" strike="noStrike" kern="1200" baseline="0">
                <a:solidFill>
                  <a:schemeClr val="tx1"/>
                </a:solidFill>
                <a:latin typeface="Gentona Medium" pitchFamily="2" charset="77"/>
                <a:ea typeface="Open Sans Light" panose="020B0306030504020204" pitchFamily="34" charset="0"/>
                <a:cs typeface="Open Sans Light" panose="020B0306030504020204" pitchFamily="34" charset="0"/>
              </a:defRPr>
            </a:pPr>
            <a:endParaRPr lang="en-US"/>
          </a:p>
        </c:txPr>
        <c:crossAx val="210483079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50800" cap="rnd">
              <a:solidFill>
                <a:schemeClr val="accent1"/>
              </a:solidFill>
              <a:round/>
            </a:ln>
            <a:effectLst/>
          </c:spPr>
          <c:marker>
            <c:symbol val="circle"/>
            <c:size val="5"/>
            <c:spPr>
              <a:solidFill>
                <a:schemeClr val="accent1"/>
              </a:solidFill>
              <a:ln w="38100">
                <a:solidFill>
                  <a:schemeClr val="accent1"/>
                </a:solidFill>
              </a:ln>
              <a:effectLst/>
            </c:spPr>
          </c:marker>
          <c:cat>
            <c:numRef>
              <c:f>Sheet1!$A$2:$A$6</c:f>
              <c:numCache>
                <c:formatCode>General</c:formatCode>
                <c:ptCount val="5"/>
                <c:pt idx="0">
                  <c:v>2016</c:v>
                </c:pt>
                <c:pt idx="1">
                  <c:v>2017</c:v>
                </c:pt>
                <c:pt idx="2">
                  <c:v>2018</c:v>
                </c:pt>
                <c:pt idx="3">
                  <c:v>2019</c:v>
                </c:pt>
                <c:pt idx="4">
                  <c:v>2020</c:v>
                </c:pt>
              </c:numCache>
            </c:numRef>
          </c:cat>
          <c:val>
            <c:numRef>
              <c:f>Sheet1!$B$2:$B$6</c:f>
              <c:numCache>
                <c:formatCode>General</c:formatCode>
                <c:ptCount val="5"/>
                <c:pt idx="0">
                  <c:v>110</c:v>
                </c:pt>
                <c:pt idx="1">
                  <c:v>27</c:v>
                </c:pt>
                <c:pt idx="2">
                  <c:v>76</c:v>
                </c:pt>
                <c:pt idx="3">
                  <c:v>90</c:v>
                </c:pt>
                <c:pt idx="4">
                  <c:v>115</c:v>
                </c:pt>
              </c:numCache>
            </c:numRef>
          </c:val>
          <c:smooth val="0"/>
          <c:extLst>
            <c:ext xmlns:c16="http://schemas.microsoft.com/office/drawing/2014/chart" uri="{C3380CC4-5D6E-409C-BE32-E72D297353CC}">
              <c16:uniqueId val="{00000000-C993-2046-9EBA-FEF19B817DC7}"/>
            </c:ext>
          </c:extLst>
        </c:ser>
        <c:ser>
          <c:idx val="1"/>
          <c:order val="1"/>
          <c:tx>
            <c:strRef>
              <c:f>Sheet1!$C$1</c:f>
              <c:strCache>
                <c:ptCount val="1"/>
                <c:pt idx="0">
                  <c:v>Series 2</c:v>
                </c:pt>
              </c:strCache>
            </c:strRef>
          </c:tx>
          <c:spPr>
            <a:ln w="50800" cap="rnd">
              <a:solidFill>
                <a:schemeClr val="accent2"/>
              </a:solidFill>
              <a:round/>
            </a:ln>
            <a:effectLst/>
          </c:spPr>
          <c:marker>
            <c:symbol val="circle"/>
            <c:size val="5"/>
            <c:spPr>
              <a:solidFill>
                <a:schemeClr val="accent2"/>
              </a:solidFill>
              <a:ln w="38100">
                <a:solidFill>
                  <a:schemeClr val="accent2"/>
                </a:solidFill>
              </a:ln>
              <a:effectLst/>
            </c:spPr>
          </c:marker>
          <c:cat>
            <c:numRef>
              <c:f>Sheet1!$A$2:$A$6</c:f>
              <c:numCache>
                <c:formatCode>General</c:formatCode>
                <c:ptCount val="5"/>
                <c:pt idx="0">
                  <c:v>2016</c:v>
                </c:pt>
                <c:pt idx="1">
                  <c:v>2017</c:v>
                </c:pt>
                <c:pt idx="2">
                  <c:v>2018</c:v>
                </c:pt>
                <c:pt idx="3">
                  <c:v>2019</c:v>
                </c:pt>
                <c:pt idx="4">
                  <c:v>2020</c:v>
                </c:pt>
              </c:numCache>
            </c:numRef>
          </c:cat>
          <c:val>
            <c:numRef>
              <c:f>Sheet1!$C$2:$C$6</c:f>
              <c:numCache>
                <c:formatCode>General</c:formatCode>
                <c:ptCount val="5"/>
                <c:pt idx="0">
                  <c:v>88</c:v>
                </c:pt>
                <c:pt idx="1">
                  <c:v>142</c:v>
                </c:pt>
                <c:pt idx="2">
                  <c:v>88</c:v>
                </c:pt>
                <c:pt idx="3">
                  <c:v>98</c:v>
                </c:pt>
                <c:pt idx="4">
                  <c:v>112</c:v>
                </c:pt>
              </c:numCache>
            </c:numRef>
          </c:val>
          <c:smooth val="0"/>
          <c:extLst>
            <c:ext xmlns:c16="http://schemas.microsoft.com/office/drawing/2014/chart" uri="{C3380CC4-5D6E-409C-BE32-E72D297353CC}">
              <c16:uniqueId val="{00000001-C993-2046-9EBA-FEF19B817DC7}"/>
            </c:ext>
          </c:extLst>
        </c:ser>
        <c:ser>
          <c:idx val="2"/>
          <c:order val="2"/>
          <c:tx>
            <c:strRef>
              <c:f>Sheet1!$D$1</c:f>
              <c:strCache>
                <c:ptCount val="1"/>
                <c:pt idx="0">
                  <c:v>Series 3</c:v>
                </c:pt>
              </c:strCache>
            </c:strRef>
          </c:tx>
          <c:spPr>
            <a:ln w="50800" cap="rnd">
              <a:solidFill>
                <a:schemeClr val="accent3"/>
              </a:solidFill>
              <a:round/>
            </a:ln>
            <a:effectLst/>
          </c:spPr>
          <c:marker>
            <c:symbol val="circle"/>
            <c:size val="5"/>
            <c:spPr>
              <a:solidFill>
                <a:schemeClr val="accent3"/>
              </a:solidFill>
              <a:ln w="38100">
                <a:solidFill>
                  <a:schemeClr val="accent3"/>
                </a:solidFill>
              </a:ln>
              <a:effectLst/>
            </c:spPr>
          </c:marker>
          <c:cat>
            <c:numRef>
              <c:f>Sheet1!$A$2:$A$6</c:f>
              <c:numCache>
                <c:formatCode>General</c:formatCode>
                <c:ptCount val="5"/>
                <c:pt idx="0">
                  <c:v>2016</c:v>
                </c:pt>
                <c:pt idx="1">
                  <c:v>2017</c:v>
                </c:pt>
                <c:pt idx="2">
                  <c:v>2018</c:v>
                </c:pt>
                <c:pt idx="3">
                  <c:v>2019</c:v>
                </c:pt>
                <c:pt idx="4">
                  <c:v>2020</c:v>
                </c:pt>
              </c:numCache>
            </c:numRef>
          </c:cat>
          <c:val>
            <c:numRef>
              <c:f>Sheet1!$D$2:$D$6</c:f>
              <c:numCache>
                <c:formatCode>General</c:formatCode>
                <c:ptCount val="5"/>
                <c:pt idx="0">
                  <c:v>25</c:v>
                </c:pt>
                <c:pt idx="1">
                  <c:v>55</c:v>
                </c:pt>
                <c:pt idx="2">
                  <c:v>75</c:v>
                </c:pt>
                <c:pt idx="3">
                  <c:v>83</c:v>
                </c:pt>
                <c:pt idx="4">
                  <c:v>108</c:v>
                </c:pt>
              </c:numCache>
            </c:numRef>
          </c:val>
          <c:smooth val="0"/>
          <c:extLst>
            <c:ext xmlns:c16="http://schemas.microsoft.com/office/drawing/2014/chart" uri="{C3380CC4-5D6E-409C-BE32-E72D297353CC}">
              <c16:uniqueId val="{00000002-C993-2046-9EBA-FEF19B817DC7}"/>
            </c:ext>
          </c:extLst>
        </c:ser>
        <c:dLbls>
          <c:showLegendKey val="0"/>
          <c:showVal val="0"/>
          <c:showCatName val="0"/>
          <c:showSerName val="0"/>
          <c:showPercent val="0"/>
          <c:showBubbleSize val="0"/>
        </c:dLbls>
        <c:marker val="1"/>
        <c:smooth val="0"/>
        <c:axId val="2036638559"/>
        <c:axId val="2036641359"/>
      </c:lineChart>
      <c:catAx>
        <c:axId val="20366385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spc="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36641359"/>
        <c:crosses val="autoZero"/>
        <c:auto val="1"/>
        <c:lblAlgn val="ctr"/>
        <c:lblOffset val="100"/>
        <c:noMultiLvlLbl val="0"/>
      </c:catAx>
      <c:valAx>
        <c:axId val="2036641359"/>
        <c:scaling>
          <c:orientation val="minMax"/>
          <c:max val="1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spc="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36638559"/>
        <c:crosses val="autoZero"/>
        <c:crossBetween val="between"/>
        <c:majorUnit val="3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spc="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50800" cap="rnd">
              <a:solidFill>
                <a:schemeClr val="accent1"/>
              </a:solidFill>
              <a:round/>
            </a:ln>
            <a:effectLst/>
          </c:spPr>
          <c:marker>
            <c:symbol val="circle"/>
            <c:size val="5"/>
            <c:spPr>
              <a:solidFill>
                <a:schemeClr val="accent1"/>
              </a:solidFill>
              <a:ln w="38100">
                <a:solidFill>
                  <a:schemeClr val="accent1"/>
                </a:solidFill>
              </a:ln>
              <a:effectLst/>
            </c:spPr>
          </c:marker>
          <c:cat>
            <c:numRef>
              <c:f>Sheet1!$A$2:$A$6</c:f>
              <c:numCache>
                <c:formatCode>General</c:formatCode>
                <c:ptCount val="5"/>
                <c:pt idx="0">
                  <c:v>2016</c:v>
                </c:pt>
                <c:pt idx="1">
                  <c:v>2017</c:v>
                </c:pt>
                <c:pt idx="2">
                  <c:v>2018</c:v>
                </c:pt>
                <c:pt idx="3">
                  <c:v>2019</c:v>
                </c:pt>
                <c:pt idx="4">
                  <c:v>2020</c:v>
                </c:pt>
              </c:numCache>
            </c:numRef>
          </c:cat>
          <c:val>
            <c:numRef>
              <c:f>Sheet1!$B$2:$B$6</c:f>
              <c:numCache>
                <c:formatCode>General</c:formatCode>
                <c:ptCount val="5"/>
                <c:pt idx="0">
                  <c:v>110</c:v>
                </c:pt>
                <c:pt idx="1">
                  <c:v>27</c:v>
                </c:pt>
                <c:pt idx="2">
                  <c:v>76</c:v>
                </c:pt>
                <c:pt idx="3">
                  <c:v>90</c:v>
                </c:pt>
                <c:pt idx="4">
                  <c:v>115</c:v>
                </c:pt>
              </c:numCache>
            </c:numRef>
          </c:val>
          <c:smooth val="0"/>
          <c:extLst>
            <c:ext xmlns:c16="http://schemas.microsoft.com/office/drawing/2014/chart" uri="{C3380CC4-5D6E-409C-BE32-E72D297353CC}">
              <c16:uniqueId val="{00000000-6FDC-4B49-8D39-CE3D6FEC0D6F}"/>
            </c:ext>
          </c:extLst>
        </c:ser>
        <c:ser>
          <c:idx val="1"/>
          <c:order val="1"/>
          <c:tx>
            <c:strRef>
              <c:f>Sheet1!$C$1</c:f>
              <c:strCache>
                <c:ptCount val="1"/>
                <c:pt idx="0">
                  <c:v>Series 2</c:v>
                </c:pt>
              </c:strCache>
            </c:strRef>
          </c:tx>
          <c:spPr>
            <a:ln w="50800" cap="rnd">
              <a:solidFill>
                <a:schemeClr val="accent2"/>
              </a:solidFill>
              <a:round/>
            </a:ln>
            <a:effectLst/>
          </c:spPr>
          <c:marker>
            <c:symbol val="circle"/>
            <c:size val="5"/>
            <c:spPr>
              <a:solidFill>
                <a:schemeClr val="accent2"/>
              </a:solidFill>
              <a:ln w="38100">
                <a:solidFill>
                  <a:schemeClr val="accent2"/>
                </a:solidFill>
              </a:ln>
              <a:effectLst/>
            </c:spPr>
          </c:marker>
          <c:cat>
            <c:numRef>
              <c:f>Sheet1!$A$2:$A$6</c:f>
              <c:numCache>
                <c:formatCode>General</c:formatCode>
                <c:ptCount val="5"/>
                <c:pt idx="0">
                  <c:v>2016</c:v>
                </c:pt>
                <c:pt idx="1">
                  <c:v>2017</c:v>
                </c:pt>
                <c:pt idx="2">
                  <c:v>2018</c:v>
                </c:pt>
                <c:pt idx="3">
                  <c:v>2019</c:v>
                </c:pt>
                <c:pt idx="4">
                  <c:v>2020</c:v>
                </c:pt>
              </c:numCache>
            </c:numRef>
          </c:cat>
          <c:val>
            <c:numRef>
              <c:f>Sheet1!$C$2:$C$6</c:f>
              <c:numCache>
                <c:formatCode>General</c:formatCode>
                <c:ptCount val="5"/>
                <c:pt idx="0">
                  <c:v>88</c:v>
                </c:pt>
                <c:pt idx="1">
                  <c:v>142</c:v>
                </c:pt>
                <c:pt idx="2">
                  <c:v>88</c:v>
                </c:pt>
                <c:pt idx="3">
                  <c:v>98</c:v>
                </c:pt>
                <c:pt idx="4">
                  <c:v>112</c:v>
                </c:pt>
              </c:numCache>
            </c:numRef>
          </c:val>
          <c:smooth val="0"/>
          <c:extLst>
            <c:ext xmlns:c16="http://schemas.microsoft.com/office/drawing/2014/chart" uri="{C3380CC4-5D6E-409C-BE32-E72D297353CC}">
              <c16:uniqueId val="{00000001-6FDC-4B49-8D39-CE3D6FEC0D6F}"/>
            </c:ext>
          </c:extLst>
        </c:ser>
        <c:ser>
          <c:idx val="2"/>
          <c:order val="2"/>
          <c:tx>
            <c:strRef>
              <c:f>Sheet1!$D$1</c:f>
              <c:strCache>
                <c:ptCount val="1"/>
                <c:pt idx="0">
                  <c:v>Series 3</c:v>
                </c:pt>
              </c:strCache>
            </c:strRef>
          </c:tx>
          <c:spPr>
            <a:ln w="50800" cap="rnd">
              <a:solidFill>
                <a:schemeClr val="accent3"/>
              </a:solidFill>
              <a:round/>
            </a:ln>
            <a:effectLst/>
          </c:spPr>
          <c:marker>
            <c:symbol val="circle"/>
            <c:size val="5"/>
            <c:spPr>
              <a:solidFill>
                <a:schemeClr val="accent3"/>
              </a:solidFill>
              <a:ln w="38100">
                <a:solidFill>
                  <a:schemeClr val="accent3"/>
                </a:solidFill>
              </a:ln>
              <a:effectLst/>
            </c:spPr>
          </c:marker>
          <c:cat>
            <c:numRef>
              <c:f>Sheet1!$A$2:$A$6</c:f>
              <c:numCache>
                <c:formatCode>General</c:formatCode>
                <c:ptCount val="5"/>
                <c:pt idx="0">
                  <c:v>2016</c:v>
                </c:pt>
                <c:pt idx="1">
                  <c:v>2017</c:v>
                </c:pt>
                <c:pt idx="2">
                  <c:v>2018</c:v>
                </c:pt>
                <c:pt idx="3">
                  <c:v>2019</c:v>
                </c:pt>
                <c:pt idx="4">
                  <c:v>2020</c:v>
                </c:pt>
              </c:numCache>
            </c:numRef>
          </c:cat>
          <c:val>
            <c:numRef>
              <c:f>Sheet1!$D$2:$D$6</c:f>
              <c:numCache>
                <c:formatCode>General</c:formatCode>
                <c:ptCount val="5"/>
                <c:pt idx="0">
                  <c:v>25</c:v>
                </c:pt>
                <c:pt idx="1">
                  <c:v>55</c:v>
                </c:pt>
                <c:pt idx="2">
                  <c:v>75</c:v>
                </c:pt>
                <c:pt idx="3">
                  <c:v>83</c:v>
                </c:pt>
                <c:pt idx="4">
                  <c:v>108</c:v>
                </c:pt>
              </c:numCache>
            </c:numRef>
          </c:val>
          <c:smooth val="0"/>
          <c:extLst>
            <c:ext xmlns:c16="http://schemas.microsoft.com/office/drawing/2014/chart" uri="{C3380CC4-5D6E-409C-BE32-E72D297353CC}">
              <c16:uniqueId val="{00000002-6FDC-4B49-8D39-CE3D6FEC0D6F}"/>
            </c:ext>
          </c:extLst>
        </c:ser>
        <c:dLbls>
          <c:showLegendKey val="0"/>
          <c:showVal val="0"/>
          <c:showCatName val="0"/>
          <c:showSerName val="0"/>
          <c:showPercent val="0"/>
          <c:showBubbleSize val="0"/>
        </c:dLbls>
        <c:marker val="1"/>
        <c:smooth val="0"/>
        <c:axId val="2036638559"/>
        <c:axId val="2036641359"/>
      </c:lineChart>
      <c:catAx>
        <c:axId val="20366385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36641359"/>
        <c:crosses val="autoZero"/>
        <c:auto val="1"/>
        <c:lblAlgn val="ctr"/>
        <c:lblOffset val="100"/>
        <c:noMultiLvlLbl val="0"/>
      </c:catAx>
      <c:valAx>
        <c:axId val="2036641359"/>
        <c:scaling>
          <c:orientation val="minMax"/>
          <c:max val="1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36638559"/>
        <c:crosses val="autoZero"/>
        <c:crossBetween val="between"/>
        <c:majorUnit val="3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50800" cap="rnd">
              <a:solidFill>
                <a:schemeClr val="accent1"/>
              </a:solidFill>
              <a:round/>
            </a:ln>
            <a:effectLst/>
          </c:spPr>
          <c:marker>
            <c:symbol val="circle"/>
            <c:size val="5"/>
            <c:spPr>
              <a:solidFill>
                <a:schemeClr val="accent1"/>
              </a:solidFill>
              <a:ln w="38100">
                <a:solidFill>
                  <a:schemeClr val="accent1"/>
                </a:solidFill>
              </a:ln>
              <a:effectLst/>
            </c:spPr>
          </c:marker>
          <c:cat>
            <c:numRef>
              <c:f>Sheet1!$A$2:$A$6</c:f>
              <c:numCache>
                <c:formatCode>General</c:formatCode>
                <c:ptCount val="5"/>
                <c:pt idx="0">
                  <c:v>2016</c:v>
                </c:pt>
                <c:pt idx="1">
                  <c:v>2017</c:v>
                </c:pt>
                <c:pt idx="2">
                  <c:v>2018</c:v>
                </c:pt>
                <c:pt idx="3">
                  <c:v>2019</c:v>
                </c:pt>
                <c:pt idx="4">
                  <c:v>2020</c:v>
                </c:pt>
              </c:numCache>
            </c:numRef>
          </c:cat>
          <c:val>
            <c:numRef>
              <c:f>Sheet1!$B$2:$B$6</c:f>
              <c:numCache>
                <c:formatCode>General</c:formatCode>
                <c:ptCount val="5"/>
                <c:pt idx="0">
                  <c:v>110</c:v>
                </c:pt>
                <c:pt idx="1">
                  <c:v>27</c:v>
                </c:pt>
                <c:pt idx="2">
                  <c:v>76</c:v>
                </c:pt>
                <c:pt idx="3">
                  <c:v>90</c:v>
                </c:pt>
                <c:pt idx="4">
                  <c:v>115</c:v>
                </c:pt>
              </c:numCache>
            </c:numRef>
          </c:val>
          <c:smooth val="0"/>
          <c:extLst>
            <c:ext xmlns:c16="http://schemas.microsoft.com/office/drawing/2014/chart" uri="{C3380CC4-5D6E-409C-BE32-E72D297353CC}">
              <c16:uniqueId val="{00000000-26C4-E941-8705-843C43131146}"/>
            </c:ext>
          </c:extLst>
        </c:ser>
        <c:ser>
          <c:idx val="1"/>
          <c:order val="1"/>
          <c:tx>
            <c:strRef>
              <c:f>Sheet1!$C$1</c:f>
              <c:strCache>
                <c:ptCount val="1"/>
                <c:pt idx="0">
                  <c:v>Series 2</c:v>
                </c:pt>
              </c:strCache>
            </c:strRef>
          </c:tx>
          <c:spPr>
            <a:ln w="50800" cap="rnd">
              <a:solidFill>
                <a:schemeClr val="accent2"/>
              </a:solidFill>
              <a:round/>
            </a:ln>
            <a:effectLst/>
          </c:spPr>
          <c:marker>
            <c:symbol val="circle"/>
            <c:size val="5"/>
            <c:spPr>
              <a:solidFill>
                <a:schemeClr val="accent2"/>
              </a:solidFill>
              <a:ln w="38100">
                <a:solidFill>
                  <a:schemeClr val="accent2"/>
                </a:solidFill>
              </a:ln>
              <a:effectLst/>
            </c:spPr>
          </c:marker>
          <c:cat>
            <c:numRef>
              <c:f>Sheet1!$A$2:$A$6</c:f>
              <c:numCache>
                <c:formatCode>General</c:formatCode>
                <c:ptCount val="5"/>
                <c:pt idx="0">
                  <c:v>2016</c:v>
                </c:pt>
                <c:pt idx="1">
                  <c:v>2017</c:v>
                </c:pt>
                <c:pt idx="2">
                  <c:v>2018</c:v>
                </c:pt>
                <c:pt idx="3">
                  <c:v>2019</c:v>
                </c:pt>
                <c:pt idx="4">
                  <c:v>2020</c:v>
                </c:pt>
              </c:numCache>
            </c:numRef>
          </c:cat>
          <c:val>
            <c:numRef>
              <c:f>Sheet1!$C$2:$C$6</c:f>
              <c:numCache>
                <c:formatCode>General</c:formatCode>
                <c:ptCount val="5"/>
                <c:pt idx="0">
                  <c:v>88</c:v>
                </c:pt>
                <c:pt idx="1">
                  <c:v>142</c:v>
                </c:pt>
                <c:pt idx="2">
                  <c:v>88</c:v>
                </c:pt>
                <c:pt idx="3">
                  <c:v>98</c:v>
                </c:pt>
                <c:pt idx="4">
                  <c:v>112</c:v>
                </c:pt>
              </c:numCache>
            </c:numRef>
          </c:val>
          <c:smooth val="0"/>
          <c:extLst>
            <c:ext xmlns:c16="http://schemas.microsoft.com/office/drawing/2014/chart" uri="{C3380CC4-5D6E-409C-BE32-E72D297353CC}">
              <c16:uniqueId val="{00000001-26C4-E941-8705-843C43131146}"/>
            </c:ext>
          </c:extLst>
        </c:ser>
        <c:ser>
          <c:idx val="2"/>
          <c:order val="2"/>
          <c:tx>
            <c:strRef>
              <c:f>Sheet1!$D$1</c:f>
              <c:strCache>
                <c:ptCount val="1"/>
                <c:pt idx="0">
                  <c:v>Series 3</c:v>
                </c:pt>
              </c:strCache>
            </c:strRef>
          </c:tx>
          <c:spPr>
            <a:ln w="50800" cap="rnd">
              <a:solidFill>
                <a:schemeClr val="accent3"/>
              </a:solidFill>
              <a:round/>
            </a:ln>
            <a:effectLst/>
          </c:spPr>
          <c:marker>
            <c:symbol val="circle"/>
            <c:size val="5"/>
            <c:spPr>
              <a:solidFill>
                <a:schemeClr val="accent3"/>
              </a:solidFill>
              <a:ln w="38100">
                <a:solidFill>
                  <a:schemeClr val="accent3"/>
                </a:solidFill>
              </a:ln>
              <a:effectLst/>
            </c:spPr>
          </c:marker>
          <c:cat>
            <c:numRef>
              <c:f>Sheet1!$A$2:$A$6</c:f>
              <c:numCache>
                <c:formatCode>General</c:formatCode>
                <c:ptCount val="5"/>
                <c:pt idx="0">
                  <c:v>2016</c:v>
                </c:pt>
                <c:pt idx="1">
                  <c:v>2017</c:v>
                </c:pt>
                <c:pt idx="2">
                  <c:v>2018</c:v>
                </c:pt>
                <c:pt idx="3">
                  <c:v>2019</c:v>
                </c:pt>
                <c:pt idx="4">
                  <c:v>2020</c:v>
                </c:pt>
              </c:numCache>
            </c:numRef>
          </c:cat>
          <c:val>
            <c:numRef>
              <c:f>Sheet1!$D$2:$D$6</c:f>
              <c:numCache>
                <c:formatCode>General</c:formatCode>
                <c:ptCount val="5"/>
                <c:pt idx="0">
                  <c:v>25</c:v>
                </c:pt>
                <c:pt idx="1">
                  <c:v>55</c:v>
                </c:pt>
                <c:pt idx="2">
                  <c:v>75</c:v>
                </c:pt>
                <c:pt idx="3">
                  <c:v>83</c:v>
                </c:pt>
                <c:pt idx="4">
                  <c:v>108</c:v>
                </c:pt>
              </c:numCache>
            </c:numRef>
          </c:val>
          <c:smooth val="0"/>
          <c:extLst>
            <c:ext xmlns:c16="http://schemas.microsoft.com/office/drawing/2014/chart" uri="{C3380CC4-5D6E-409C-BE32-E72D297353CC}">
              <c16:uniqueId val="{00000002-26C4-E941-8705-843C43131146}"/>
            </c:ext>
          </c:extLst>
        </c:ser>
        <c:dLbls>
          <c:showLegendKey val="0"/>
          <c:showVal val="0"/>
          <c:showCatName val="0"/>
          <c:showSerName val="0"/>
          <c:showPercent val="0"/>
          <c:showBubbleSize val="0"/>
        </c:dLbls>
        <c:marker val="1"/>
        <c:smooth val="0"/>
        <c:axId val="2036638559"/>
        <c:axId val="2036641359"/>
      </c:lineChart>
      <c:catAx>
        <c:axId val="203663855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36641359"/>
        <c:crosses val="autoZero"/>
        <c:auto val="1"/>
        <c:lblAlgn val="ctr"/>
        <c:lblOffset val="100"/>
        <c:noMultiLvlLbl val="0"/>
      </c:catAx>
      <c:valAx>
        <c:axId val="2036641359"/>
        <c:scaling>
          <c:orientation val="minMax"/>
          <c:max val="15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36638559"/>
        <c:crosses val="autoZero"/>
        <c:crossBetween val="between"/>
        <c:majorUnit val="3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190616668575127"/>
          <c:y val="2.0434432823813353E-2"/>
          <c:w val="0.88059560641963552"/>
          <c:h val="0.87982864038616249"/>
        </c:manualLayout>
      </c:layout>
      <c:barChart>
        <c:barDir val="bar"/>
        <c:grouping val="clustered"/>
        <c:varyColors val="0"/>
        <c:ser>
          <c:idx val="0"/>
          <c:order val="0"/>
          <c:tx>
            <c:strRef>
              <c:f>Sheet1!$B$1</c:f>
              <c:strCache>
                <c:ptCount val="1"/>
                <c:pt idx="0">
                  <c:v>Series 1</c:v>
                </c:pt>
              </c:strCache>
            </c:strRef>
          </c:tx>
          <c:spPr>
            <a:solidFill>
              <a:schemeClr val="accent3"/>
            </a:solidFill>
            <a:ln>
              <a:noFill/>
            </a:ln>
            <a:effectLst/>
          </c:spPr>
          <c:invertIfNegative val="0"/>
          <c:cat>
            <c:numRef>
              <c:f>Sheet1!$A$2:$A$5</c:f>
              <c:numCache>
                <c:formatCode>General</c:formatCode>
                <c:ptCount val="4"/>
                <c:pt idx="0">
                  <c:v>2017</c:v>
                </c:pt>
                <c:pt idx="1">
                  <c:v>2018</c:v>
                </c:pt>
                <c:pt idx="2">
                  <c:v>2019</c:v>
                </c:pt>
                <c:pt idx="3">
                  <c:v>2020</c:v>
                </c:pt>
              </c:numCache>
            </c:num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DEB0-7A4C-A51D-C28E630B06EA}"/>
            </c:ext>
          </c:extLst>
        </c:ser>
        <c:ser>
          <c:idx val="1"/>
          <c:order val="1"/>
          <c:tx>
            <c:strRef>
              <c:f>Sheet1!$C$1</c:f>
              <c:strCache>
                <c:ptCount val="1"/>
                <c:pt idx="0">
                  <c:v>Series 2</c:v>
                </c:pt>
              </c:strCache>
            </c:strRef>
          </c:tx>
          <c:spPr>
            <a:solidFill>
              <a:schemeClr val="accent2"/>
            </a:solidFill>
            <a:ln>
              <a:noFill/>
            </a:ln>
            <a:effectLst/>
          </c:spPr>
          <c:invertIfNegative val="0"/>
          <c:cat>
            <c:numRef>
              <c:f>Sheet1!$A$2:$A$5</c:f>
              <c:numCache>
                <c:formatCode>General</c:formatCode>
                <c:ptCount val="4"/>
                <c:pt idx="0">
                  <c:v>2017</c:v>
                </c:pt>
                <c:pt idx="1">
                  <c:v>2018</c:v>
                </c:pt>
                <c:pt idx="2">
                  <c:v>2019</c:v>
                </c:pt>
                <c:pt idx="3">
                  <c:v>2020</c:v>
                </c:pt>
              </c:numCache>
            </c:num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DEB0-7A4C-A51D-C28E630B06EA}"/>
            </c:ext>
          </c:extLst>
        </c:ser>
        <c:ser>
          <c:idx val="2"/>
          <c:order val="2"/>
          <c:tx>
            <c:strRef>
              <c:f>Sheet1!$D$1</c:f>
              <c:strCache>
                <c:ptCount val="1"/>
                <c:pt idx="0">
                  <c:v>Series 3</c:v>
                </c:pt>
              </c:strCache>
            </c:strRef>
          </c:tx>
          <c:spPr>
            <a:solidFill>
              <a:schemeClr val="accent1"/>
            </a:solidFill>
            <a:ln>
              <a:noFill/>
            </a:ln>
            <a:effectLst/>
          </c:spPr>
          <c:invertIfNegative val="0"/>
          <c:cat>
            <c:numRef>
              <c:f>Sheet1!$A$2:$A$5</c:f>
              <c:numCache>
                <c:formatCode>General</c:formatCode>
                <c:ptCount val="4"/>
                <c:pt idx="0">
                  <c:v>2017</c:v>
                </c:pt>
                <c:pt idx="1">
                  <c:v>2018</c:v>
                </c:pt>
                <c:pt idx="2">
                  <c:v>2019</c:v>
                </c:pt>
                <c:pt idx="3">
                  <c:v>2020</c:v>
                </c:pt>
              </c:numCache>
            </c:num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DEB0-7A4C-A51D-C28E630B06EA}"/>
            </c:ext>
          </c:extLst>
        </c:ser>
        <c:dLbls>
          <c:showLegendKey val="0"/>
          <c:showVal val="0"/>
          <c:showCatName val="0"/>
          <c:showSerName val="0"/>
          <c:showPercent val="0"/>
          <c:showBubbleSize val="0"/>
        </c:dLbls>
        <c:gapWidth val="125"/>
        <c:overlap val="-20"/>
        <c:axId val="1376349407"/>
        <c:axId val="1376114143"/>
      </c:barChart>
      <c:catAx>
        <c:axId val="1376349407"/>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1376114143"/>
        <c:crosses val="autoZero"/>
        <c:auto val="1"/>
        <c:lblAlgn val="ctr"/>
        <c:lblOffset val="100"/>
        <c:noMultiLvlLbl val="0"/>
      </c:catAx>
      <c:valAx>
        <c:axId val="137611414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137634940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cat>
            <c:numRef>
              <c:f>Sheet1!$A$2:$A$5</c:f>
              <c:numCache>
                <c:formatCode>General</c:formatCode>
                <c:ptCount val="4"/>
                <c:pt idx="0">
                  <c:v>2017</c:v>
                </c:pt>
                <c:pt idx="1">
                  <c:v>2018</c:v>
                </c:pt>
                <c:pt idx="2">
                  <c:v>2019</c:v>
                </c:pt>
                <c:pt idx="3">
                  <c:v>2020</c:v>
                </c:pt>
              </c:numCache>
            </c:num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72DE-5449-B6F0-DDB67E4B4D57}"/>
            </c:ext>
          </c:extLst>
        </c:ser>
        <c:ser>
          <c:idx val="1"/>
          <c:order val="1"/>
          <c:tx>
            <c:strRef>
              <c:f>Sheet1!$C$1</c:f>
              <c:strCache>
                <c:ptCount val="1"/>
                <c:pt idx="0">
                  <c:v>Series 2</c:v>
                </c:pt>
              </c:strCache>
            </c:strRef>
          </c:tx>
          <c:spPr>
            <a:solidFill>
              <a:schemeClr val="accent2"/>
            </a:solidFill>
            <a:ln>
              <a:noFill/>
            </a:ln>
            <a:effectLst/>
          </c:spPr>
          <c:invertIfNegative val="0"/>
          <c:cat>
            <c:numRef>
              <c:f>Sheet1!$A$2:$A$5</c:f>
              <c:numCache>
                <c:formatCode>General</c:formatCode>
                <c:ptCount val="4"/>
                <c:pt idx="0">
                  <c:v>2017</c:v>
                </c:pt>
                <c:pt idx="1">
                  <c:v>2018</c:v>
                </c:pt>
                <c:pt idx="2">
                  <c:v>2019</c:v>
                </c:pt>
                <c:pt idx="3">
                  <c:v>2020</c:v>
                </c:pt>
              </c:numCache>
            </c:num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72DE-5449-B6F0-DDB67E4B4D57}"/>
            </c:ext>
          </c:extLst>
        </c:ser>
        <c:dLbls>
          <c:showLegendKey val="0"/>
          <c:showVal val="0"/>
          <c:showCatName val="0"/>
          <c:showSerName val="0"/>
          <c:showPercent val="0"/>
          <c:showBubbleSize val="0"/>
        </c:dLbls>
        <c:gapWidth val="150"/>
        <c:axId val="2102983823"/>
        <c:axId val="2102986975"/>
      </c:barChart>
      <c:lineChart>
        <c:grouping val="standard"/>
        <c:varyColors val="0"/>
        <c:ser>
          <c:idx val="2"/>
          <c:order val="2"/>
          <c:tx>
            <c:strRef>
              <c:f>Sheet1!$D$1</c:f>
              <c:strCache>
                <c:ptCount val="1"/>
                <c:pt idx="0">
                  <c:v>Series 3</c:v>
                </c:pt>
              </c:strCache>
            </c:strRef>
          </c:tx>
          <c:spPr>
            <a:ln w="76200" cap="rnd">
              <a:solidFill>
                <a:schemeClr val="accent3"/>
              </a:solidFill>
              <a:round/>
            </a:ln>
            <a:effectLst/>
          </c:spPr>
          <c:marker>
            <c:symbol val="none"/>
          </c:marker>
          <c:cat>
            <c:numRef>
              <c:f>Sheet1!$A$2:$A$5</c:f>
              <c:numCache>
                <c:formatCode>General</c:formatCode>
                <c:ptCount val="4"/>
                <c:pt idx="0">
                  <c:v>2017</c:v>
                </c:pt>
                <c:pt idx="1">
                  <c:v>2018</c:v>
                </c:pt>
                <c:pt idx="2">
                  <c:v>2019</c:v>
                </c:pt>
                <c:pt idx="3">
                  <c:v>2020</c:v>
                </c:pt>
              </c:numCache>
            </c:numRef>
          </c:cat>
          <c:val>
            <c:numRef>
              <c:f>Sheet1!$D$2:$D$5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72DE-5449-B6F0-DDB67E4B4D57}"/>
            </c:ext>
          </c:extLst>
        </c:ser>
        <c:dLbls>
          <c:showLegendKey val="0"/>
          <c:showVal val="0"/>
          <c:showCatName val="0"/>
          <c:showSerName val="0"/>
          <c:showPercent val="0"/>
          <c:showBubbleSize val="0"/>
        </c:dLbls>
        <c:marker val="1"/>
        <c:smooth val="0"/>
        <c:axId val="2102983823"/>
        <c:axId val="2102986975"/>
      </c:lineChart>
      <c:catAx>
        <c:axId val="21029838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102986975"/>
        <c:crosses val="autoZero"/>
        <c:auto val="1"/>
        <c:lblAlgn val="ctr"/>
        <c:lblOffset val="100"/>
        <c:noMultiLvlLbl val="0"/>
      </c:catAx>
      <c:valAx>
        <c:axId val="210298697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102983823"/>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scatterChart>
        <c:scatterStyle val="smoothMarker"/>
        <c:varyColors val="0"/>
        <c:ser>
          <c:idx val="0"/>
          <c:order val="0"/>
          <c:tx>
            <c:strRef>
              <c:f>Sheet1!$B$1</c:f>
              <c:strCache>
                <c:ptCount val="1"/>
                <c:pt idx="0">
                  <c:v>Series 1</c:v>
                </c:pt>
              </c:strCache>
            </c:strRef>
          </c:tx>
          <c:spPr>
            <a:ln w="76200" cap="rnd">
              <a:solidFill>
                <a:schemeClr val="accent1"/>
              </a:solidFill>
              <a:round/>
            </a:ln>
            <a:effectLst/>
          </c:spPr>
          <c:marker>
            <c:symbol val="circle"/>
            <c:size val="5"/>
            <c:spPr>
              <a:solidFill>
                <a:schemeClr val="accent1"/>
              </a:solidFill>
              <a:ln w="76200">
                <a:solidFill>
                  <a:schemeClr val="accent1"/>
                </a:solidFill>
              </a:ln>
              <a:effectLst/>
            </c:spPr>
          </c:marker>
          <c:xVal>
            <c:numRef>
              <c:f>Sheet1!$A$2:$A$10</c:f>
              <c:numCache>
                <c:formatCode>"$"#,##0</c:formatCode>
                <c:ptCount val="9"/>
                <c:pt idx="0">
                  <c:v>25672</c:v>
                </c:pt>
                <c:pt idx="1">
                  <c:v>42763</c:v>
                </c:pt>
                <c:pt idx="2">
                  <c:v>45976</c:v>
                </c:pt>
                <c:pt idx="3">
                  <c:v>54936</c:v>
                </c:pt>
                <c:pt idx="4">
                  <c:v>74734</c:v>
                </c:pt>
                <c:pt idx="5">
                  <c:v>130550</c:v>
                </c:pt>
                <c:pt idx="6">
                  <c:v>151132</c:v>
                </c:pt>
                <c:pt idx="7">
                  <c:v>195387</c:v>
                </c:pt>
                <c:pt idx="8">
                  <c:v>217637</c:v>
                </c:pt>
              </c:numCache>
            </c:numRef>
          </c:xVal>
          <c:yVal>
            <c:numRef>
              <c:f>Sheet1!$B$2:$B$10</c:f>
              <c:numCache>
                <c:formatCode>"$"#,##0</c:formatCode>
                <c:ptCount val="9"/>
                <c:pt idx="0">
                  <c:v>20858</c:v>
                </c:pt>
                <c:pt idx="1">
                  <c:v>19455</c:v>
                </c:pt>
                <c:pt idx="2">
                  <c:v>27927</c:v>
                </c:pt>
                <c:pt idx="3">
                  <c:v>29479</c:v>
                </c:pt>
                <c:pt idx="4">
                  <c:v>34036</c:v>
                </c:pt>
                <c:pt idx="5">
                  <c:v>87806</c:v>
                </c:pt>
                <c:pt idx="6">
                  <c:v>91518</c:v>
                </c:pt>
                <c:pt idx="7">
                  <c:v>93965</c:v>
                </c:pt>
                <c:pt idx="8">
                  <c:v>107164</c:v>
                </c:pt>
              </c:numCache>
            </c:numRef>
          </c:yVal>
          <c:smooth val="1"/>
          <c:extLst>
            <c:ext xmlns:c16="http://schemas.microsoft.com/office/drawing/2014/chart" uri="{C3380CC4-5D6E-409C-BE32-E72D297353CC}">
              <c16:uniqueId val="{00000000-983A-2248-BB70-DDC147506BA4}"/>
            </c:ext>
          </c:extLst>
        </c:ser>
        <c:ser>
          <c:idx val="1"/>
          <c:order val="1"/>
          <c:tx>
            <c:strRef>
              <c:f>Sheet1!$C$1</c:f>
              <c:strCache>
                <c:ptCount val="1"/>
                <c:pt idx="0">
                  <c:v>Series 2</c:v>
                </c:pt>
              </c:strCache>
            </c:strRef>
          </c:tx>
          <c:spPr>
            <a:ln w="76200" cap="rnd">
              <a:solidFill>
                <a:schemeClr val="accent2"/>
              </a:solidFill>
              <a:round/>
            </a:ln>
            <a:effectLst/>
          </c:spPr>
          <c:marker>
            <c:symbol val="circle"/>
            <c:size val="5"/>
            <c:spPr>
              <a:solidFill>
                <a:schemeClr val="accent2"/>
              </a:solidFill>
              <a:ln w="76200">
                <a:solidFill>
                  <a:schemeClr val="accent2"/>
                </a:solidFill>
              </a:ln>
              <a:effectLst/>
            </c:spPr>
          </c:marker>
          <c:xVal>
            <c:numRef>
              <c:f>Sheet1!$A$2:$A$10</c:f>
              <c:numCache>
                <c:formatCode>"$"#,##0</c:formatCode>
                <c:ptCount val="9"/>
                <c:pt idx="0">
                  <c:v>25672</c:v>
                </c:pt>
                <c:pt idx="1">
                  <c:v>42763</c:v>
                </c:pt>
                <c:pt idx="2">
                  <c:v>45976</c:v>
                </c:pt>
                <c:pt idx="3">
                  <c:v>54936</c:v>
                </c:pt>
                <c:pt idx="4">
                  <c:v>74734</c:v>
                </c:pt>
                <c:pt idx="5">
                  <c:v>130550</c:v>
                </c:pt>
                <c:pt idx="6">
                  <c:v>151132</c:v>
                </c:pt>
                <c:pt idx="7">
                  <c:v>195387</c:v>
                </c:pt>
                <c:pt idx="8">
                  <c:v>217637</c:v>
                </c:pt>
              </c:numCache>
            </c:numRef>
          </c:xVal>
          <c:yVal>
            <c:numRef>
              <c:f>Sheet1!$C$2:$C$10</c:f>
              <c:numCache>
                <c:formatCode>"$"#,##0</c:formatCode>
                <c:ptCount val="9"/>
                <c:pt idx="0">
                  <c:v>87806</c:v>
                </c:pt>
                <c:pt idx="1">
                  <c:v>91518</c:v>
                </c:pt>
                <c:pt idx="2">
                  <c:v>93965</c:v>
                </c:pt>
                <c:pt idx="3">
                  <c:v>107164</c:v>
                </c:pt>
                <c:pt idx="4">
                  <c:v>27927</c:v>
                </c:pt>
                <c:pt idx="5">
                  <c:v>29479</c:v>
                </c:pt>
                <c:pt idx="6">
                  <c:v>34036</c:v>
                </c:pt>
                <c:pt idx="7">
                  <c:v>91518</c:v>
                </c:pt>
                <c:pt idx="8">
                  <c:v>93965</c:v>
                </c:pt>
              </c:numCache>
            </c:numRef>
          </c:yVal>
          <c:smooth val="1"/>
          <c:extLst>
            <c:ext xmlns:c16="http://schemas.microsoft.com/office/drawing/2014/chart" uri="{C3380CC4-5D6E-409C-BE32-E72D297353CC}">
              <c16:uniqueId val="{00000001-983A-2248-BB70-DDC147506BA4}"/>
            </c:ext>
          </c:extLst>
        </c:ser>
        <c:ser>
          <c:idx val="2"/>
          <c:order val="2"/>
          <c:tx>
            <c:strRef>
              <c:f>Sheet1!$D$1</c:f>
              <c:strCache>
                <c:ptCount val="1"/>
                <c:pt idx="0">
                  <c:v>Series 3</c:v>
                </c:pt>
              </c:strCache>
            </c:strRef>
          </c:tx>
          <c:spPr>
            <a:ln w="76200" cap="rnd">
              <a:solidFill>
                <a:schemeClr val="accent3"/>
              </a:solidFill>
              <a:round/>
            </a:ln>
            <a:effectLst/>
          </c:spPr>
          <c:marker>
            <c:symbol val="circle"/>
            <c:size val="5"/>
            <c:spPr>
              <a:solidFill>
                <a:schemeClr val="accent3"/>
              </a:solidFill>
              <a:ln w="76200">
                <a:solidFill>
                  <a:schemeClr val="accent3"/>
                </a:solidFill>
              </a:ln>
              <a:effectLst/>
            </c:spPr>
          </c:marker>
          <c:xVal>
            <c:numRef>
              <c:f>Sheet1!$A$2:$A$10</c:f>
              <c:numCache>
                <c:formatCode>"$"#,##0</c:formatCode>
                <c:ptCount val="9"/>
                <c:pt idx="0">
                  <c:v>25672</c:v>
                </c:pt>
                <c:pt idx="1">
                  <c:v>42763</c:v>
                </c:pt>
                <c:pt idx="2">
                  <c:v>45976</c:v>
                </c:pt>
                <c:pt idx="3">
                  <c:v>54936</c:v>
                </c:pt>
                <c:pt idx="4">
                  <c:v>74734</c:v>
                </c:pt>
                <c:pt idx="5">
                  <c:v>130550</c:v>
                </c:pt>
                <c:pt idx="6">
                  <c:v>151132</c:v>
                </c:pt>
                <c:pt idx="7">
                  <c:v>195387</c:v>
                </c:pt>
                <c:pt idx="8">
                  <c:v>217637</c:v>
                </c:pt>
              </c:numCache>
            </c:numRef>
          </c:xVal>
          <c:yVal>
            <c:numRef>
              <c:f>Sheet1!$D$2:$D$10</c:f>
              <c:numCache>
                <c:formatCode>"$"#,##0</c:formatCode>
                <c:ptCount val="9"/>
                <c:pt idx="0">
                  <c:v>29479</c:v>
                </c:pt>
                <c:pt idx="1">
                  <c:v>34036</c:v>
                </c:pt>
                <c:pt idx="2">
                  <c:v>19455</c:v>
                </c:pt>
                <c:pt idx="3">
                  <c:v>27927</c:v>
                </c:pt>
                <c:pt idx="4">
                  <c:v>91518</c:v>
                </c:pt>
                <c:pt idx="5">
                  <c:v>93965</c:v>
                </c:pt>
                <c:pt idx="6">
                  <c:v>107164</c:v>
                </c:pt>
                <c:pt idx="7">
                  <c:v>20858</c:v>
                </c:pt>
                <c:pt idx="8">
                  <c:v>19455</c:v>
                </c:pt>
              </c:numCache>
            </c:numRef>
          </c:yVal>
          <c:smooth val="1"/>
          <c:extLst>
            <c:ext xmlns:c16="http://schemas.microsoft.com/office/drawing/2014/chart" uri="{C3380CC4-5D6E-409C-BE32-E72D297353CC}">
              <c16:uniqueId val="{00000002-983A-2248-BB70-DDC147506BA4}"/>
            </c:ext>
          </c:extLst>
        </c:ser>
        <c:dLbls>
          <c:showLegendKey val="0"/>
          <c:showVal val="0"/>
          <c:showCatName val="0"/>
          <c:showSerName val="0"/>
          <c:showPercent val="0"/>
          <c:showBubbleSize val="0"/>
        </c:dLbls>
        <c:axId val="1793531535"/>
        <c:axId val="1793533167"/>
      </c:scatterChart>
      <c:valAx>
        <c:axId val="1793531535"/>
        <c:scaling>
          <c:orientation val="minMax"/>
        </c:scaling>
        <c:delete val="0"/>
        <c:axPos val="b"/>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1793533167"/>
        <c:crosses val="autoZero"/>
        <c:crossBetween val="midCat"/>
      </c:valAx>
      <c:valAx>
        <c:axId val="1793533167"/>
        <c:scaling>
          <c:orientation val="minMax"/>
        </c:scaling>
        <c:delete val="0"/>
        <c:axPos val="l"/>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1793531535"/>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cked"/>
        <c:varyColors val="0"/>
        <c:ser>
          <c:idx val="0"/>
          <c:order val="0"/>
          <c:tx>
            <c:strRef>
              <c:f>Sheet1!$B$1</c:f>
              <c:strCache>
                <c:ptCount val="1"/>
                <c:pt idx="0">
                  <c:v>Series 1</c:v>
                </c:pt>
              </c:strCache>
            </c:strRef>
          </c:tx>
          <c:spPr>
            <a:solidFill>
              <a:schemeClr val="accent5"/>
            </a:solidFill>
            <a:ln>
              <a:solidFill>
                <a:schemeClr val="bg2"/>
              </a:solidFill>
            </a:ln>
            <a:effectLst/>
          </c:spPr>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Sheet1!$B$2:$B$13</c:f>
              <c:numCache>
                <c:formatCode>General</c:formatCode>
                <c:ptCount val="12"/>
                <c:pt idx="0">
                  <c:v>32</c:v>
                </c:pt>
                <c:pt idx="1">
                  <c:v>24</c:v>
                </c:pt>
                <c:pt idx="2">
                  <c:v>28</c:v>
                </c:pt>
                <c:pt idx="3">
                  <c:v>12</c:v>
                </c:pt>
                <c:pt idx="4">
                  <c:v>15</c:v>
                </c:pt>
                <c:pt idx="5">
                  <c:v>24</c:v>
                </c:pt>
                <c:pt idx="6">
                  <c:v>32</c:v>
                </c:pt>
                <c:pt idx="7">
                  <c:v>24</c:v>
                </c:pt>
                <c:pt idx="8">
                  <c:v>28</c:v>
                </c:pt>
                <c:pt idx="9">
                  <c:v>12</c:v>
                </c:pt>
                <c:pt idx="10">
                  <c:v>15</c:v>
                </c:pt>
                <c:pt idx="11">
                  <c:v>24</c:v>
                </c:pt>
              </c:numCache>
            </c:numRef>
          </c:val>
          <c:extLst>
            <c:ext xmlns:c16="http://schemas.microsoft.com/office/drawing/2014/chart" uri="{C3380CC4-5D6E-409C-BE32-E72D297353CC}">
              <c16:uniqueId val="{00000000-19B9-4044-9B56-482B3B1F8D98}"/>
            </c:ext>
          </c:extLst>
        </c:ser>
        <c:ser>
          <c:idx val="1"/>
          <c:order val="1"/>
          <c:tx>
            <c:strRef>
              <c:f>Sheet1!$C$1</c:f>
              <c:strCache>
                <c:ptCount val="1"/>
                <c:pt idx="0">
                  <c:v>Series 2</c:v>
                </c:pt>
              </c:strCache>
            </c:strRef>
          </c:tx>
          <c:spPr>
            <a:solidFill>
              <a:schemeClr val="accent1"/>
            </a:solidFill>
            <a:ln>
              <a:solidFill>
                <a:schemeClr val="bg2"/>
              </a:solidFill>
            </a:ln>
            <a:effectLst/>
          </c:spPr>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Sheet1!$C$2:$C$13</c:f>
              <c:numCache>
                <c:formatCode>General</c:formatCode>
                <c:ptCount val="12"/>
                <c:pt idx="0">
                  <c:v>12</c:v>
                </c:pt>
                <c:pt idx="1">
                  <c:v>15</c:v>
                </c:pt>
                <c:pt idx="2">
                  <c:v>12</c:v>
                </c:pt>
                <c:pt idx="3">
                  <c:v>21</c:v>
                </c:pt>
                <c:pt idx="4">
                  <c:v>28</c:v>
                </c:pt>
                <c:pt idx="5">
                  <c:v>15</c:v>
                </c:pt>
                <c:pt idx="6">
                  <c:v>12</c:v>
                </c:pt>
                <c:pt idx="7">
                  <c:v>15</c:v>
                </c:pt>
                <c:pt idx="8">
                  <c:v>12</c:v>
                </c:pt>
                <c:pt idx="9">
                  <c:v>21</c:v>
                </c:pt>
                <c:pt idx="10">
                  <c:v>28</c:v>
                </c:pt>
                <c:pt idx="11">
                  <c:v>15</c:v>
                </c:pt>
              </c:numCache>
            </c:numRef>
          </c:val>
          <c:extLst>
            <c:ext xmlns:c16="http://schemas.microsoft.com/office/drawing/2014/chart" uri="{C3380CC4-5D6E-409C-BE32-E72D297353CC}">
              <c16:uniqueId val="{00000001-19B9-4044-9B56-482B3B1F8D98}"/>
            </c:ext>
          </c:extLst>
        </c:ser>
        <c:ser>
          <c:idx val="2"/>
          <c:order val="2"/>
          <c:tx>
            <c:strRef>
              <c:f>Sheet1!$D$1</c:f>
              <c:strCache>
                <c:ptCount val="1"/>
                <c:pt idx="0">
                  <c:v>Series 3</c:v>
                </c:pt>
              </c:strCache>
            </c:strRef>
          </c:tx>
          <c:spPr>
            <a:solidFill>
              <a:schemeClr val="accent2"/>
            </a:solidFill>
            <a:ln w="25400">
              <a:solidFill>
                <a:schemeClr val="bg2"/>
              </a:solidFill>
            </a:ln>
            <a:effectLst/>
          </c:spPr>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Sheet1!$D$2:$D$13</c:f>
              <c:numCache>
                <c:formatCode>General</c:formatCode>
                <c:ptCount val="12"/>
                <c:pt idx="0">
                  <c:v>8</c:v>
                </c:pt>
                <c:pt idx="1">
                  <c:v>21</c:v>
                </c:pt>
                <c:pt idx="2">
                  <c:v>17</c:v>
                </c:pt>
                <c:pt idx="3">
                  <c:v>5</c:v>
                </c:pt>
                <c:pt idx="4">
                  <c:v>24</c:v>
                </c:pt>
                <c:pt idx="5">
                  <c:v>16</c:v>
                </c:pt>
                <c:pt idx="6">
                  <c:v>8</c:v>
                </c:pt>
                <c:pt idx="7">
                  <c:v>21</c:v>
                </c:pt>
                <c:pt idx="8">
                  <c:v>17</c:v>
                </c:pt>
                <c:pt idx="9">
                  <c:v>5</c:v>
                </c:pt>
                <c:pt idx="10">
                  <c:v>24</c:v>
                </c:pt>
                <c:pt idx="11">
                  <c:v>16</c:v>
                </c:pt>
              </c:numCache>
            </c:numRef>
          </c:val>
          <c:extLst>
            <c:ext xmlns:c16="http://schemas.microsoft.com/office/drawing/2014/chart" uri="{C3380CC4-5D6E-409C-BE32-E72D297353CC}">
              <c16:uniqueId val="{00000002-19B9-4044-9B56-482B3B1F8D98}"/>
            </c:ext>
          </c:extLst>
        </c:ser>
        <c:ser>
          <c:idx val="3"/>
          <c:order val="3"/>
          <c:tx>
            <c:strRef>
              <c:f>Sheet1!$E$1</c:f>
              <c:strCache>
                <c:ptCount val="1"/>
                <c:pt idx="0">
                  <c:v>Series 4</c:v>
                </c:pt>
              </c:strCache>
            </c:strRef>
          </c:tx>
          <c:spPr>
            <a:solidFill>
              <a:schemeClr val="accent3"/>
            </a:solidFill>
            <a:ln>
              <a:solidFill>
                <a:schemeClr val="bg2"/>
              </a:solidFill>
            </a:ln>
            <a:effectLst/>
          </c:spPr>
          <c:cat>
            <c:strRef>
              <c:f>Sheet1!$A$2:$A$13</c:f>
              <c:strCache>
                <c:ptCount val="12"/>
                <c:pt idx="0">
                  <c:v>Jan</c:v>
                </c:pt>
                <c:pt idx="1">
                  <c:v>Feb</c:v>
                </c:pt>
                <c:pt idx="2">
                  <c:v>Mar</c:v>
                </c:pt>
                <c:pt idx="3">
                  <c:v>Apr</c:v>
                </c:pt>
                <c:pt idx="4">
                  <c:v>May</c:v>
                </c:pt>
                <c:pt idx="5">
                  <c:v>Jun</c:v>
                </c:pt>
                <c:pt idx="6">
                  <c:v>Jul</c:v>
                </c:pt>
                <c:pt idx="7">
                  <c:v>Aug</c:v>
                </c:pt>
                <c:pt idx="8">
                  <c:v>Sep</c:v>
                </c:pt>
                <c:pt idx="9">
                  <c:v>Oct</c:v>
                </c:pt>
                <c:pt idx="10">
                  <c:v>Nov</c:v>
                </c:pt>
                <c:pt idx="11">
                  <c:v>Dec</c:v>
                </c:pt>
              </c:strCache>
            </c:strRef>
          </c:cat>
          <c:val>
            <c:numRef>
              <c:f>Sheet1!$E$2:$E$13</c:f>
              <c:numCache>
                <c:formatCode>General</c:formatCode>
                <c:ptCount val="12"/>
                <c:pt idx="0">
                  <c:v>15</c:v>
                </c:pt>
                <c:pt idx="1">
                  <c:v>11</c:v>
                </c:pt>
                <c:pt idx="2">
                  <c:v>18</c:v>
                </c:pt>
                <c:pt idx="3">
                  <c:v>23</c:v>
                </c:pt>
                <c:pt idx="4">
                  <c:v>10</c:v>
                </c:pt>
                <c:pt idx="5">
                  <c:v>24</c:v>
                </c:pt>
                <c:pt idx="6">
                  <c:v>15</c:v>
                </c:pt>
                <c:pt idx="7">
                  <c:v>11</c:v>
                </c:pt>
                <c:pt idx="8">
                  <c:v>18</c:v>
                </c:pt>
                <c:pt idx="9">
                  <c:v>23</c:v>
                </c:pt>
                <c:pt idx="10">
                  <c:v>10</c:v>
                </c:pt>
                <c:pt idx="11">
                  <c:v>24</c:v>
                </c:pt>
              </c:numCache>
            </c:numRef>
          </c:val>
          <c:extLst>
            <c:ext xmlns:c16="http://schemas.microsoft.com/office/drawing/2014/chart" uri="{C3380CC4-5D6E-409C-BE32-E72D297353CC}">
              <c16:uniqueId val="{00000003-19B9-4044-9B56-482B3B1F8D98}"/>
            </c:ext>
          </c:extLst>
        </c:ser>
        <c:dLbls>
          <c:showLegendKey val="0"/>
          <c:showVal val="0"/>
          <c:showCatName val="0"/>
          <c:showSerName val="0"/>
          <c:showPercent val="0"/>
          <c:showBubbleSize val="0"/>
        </c:dLbls>
        <c:axId val="2087992223"/>
        <c:axId val="2086428495"/>
      </c:areaChart>
      <c:catAx>
        <c:axId val="2087992223"/>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86428495"/>
        <c:crosses val="autoZero"/>
        <c:auto val="1"/>
        <c:lblAlgn val="ctr"/>
        <c:lblOffset val="100"/>
        <c:noMultiLvlLbl val="0"/>
      </c:catAx>
      <c:valAx>
        <c:axId val="2086428495"/>
        <c:scaling>
          <c:orientation val="minMax"/>
          <c:max val="8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Gentona Book" pitchFamily="2" charset="77"/>
                <a:ea typeface="Open Sans Light" panose="020B0306030504020204" pitchFamily="34" charset="0"/>
                <a:cs typeface="Open Sans Light" panose="020B0306030504020204" pitchFamily="34" charset="0"/>
              </a:defRPr>
            </a:pPr>
            <a:endParaRPr lang="en-US"/>
          </a:p>
        </c:txPr>
        <c:crossAx val="2087992223"/>
        <c:crosses val="autoZero"/>
        <c:crossBetween val="midCat"/>
        <c:majorUnit val="20"/>
      </c:valAx>
      <c:spPr>
        <a:noFill/>
        <a:ln>
          <a:noFill/>
        </a:ln>
        <a:effectLst/>
      </c:spPr>
    </c:plotArea>
    <c:plotVisOnly val="1"/>
    <c:dispBlanksAs val="zero"/>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0" i="0">
          <a:solidFill>
            <a:schemeClr val="tx1"/>
          </a:solidFill>
          <a:latin typeface="Nunito Sans ExtraLight" pitchFamily="2" charset="77"/>
          <a:ea typeface="Open Sans Light" panose="020B0306030504020204" pitchFamily="34" charset="0"/>
          <a:cs typeface="Open Sans Light" panose="020B0306030504020204" pitchFamily="34" charset="0"/>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299758295155376"/>
          <c:y val="6.2641056069469445E-2"/>
          <c:w val="0.64589591017038517"/>
          <c:h val="0.87471788786106108"/>
        </c:manualLayout>
      </c:layout>
      <c:barChart>
        <c:barDir val="col"/>
        <c:grouping val="clustered"/>
        <c:varyColors val="0"/>
        <c:ser>
          <c:idx val="0"/>
          <c:order val="0"/>
          <c:tx>
            <c:strRef>
              <c:f>Sheet1!$B$1</c:f>
              <c:strCache>
                <c:ptCount val="1"/>
                <c:pt idx="0">
                  <c:v>2015</c:v>
                </c:pt>
              </c:strCache>
            </c:strRef>
          </c:tx>
          <c:spPr>
            <a:solidFill>
              <a:schemeClr val="accent5"/>
            </a:solidFill>
            <a:ln>
              <a:noFill/>
            </a:ln>
            <a:effectLst/>
          </c:spPr>
          <c:invertIfNegative val="0"/>
          <c:cat>
            <c:strRef>
              <c:f>Sheet1!$A$2</c:f>
              <c:strCache>
                <c:ptCount val="1"/>
                <c:pt idx="0">
                  <c:v>Category 1</c:v>
                </c:pt>
              </c:strCache>
            </c:strRef>
          </c:cat>
          <c:val>
            <c:numRef>
              <c:f>Sheet1!$B$2</c:f>
              <c:numCache>
                <c:formatCode>General</c:formatCode>
                <c:ptCount val="1"/>
                <c:pt idx="0">
                  <c:v>400</c:v>
                </c:pt>
              </c:numCache>
            </c:numRef>
          </c:val>
          <c:extLst>
            <c:ext xmlns:c16="http://schemas.microsoft.com/office/drawing/2014/chart" uri="{C3380CC4-5D6E-409C-BE32-E72D297353CC}">
              <c16:uniqueId val="{00000000-F9FD-7746-A790-A7DAFFC52C6D}"/>
            </c:ext>
          </c:extLst>
        </c:ser>
        <c:ser>
          <c:idx val="1"/>
          <c:order val="1"/>
          <c:tx>
            <c:strRef>
              <c:f>Sheet1!$C$1</c:f>
              <c:strCache>
                <c:ptCount val="1"/>
                <c:pt idx="0">
                  <c:v>2016</c:v>
                </c:pt>
              </c:strCache>
            </c:strRef>
          </c:tx>
          <c:spPr>
            <a:solidFill>
              <a:schemeClr val="accent3"/>
            </a:solidFill>
            <a:ln>
              <a:noFill/>
            </a:ln>
            <a:effectLst/>
          </c:spPr>
          <c:invertIfNegative val="0"/>
          <c:cat>
            <c:strRef>
              <c:f>Sheet1!$A$2</c:f>
              <c:strCache>
                <c:ptCount val="1"/>
                <c:pt idx="0">
                  <c:v>Category 1</c:v>
                </c:pt>
              </c:strCache>
            </c:strRef>
          </c:cat>
          <c:val>
            <c:numRef>
              <c:f>Sheet1!$C$2</c:f>
              <c:numCache>
                <c:formatCode>General</c:formatCode>
                <c:ptCount val="1"/>
                <c:pt idx="0">
                  <c:v>600</c:v>
                </c:pt>
              </c:numCache>
            </c:numRef>
          </c:val>
          <c:extLst>
            <c:ext xmlns:c16="http://schemas.microsoft.com/office/drawing/2014/chart" uri="{C3380CC4-5D6E-409C-BE32-E72D297353CC}">
              <c16:uniqueId val="{00000001-F9FD-7746-A790-A7DAFFC52C6D}"/>
            </c:ext>
          </c:extLst>
        </c:ser>
        <c:ser>
          <c:idx val="2"/>
          <c:order val="2"/>
          <c:tx>
            <c:strRef>
              <c:f>Sheet1!$D$1</c:f>
              <c:strCache>
                <c:ptCount val="1"/>
                <c:pt idx="0">
                  <c:v>2017</c:v>
                </c:pt>
              </c:strCache>
            </c:strRef>
          </c:tx>
          <c:spPr>
            <a:solidFill>
              <a:schemeClr val="accent4"/>
            </a:solidFill>
            <a:ln>
              <a:noFill/>
            </a:ln>
            <a:effectLst/>
          </c:spPr>
          <c:invertIfNegative val="0"/>
          <c:cat>
            <c:strRef>
              <c:f>Sheet1!$A$2</c:f>
              <c:strCache>
                <c:ptCount val="1"/>
                <c:pt idx="0">
                  <c:v>Category 1</c:v>
                </c:pt>
              </c:strCache>
            </c:strRef>
          </c:cat>
          <c:val>
            <c:numRef>
              <c:f>Sheet1!$D$2</c:f>
              <c:numCache>
                <c:formatCode>General</c:formatCode>
                <c:ptCount val="1"/>
                <c:pt idx="0">
                  <c:v>800</c:v>
                </c:pt>
              </c:numCache>
            </c:numRef>
          </c:val>
          <c:extLst>
            <c:ext xmlns:c16="http://schemas.microsoft.com/office/drawing/2014/chart" uri="{C3380CC4-5D6E-409C-BE32-E72D297353CC}">
              <c16:uniqueId val="{00000002-F9FD-7746-A790-A7DAFFC52C6D}"/>
            </c:ext>
          </c:extLst>
        </c:ser>
        <c:ser>
          <c:idx val="3"/>
          <c:order val="3"/>
          <c:tx>
            <c:strRef>
              <c:f>Sheet1!$E$1</c:f>
              <c:strCache>
                <c:ptCount val="1"/>
                <c:pt idx="0">
                  <c:v>2018</c:v>
                </c:pt>
              </c:strCache>
            </c:strRef>
          </c:tx>
          <c:spPr>
            <a:solidFill>
              <a:schemeClr val="accent2"/>
            </a:solidFill>
            <a:ln>
              <a:noFill/>
            </a:ln>
            <a:effectLst/>
          </c:spPr>
          <c:invertIfNegative val="0"/>
          <c:cat>
            <c:strRef>
              <c:f>Sheet1!$A$2</c:f>
              <c:strCache>
                <c:ptCount val="1"/>
                <c:pt idx="0">
                  <c:v>Category 1</c:v>
                </c:pt>
              </c:strCache>
            </c:strRef>
          </c:cat>
          <c:val>
            <c:numRef>
              <c:f>Sheet1!$E$2</c:f>
              <c:numCache>
                <c:formatCode>General</c:formatCode>
                <c:ptCount val="1"/>
                <c:pt idx="0">
                  <c:v>1000</c:v>
                </c:pt>
              </c:numCache>
            </c:numRef>
          </c:val>
          <c:extLst>
            <c:ext xmlns:c16="http://schemas.microsoft.com/office/drawing/2014/chart" uri="{C3380CC4-5D6E-409C-BE32-E72D297353CC}">
              <c16:uniqueId val="{00000003-F9FD-7746-A790-A7DAFFC52C6D}"/>
            </c:ext>
          </c:extLst>
        </c:ser>
        <c:ser>
          <c:idx val="4"/>
          <c:order val="4"/>
          <c:tx>
            <c:strRef>
              <c:f>Sheet1!$F$1</c:f>
              <c:strCache>
                <c:ptCount val="1"/>
                <c:pt idx="0">
                  <c:v>2019</c:v>
                </c:pt>
              </c:strCache>
            </c:strRef>
          </c:tx>
          <c:spPr>
            <a:solidFill>
              <a:schemeClr val="accent1"/>
            </a:solidFill>
            <a:ln>
              <a:noFill/>
            </a:ln>
            <a:effectLst/>
          </c:spPr>
          <c:invertIfNegative val="0"/>
          <c:cat>
            <c:strRef>
              <c:f>Sheet1!$A$2</c:f>
              <c:strCache>
                <c:ptCount val="1"/>
                <c:pt idx="0">
                  <c:v>Category 1</c:v>
                </c:pt>
              </c:strCache>
            </c:strRef>
          </c:cat>
          <c:val>
            <c:numRef>
              <c:f>Sheet1!$F$2</c:f>
              <c:numCache>
                <c:formatCode>General</c:formatCode>
                <c:ptCount val="1"/>
                <c:pt idx="0">
                  <c:v>1200</c:v>
                </c:pt>
              </c:numCache>
            </c:numRef>
          </c:val>
          <c:extLst>
            <c:ext xmlns:c16="http://schemas.microsoft.com/office/drawing/2014/chart" uri="{C3380CC4-5D6E-409C-BE32-E72D297353CC}">
              <c16:uniqueId val="{00000004-F9FD-7746-A790-A7DAFFC52C6D}"/>
            </c:ext>
          </c:extLst>
        </c:ser>
        <c:dLbls>
          <c:showLegendKey val="0"/>
          <c:showVal val="0"/>
          <c:showCatName val="0"/>
          <c:showSerName val="0"/>
          <c:showPercent val="0"/>
          <c:showBubbleSize val="0"/>
        </c:dLbls>
        <c:gapWidth val="219"/>
        <c:overlap val="-27"/>
        <c:axId val="737271727"/>
        <c:axId val="721023231"/>
      </c:barChart>
      <c:catAx>
        <c:axId val="737271727"/>
        <c:scaling>
          <c:orientation val="minMax"/>
        </c:scaling>
        <c:delete val="1"/>
        <c:axPos val="b"/>
        <c:numFmt formatCode="General" sourceLinked="1"/>
        <c:majorTickMark val="none"/>
        <c:minorTickMark val="none"/>
        <c:tickLblPos val="nextTo"/>
        <c:crossAx val="721023231"/>
        <c:crosses val="autoZero"/>
        <c:auto val="1"/>
        <c:lblAlgn val="ctr"/>
        <c:lblOffset val="100"/>
        <c:noMultiLvlLbl val="0"/>
      </c:catAx>
      <c:valAx>
        <c:axId val="72102323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Gentona Medium" pitchFamily="2" charset="77"/>
                <a:ea typeface="+mn-ea"/>
                <a:cs typeface="Poppins" pitchFamily="2" charset="77"/>
              </a:defRPr>
            </a:pPr>
            <a:endParaRPr lang="en-US"/>
          </a:p>
        </c:txPr>
        <c:crossAx val="737271727"/>
        <c:crosses val="autoZero"/>
        <c:crossBetween val="between"/>
      </c:valAx>
      <c:spPr>
        <a:noFill/>
        <a:ln>
          <a:noFill/>
        </a:ln>
        <a:effectLst/>
      </c:spPr>
    </c:plotArea>
    <c:legend>
      <c:legendPos val="r"/>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Gentona Book" pitchFamily="2" charset="77"/>
              <a:ea typeface="+mn-ea"/>
              <a:cs typeface="Poppins" pitchFamily="2" charset="77"/>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2400" b="1" i="0">
          <a:latin typeface="Poppins" pitchFamily="2" charset="77"/>
          <a:cs typeface="Poppins" pitchFamily="2" charset="77"/>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32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2983CB-B324-8A48-B923-B1E98691A0CE}" type="datetimeFigureOut">
              <a:rPr lang="en-US" smtClean="0"/>
              <a:t>5/10/22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126960-BD50-C743-9902-30B65879899A}" type="slidenum">
              <a:rPr lang="en-US" smtClean="0"/>
              <a:t>‹#›</a:t>
            </a:fld>
            <a:endParaRPr lang="en-US"/>
          </a:p>
        </p:txBody>
      </p:sp>
    </p:spTree>
    <p:extLst>
      <p:ext uri="{BB962C8B-B14F-4D97-AF65-F5344CB8AC3E}">
        <p14:creationId xmlns:p14="http://schemas.microsoft.com/office/powerpoint/2010/main" val="545477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Title Bold">
    <p:spTree>
      <p:nvGrpSpPr>
        <p:cNvPr id="1" name=""/>
        <p:cNvGrpSpPr/>
        <p:nvPr/>
      </p:nvGrpSpPr>
      <p:grpSpPr>
        <a:xfrm>
          <a:off x="0" y="0"/>
          <a:ext cx="0" cy="0"/>
          <a:chOff x="0" y="0"/>
          <a:chExt cx="0" cy="0"/>
        </a:xfrm>
      </p:grpSpPr>
      <p:pic>
        <p:nvPicPr>
          <p:cNvPr id="8" name="Picture 7" descr="A picture containing outdoor, blue, high, day&#10;&#10;Description automatically generated">
            <a:extLst>
              <a:ext uri="{FF2B5EF4-FFF2-40B4-BE49-F238E27FC236}">
                <a16:creationId xmlns:a16="http://schemas.microsoft.com/office/drawing/2014/main" id="{5830AB5F-E899-994A-A744-38255A8620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0A8CDC4-F842-5844-AD41-00DFCF8B195F}"/>
              </a:ext>
            </a:extLst>
          </p:cNvPr>
          <p:cNvSpPr>
            <a:spLocks noGrp="1"/>
          </p:cNvSpPr>
          <p:nvPr>
            <p:ph type="ctrTitle" hasCustomPrompt="1"/>
          </p:nvPr>
        </p:nvSpPr>
        <p:spPr>
          <a:xfrm>
            <a:off x="2568992" y="2953714"/>
            <a:ext cx="9379552" cy="1345359"/>
          </a:xfrm>
        </p:spPr>
        <p:txBody>
          <a:bodyPr lIns="0" tIns="0" rIns="0" bIns="0" anchor="t" anchorCtr="0">
            <a:noAutofit/>
          </a:bodyPr>
          <a:lstStyle>
            <a:lvl1pPr algn="l">
              <a:lnSpc>
                <a:spcPct val="80000"/>
              </a:lnSpc>
              <a:defRPr sz="5400" b="1" i="0">
                <a:solidFill>
                  <a:srgbClr val="FFFFFF"/>
                </a:solidFill>
                <a:latin typeface="Obviously Wide Blck" pitchFamily="82" charset="77"/>
              </a:defRPr>
            </a:lvl1pPr>
          </a:lstStyle>
          <a:p>
            <a:r>
              <a:rPr lang="en-US" dirty="0"/>
              <a:t>CLICK TO ADD MAIN TITLE</a:t>
            </a:r>
          </a:p>
        </p:txBody>
      </p:sp>
      <p:sp>
        <p:nvSpPr>
          <p:cNvPr id="3" name="Subtitle 2">
            <a:extLst>
              <a:ext uri="{FF2B5EF4-FFF2-40B4-BE49-F238E27FC236}">
                <a16:creationId xmlns:a16="http://schemas.microsoft.com/office/drawing/2014/main" id="{604EE4B4-1809-204B-A83F-47E1A1F23681}"/>
              </a:ext>
            </a:extLst>
          </p:cNvPr>
          <p:cNvSpPr>
            <a:spLocks noGrp="1"/>
          </p:cNvSpPr>
          <p:nvPr>
            <p:ph type="subTitle" idx="1" hasCustomPrompt="1"/>
          </p:nvPr>
        </p:nvSpPr>
        <p:spPr>
          <a:xfrm>
            <a:off x="2568992" y="4355719"/>
            <a:ext cx="6574969" cy="594233"/>
          </a:xfrm>
        </p:spPr>
        <p:txBody>
          <a:bodyPr lIns="0" tIns="0" rIns="0" bIns="0">
            <a:noAutofit/>
          </a:bodyPr>
          <a:lstStyle>
            <a:lvl1pPr marL="0" indent="0" algn="l">
              <a:spcBef>
                <a:spcPts val="0"/>
              </a:spcBef>
              <a:buNone/>
              <a:defRPr sz="1400" b="1" i="1" spc="100" baseline="0">
                <a:solidFill>
                  <a:schemeClr val="accent1"/>
                </a:solidFill>
                <a:latin typeface="Gentona Bold" pitchFamily="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 OR FURTHER DESCRIPTION, AS NECESSARY -CAN BE MULTIPLE LINES</a:t>
            </a:r>
          </a:p>
        </p:txBody>
      </p:sp>
      <p:sp>
        <p:nvSpPr>
          <p:cNvPr id="16" name="Text Placeholder 15">
            <a:extLst>
              <a:ext uri="{FF2B5EF4-FFF2-40B4-BE49-F238E27FC236}">
                <a16:creationId xmlns:a16="http://schemas.microsoft.com/office/drawing/2014/main" id="{DFA1C115-DB67-C448-92EF-186762A3325A}"/>
              </a:ext>
            </a:extLst>
          </p:cNvPr>
          <p:cNvSpPr>
            <a:spLocks noGrp="1"/>
          </p:cNvSpPr>
          <p:nvPr>
            <p:ph type="body" sz="quarter" idx="10" hasCustomPrompt="1"/>
          </p:nvPr>
        </p:nvSpPr>
        <p:spPr>
          <a:xfrm>
            <a:off x="2568992" y="1519783"/>
            <a:ext cx="3564476" cy="158546"/>
          </a:xfrm>
        </p:spPr>
        <p:txBody>
          <a:bodyPr lIns="0" tIns="0" rIns="0" bIns="0">
            <a:noAutofit/>
          </a:bodyPr>
          <a:lstStyle>
            <a:lvl1pPr marL="0" indent="0" algn="l">
              <a:buFont typeface="Arial" panose="020B0604020202020204" pitchFamily="34" charset="0"/>
              <a:buNone/>
              <a:defRPr sz="1000" b="0" i="1" spc="100" baseline="0">
                <a:solidFill>
                  <a:srgbClr val="FFFFFF"/>
                </a:solidFill>
                <a:latin typeface="Gentona Medium Italic" pitchFamily="2" charset="77"/>
              </a:defRPr>
            </a:lvl1pPr>
          </a:lstStyle>
          <a:p>
            <a:pPr lvl="0"/>
            <a:r>
              <a:rPr lang="en-US" dirty="0"/>
              <a:t>CLICK TO ADD DATE HERE</a:t>
            </a:r>
          </a:p>
        </p:txBody>
      </p:sp>
      <p:sp>
        <p:nvSpPr>
          <p:cNvPr id="18" name="Text Placeholder 17">
            <a:extLst>
              <a:ext uri="{FF2B5EF4-FFF2-40B4-BE49-F238E27FC236}">
                <a16:creationId xmlns:a16="http://schemas.microsoft.com/office/drawing/2014/main" id="{50A5C1CF-F3E7-EB4A-BC97-F192E8DDFEDF}"/>
              </a:ext>
            </a:extLst>
          </p:cNvPr>
          <p:cNvSpPr>
            <a:spLocks noGrp="1"/>
          </p:cNvSpPr>
          <p:nvPr>
            <p:ph type="body" sz="quarter" idx="11" hasCustomPrompt="1"/>
          </p:nvPr>
        </p:nvSpPr>
        <p:spPr>
          <a:xfrm>
            <a:off x="2568992" y="1688877"/>
            <a:ext cx="3681358" cy="365864"/>
          </a:xfrm>
        </p:spPr>
        <p:txBody>
          <a:bodyPr lIns="0" tIns="0" rIns="0" bIns="0">
            <a:noAutofit/>
          </a:bodyPr>
          <a:lstStyle>
            <a:lvl1pPr marL="0" indent="0" algn="l">
              <a:buFont typeface="Arial" panose="020B0604020202020204" pitchFamily="34" charset="0"/>
              <a:buNone/>
              <a:defRPr sz="1000" b="0" i="1" spc="100" baseline="0">
                <a:solidFill>
                  <a:srgbClr val="FFFFFF"/>
                </a:solidFill>
                <a:latin typeface="Gentona Medium Italic" pitchFamily="2" charset="77"/>
              </a:defRPr>
            </a:lvl1pPr>
          </a:lstStyle>
          <a:p>
            <a:pPr lvl="0"/>
            <a:r>
              <a:rPr lang="en-US" dirty="0"/>
              <a:t>CLICK TO ADD PRESENTER NAME HERE</a:t>
            </a:r>
          </a:p>
        </p:txBody>
      </p:sp>
      <p:cxnSp>
        <p:nvCxnSpPr>
          <p:cNvPr id="19" name="Straight Connector 18">
            <a:extLst>
              <a:ext uri="{FF2B5EF4-FFF2-40B4-BE49-F238E27FC236}">
                <a16:creationId xmlns:a16="http://schemas.microsoft.com/office/drawing/2014/main" id="{E1A7D0E3-C300-7E4D-B803-0CC8342A9691}"/>
              </a:ext>
            </a:extLst>
          </p:cNvPr>
          <p:cNvCxnSpPr>
            <a:cxnSpLocks/>
          </p:cNvCxnSpPr>
          <p:nvPr userDrawn="1"/>
        </p:nvCxnSpPr>
        <p:spPr>
          <a:xfrm>
            <a:off x="801490" y="1591877"/>
            <a:ext cx="1210249" cy="0"/>
          </a:xfrm>
          <a:prstGeom prst="line">
            <a:avLst/>
          </a:prstGeom>
          <a:ln w="9525">
            <a:solidFill>
              <a:srgbClr val="F26A36"/>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0464D91A-78D7-FB4F-8462-0AB9A80AA9A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01490" y="2953067"/>
            <a:ext cx="1210249" cy="1210249"/>
          </a:xfrm>
          <a:prstGeom prst="rect">
            <a:avLst/>
          </a:prstGeom>
        </p:spPr>
      </p:pic>
    </p:spTree>
    <p:extLst>
      <p:ext uri="{BB962C8B-B14F-4D97-AF65-F5344CB8AC3E}">
        <p14:creationId xmlns:p14="http://schemas.microsoft.com/office/powerpoint/2010/main" val="3325459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Title Bo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6FE6C-3142-3940-BA66-A4A17A9908D7}"/>
              </a:ext>
            </a:extLst>
          </p:cNvPr>
          <p:cNvSpPr>
            <a:spLocks noGrp="1"/>
          </p:cNvSpPr>
          <p:nvPr userDrawn="1">
            <p:ph type="title" hasCustomPrompt="1"/>
          </p:nvPr>
        </p:nvSpPr>
        <p:spPr>
          <a:xfrm>
            <a:off x="1" y="2891435"/>
            <a:ext cx="12192000" cy="1248439"/>
          </a:xfrm>
        </p:spPr>
        <p:txBody>
          <a:bodyPr lIns="0" tIns="0" rIns="0" bIns="0">
            <a:noAutofit/>
          </a:bodyPr>
          <a:lstStyle>
            <a:lvl1pPr marL="0" algn="ctr" defTabSz="914400" rtl="0" eaLnBrk="1" latinLnBrk="0" hangingPunct="1">
              <a:lnSpc>
                <a:spcPct val="80000"/>
              </a:lnSpc>
              <a:spcBef>
                <a:spcPts val="95"/>
              </a:spcBef>
              <a:tabLst>
                <a:tab pos="5000625" algn="l"/>
                <a:tab pos="10304780" algn="l"/>
              </a:tabLst>
              <a:defRPr lang="en-US" sz="5400" b="1" i="1" kern="1200" spc="300" baseline="0" dirty="0">
                <a:solidFill>
                  <a:schemeClr val="bg2">
                    <a:lumMod val="40000"/>
                    <a:lumOff val="60000"/>
                  </a:schemeClr>
                </a:solidFill>
                <a:latin typeface="Obviously-WideLghtItalic"/>
                <a:ea typeface="+mn-ea"/>
                <a:cs typeface="Obviously-WideLghtItalic"/>
              </a:defRPr>
            </a:lvl1pPr>
          </a:lstStyle>
          <a:p>
            <a:r>
              <a:rPr lang="en-US" dirty="0"/>
              <a:t>CLICK TO ADD </a:t>
            </a:r>
            <a:br>
              <a:rPr lang="en-US" dirty="0"/>
            </a:br>
            <a:r>
              <a:rPr lang="en-US" dirty="0"/>
              <a:t>MAIN TITLE</a:t>
            </a:r>
          </a:p>
        </p:txBody>
      </p:sp>
      <p:sp>
        <p:nvSpPr>
          <p:cNvPr id="21" name="Content Placeholder 20">
            <a:extLst>
              <a:ext uri="{FF2B5EF4-FFF2-40B4-BE49-F238E27FC236}">
                <a16:creationId xmlns:a16="http://schemas.microsoft.com/office/drawing/2014/main" id="{99F69122-158F-9B4D-8850-AB24A8B1EDAC}"/>
              </a:ext>
            </a:extLst>
          </p:cNvPr>
          <p:cNvSpPr>
            <a:spLocks noGrp="1"/>
          </p:cNvSpPr>
          <p:nvPr userDrawn="1">
            <p:ph sz="quarter" idx="10" hasCustomPrompt="1"/>
          </p:nvPr>
        </p:nvSpPr>
        <p:spPr>
          <a:xfrm>
            <a:off x="0" y="2393511"/>
            <a:ext cx="12192000" cy="485156"/>
          </a:xfrm>
        </p:spPr>
        <p:txBody>
          <a:bodyPr lIns="0" tIns="0" rIns="0" bIns="0">
            <a:noAutofit/>
          </a:bodyPr>
          <a:lstStyle>
            <a:lvl1pPr marL="0" indent="0" algn="ctr" defTabSz="914400" rtl="0" eaLnBrk="1" latinLnBrk="0" hangingPunct="1">
              <a:lnSpc>
                <a:spcPct val="100000"/>
              </a:lnSpc>
              <a:spcBef>
                <a:spcPts val="120"/>
              </a:spcBef>
              <a:buNone/>
              <a:tabLst>
                <a:tab pos="1349375" algn="l"/>
                <a:tab pos="2849245" algn="l"/>
              </a:tabLst>
              <a:defRPr lang="en-US" sz="1800" b="0" i="0" kern="1200" spc="300" dirty="0" smtClean="0">
                <a:solidFill>
                  <a:schemeClr val="accent1"/>
                </a:solidFill>
                <a:latin typeface="Gentona"/>
                <a:ea typeface="+mj-ea"/>
                <a:cs typeface="Gentona"/>
              </a:defRPr>
            </a:lvl1pPr>
          </a:lstStyle>
          <a:p>
            <a:pPr lvl="0"/>
            <a:r>
              <a:rPr lang="en-US" dirty="0"/>
              <a:t>CLICK TO ADD TITLE SETUP LINE</a:t>
            </a:r>
          </a:p>
        </p:txBody>
      </p:sp>
      <p:sp>
        <p:nvSpPr>
          <p:cNvPr id="23" name="Content Placeholder 22">
            <a:extLst>
              <a:ext uri="{FF2B5EF4-FFF2-40B4-BE49-F238E27FC236}">
                <a16:creationId xmlns:a16="http://schemas.microsoft.com/office/drawing/2014/main" id="{FDFEE17F-16C8-9E49-ADE9-47B1D092EB2B}"/>
              </a:ext>
            </a:extLst>
          </p:cNvPr>
          <p:cNvSpPr>
            <a:spLocks noGrp="1"/>
          </p:cNvSpPr>
          <p:nvPr userDrawn="1">
            <p:ph sz="quarter" idx="11" hasCustomPrompt="1"/>
          </p:nvPr>
        </p:nvSpPr>
        <p:spPr>
          <a:xfrm>
            <a:off x="0" y="5739525"/>
            <a:ext cx="5544252" cy="1150938"/>
          </a:xfrm>
        </p:spPr>
        <p:txBody>
          <a:bodyPr lIns="0" tIns="0" rIns="0" bIns="0">
            <a:noAutofit/>
          </a:bodyPr>
          <a:lstStyle>
            <a:lvl1pPr marL="0" indent="0" algn="ctr">
              <a:buNone/>
              <a:defRPr sz="1600" spc="300">
                <a:solidFill>
                  <a:schemeClr val="accent1"/>
                </a:solidFill>
              </a:defRPr>
            </a:lvl1pPr>
          </a:lstStyle>
          <a:p>
            <a:pPr lvl="0"/>
            <a:r>
              <a:rPr lang="en-US" dirty="0"/>
              <a:t>CLICK TO ADD DATE</a:t>
            </a:r>
          </a:p>
        </p:txBody>
      </p:sp>
      <p:sp>
        <p:nvSpPr>
          <p:cNvPr id="25" name="Content Placeholder 24">
            <a:extLst>
              <a:ext uri="{FF2B5EF4-FFF2-40B4-BE49-F238E27FC236}">
                <a16:creationId xmlns:a16="http://schemas.microsoft.com/office/drawing/2014/main" id="{C9DE3EB8-5B13-544E-A2D2-7BD2EFD290D6}"/>
              </a:ext>
            </a:extLst>
          </p:cNvPr>
          <p:cNvSpPr>
            <a:spLocks noGrp="1"/>
          </p:cNvSpPr>
          <p:nvPr userDrawn="1">
            <p:ph sz="quarter" idx="12" hasCustomPrompt="1"/>
          </p:nvPr>
        </p:nvSpPr>
        <p:spPr>
          <a:xfrm>
            <a:off x="6647749" y="5739525"/>
            <a:ext cx="5544252" cy="1150938"/>
          </a:xfrm>
        </p:spPr>
        <p:txBody>
          <a:bodyPr lIns="0" tIns="0" rIns="0" bIns="0">
            <a:noAutofit/>
          </a:bodyPr>
          <a:lstStyle>
            <a:lvl1pPr marL="0" indent="0" algn="ctr">
              <a:buNone/>
              <a:defRPr sz="1600" spc="300">
                <a:solidFill>
                  <a:schemeClr val="accent1"/>
                </a:solidFill>
              </a:defRPr>
            </a:lvl1pPr>
          </a:lstStyle>
          <a:p>
            <a:pPr lvl="0"/>
            <a:r>
              <a:rPr lang="en-US" dirty="0"/>
              <a:t>CLICK TO ADD PRESENTER NAME</a:t>
            </a:r>
          </a:p>
        </p:txBody>
      </p:sp>
      <p:pic>
        <p:nvPicPr>
          <p:cNvPr id="13" name="Picture 12">
            <a:extLst>
              <a:ext uri="{FF2B5EF4-FFF2-40B4-BE49-F238E27FC236}">
                <a16:creationId xmlns:a16="http://schemas.microsoft.com/office/drawing/2014/main" id="{E441474E-F800-A54C-ADC8-4B3620CFAD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485664" y="5346392"/>
            <a:ext cx="1210249" cy="1210249"/>
          </a:xfrm>
          <a:prstGeom prst="rect">
            <a:avLst/>
          </a:prstGeom>
        </p:spPr>
      </p:pic>
    </p:spTree>
    <p:extLst>
      <p:ext uri="{BB962C8B-B14F-4D97-AF65-F5344CB8AC3E}">
        <p14:creationId xmlns:p14="http://schemas.microsoft.com/office/powerpoint/2010/main" val="15636759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Title Bold">
    <p:bg>
      <p:bgPr>
        <a:solidFill>
          <a:schemeClr val="accent1"/>
        </a:solidFill>
        <a:effectLst/>
      </p:bgPr>
    </p:bg>
    <p:spTree>
      <p:nvGrpSpPr>
        <p:cNvPr id="1" name=""/>
        <p:cNvGrpSpPr/>
        <p:nvPr/>
      </p:nvGrpSpPr>
      <p:grpSpPr>
        <a:xfrm>
          <a:off x="0" y="0"/>
          <a:ext cx="0" cy="0"/>
          <a:chOff x="0" y="0"/>
          <a:chExt cx="0" cy="0"/>
        </a:xfrm>
      </p:grpSpPr>
      <p:pic>
        <p:nvPicPr>
          <p:cNvPr id="18" name="object 3">
            <a:extLst>
              <a:ext uri="{FF2B5EF4-FFF2-40B4-BE49-F238E27FC236}">
                <a16:creationId xmlns:a16="http://schemas.microsoft.com/office/drawing/2014/main" id="{4A1119F1-FBA6-7740-9D33-FDF433678711}"/>
              </a:ext>
            </a:extLst>
          </p:cNvPr>
          <p:cNvPicPr/>
          <p:nvPr userDrawn="1"/>
        </p:nvPicPr>
        <p:blipFill>
          <a:blip r:embed="rId2" cstate="print">
            <a:alphaModFix amt="60000"/>
          </a:blip>
          <a:stretch>
            <a:fillRect/>
          </a:stretch>
        </p:blipFill>
        <p:spPr>
          <a:xfrm>
            <a:off x="0" y="-2"/>
            <a:ext cx="12215405" cy="6858001"/>
          </a:xfrm>
          <a:prstGeom prst="rect">
            <a:avLst/>
          </a:prstGeom>
        </p:spPr>
      </p:pic>
      <p:sp>
        <p:nvSpPr>
          <p:cNvPr id="2" name="Title 1">
            <a:extLst>
              <a:ext uri="{FF2B5EF4-FFF2-40B4-BE49-F238E27FC236}">
                <a16:creationId xmlns:a16="http://schemas.microsoft.com/office/drawing/2014/main" id="{52C6FE6C-3142-3940-BA66-A4A17A9908D7}"/>
              </a:ext>
            </a:extLst>
          </p:cNvPr>
          <p:cNvSpPr>
            <a:spLocks noGrp="1"/>
          </p:cNvSpPr>
          <p:nvPr>
            <p:ph type="title" hasCustomPrompt="1"/>
          </p:nvPr>
        </p:nvSpPr>
        <p:spPr>
          <a:xfrm>
            <a:off x="425301" y="2592130"/>
            <a:ext cx="6206185" cy="1248439"/>
          </a:xfrm>
        </p:spPr>
        <p:txBody>
          <a:bodyPr lIns="0" tIns="0" rIns="0" bIns="0" anchor="b" anchorCtr="0">
            <a:noAutofit/>
          </a:bodyPr>
          <a:lstStyle>
            <a:lvl1pPr marL="0" algn="l" defTabSz="914400" rtl="0" eaLnBrk="1" latinLnBrk="0" hangingPunct="1">
              <a:lnSpc>
                <a:spcPct val="80000"/>
              </a:lnSpc>
              <a:spcBef>
                <a:spcPts val="95"/>
              </a:spcBef>
              <a:tabLst>
                <a:tab pos="5000625" algn="l"/>
                <a:tab pos="10304780" algn="l"/>
              </a:tabLst>
              <a:defRPr lang="en-US" sz="3200" b="1" i="0" kern="1200" spc="300" baseline="0" dirty="0">
                <a:solidFill>
                  <a:srgbClr val="FFFFFF"/>
                </a:solidFill>
                <a:latin typeface="Obviously Extd Blck" pitchFamily="82" charset="77"/>
                <a:ea typeface="+mn-ea"/>
                <a:cs typeface="Obviously Extd Blck" pitchFamily="82" charset="77"/>
              </a:defRPr>
            </a:lvl1pPr>
          </a:lstStyle>
          <a:p>
            <a:r>
              <a:rPr lang="en-US" dirty="0"/>
              <a:t>CLICK </a:t>
            </a:r>
            <a:br>
              <a:rPr lang="en-US" dirty="0"/>
            </a:br>
            <a:r>
              <a:rPr lang="en-US" dirty="0"/>
              <a:t>TO ADD </a:t>
            </a:r>
            <a:br>
              <a:rPr lang="en-US" dirty="0"/>
            </a:br>
            <a:r>
              <a:rPr lang="en-US" dirty="0"/>
              <a:t>MAIN TITLE</a:t>
            </a:r>
          </a:p>
        </p:txBody>
      </p:sp>
      <p:sp>
        <p:nvSpPr>
          <p:cNvPr id="21" name="Content Placeholder 20">
            <a:extLst>
              <a:ext uri="{FF2B5EF4-FFF2-40B4-BE49-F238E27FC236}">
                <a16:creationId xmlns:a16="http://schemas.microsoft.com/office/drawing/2014/main" id="{99F69122-158F-9B4D-8850-AB24A8B1EDAC}"/>
              </a:ext>
            </a:extLst>
          </p:cNvPr>
          <p:cNvSpPr>
            <a:spLocks noGrp="1"/>
          </p:cNvSpPr>
          <p:nvPr>
            <p:ph sz="quarter" idx="10" hasCustomPrompt="1"/>
          </p:nvPr>
        </p:nvSpPr>
        <p:spPr>
          <a:xfrm>
            <a:off x="808072" y="4024811"/>
            <a:ext cx="3179137" cy="940594"/>
          </a:xfrm>
        </p:spPr>
        <p:txBody>
          <a:bodyPr lIns="0" tIns="0" rIns="0" bIns="0" anchor="ctr" anchorCtr="0">
            <a:noAutofit/>
          </a:bodyPr>
          <a:lstStyle>
            <a:lvl1pPr marL="0" indent="0" algn="ctr" defTabSz="914400" rtl="0" eaLnBrk="1" latinLnBrk="0" hangingPunct="1">
              <a:lnSpc>
                <a:spcPct val="100000"/>
              </a:lnSpc>
              <a:spcBef>
                <a:spcPts val="120"/>
              </a:spcBef>
              <a:buNone/>
              <a:tabLst>
                <a:tab pos="1349375" algn="l"/>
                <a:tab pos="2849245" algn="l"/>
              </a:tabLst>
              <a:defRPr lang="en-US" sz="1400" b="1" i="1" kern="1200" spc="200" baseline="0" dirty="0" smtClean="0">
                <a:solidFill>
                  <a:schemeClr val="accent2"/>
                </a:solidFill>
                <a:latin typeface="Gentona SemiBold Italic" pitchFamily="2" charset="77"/>
                <a:ea typeface="+mj-ea"/>
                <a:cs typeface="Gentona SemiBold Italic" pitchFamily="2" charset="77"/>
              </a:defRPr>
            </a:lvl1pPr>
          </a:lstStyle>
          <a:p>
            <a:pPr lvl="0"/>
            <a:r>
              <a:rPr lang="en-US" dirty="0"/>
              <a:t>CLICK TO ADD SUBTITLE OR FURTHER DESCRIPTION, AS NECESSARY – CAN BE MULTIPLE LINES</a:t>
            </a:r>
          </a:p>
        </p:txBody>
      </p:sp>
      <p:sp>
        <p:nvSpPr>
          <p:cNvPr id="23" name="Content Placeholder 22">
            <a:extLst>
              <a:ext uri="{FF2B5EF4-FFF2-40B4-BE49-F238E27FC236}">
                <a16:creationId xmlns:a16="http://schemas.microsoft.com/office/drawing/2014/main" id="{FDFEE17F-16C8-9E49-ADE9-47B1D092EB2B}"/>
              </a:ext>
            </a:extLst>
          </p:cNvPr>
          <p:cNvSpPr>
            <a:spLocks noGrp="1"/>
          </p:cNvSpPr>
          <p:nvPr>
            <p:ph sz="quarter" idx="11" hasCustomPrompt="1"/>
          </p:nvPr>
        </p:nvSpPr>
        <p:spPr>
          <a:xfrm>
            <a:off x="425301" y="5917253"/>
            <a:ext cx="5901071" cy="172452"/>
          </a:xfrm>
        </p:spPr>
        <p:txBody>
          <a:bodyPr lIns="0" tIns="0" rIns="0" bIns="0">
            <a:noAutofit/>
          </a:bodyPr>
          <a:lstStyle>
            <a:lvl1pPr marL="0" indent="0" algn="l">
              <a:buNone/>
              <a:defRPr sz="1400" b="1" i="0" spc="300">
                <a:solidFill>
                  <a:srgbClr val="FFFFFF"/>
                </a:solidFill>
                <a:latin typeface="Gentona Book" pitchFamily="2" charset="77"/>
              </a:defRPr>
            </a:lvl1pPr>
          </a:lstStyle>
          <a:p>
            <a:pPr lvl="0"/>
            <a:r>
              <a:rPr lang="en-US" dirty="0"/>
              <a:t>CLICK TO ADD DATE</a:t>
            </a:r>
          </a:p>
        </p:txBody>
      </p:sp>
      <p:sp>
        <p:nvSpPr>
          <p:cNvPr id="25" name="Content Placeholder 24">
            <a:extLst>
              <a:ext uri="{FF2B5EF4-FFF2-40B4-BE49-F238E27FC236}">
                <a16:creationId xmlns:a16="http://schemas.microsoft.com/office/drawing/2014/main" id="{C9DE3EB8-5B13-544E-A2D2-7BD2EFD290D6}"/>
              </a:ext>
            </a:extLst>
          </p:cNvPr>
          <p:cNvSpPr>
            <a:spLocks noGrp="1"/>
          </p:cNvSpPr>
          <p:nvPr>
            <p:ph sz="quarter" idx="12" hasCustomPrompt="1"/>
          </p:nvPr>
        </p:nvSpPr>
        <p:spPr>
          <a:xfrm>
            <a:off x="425301" y="6132236"/>
            <a:ext cx="5901070" cy="116683"/>
          </a:xfrm>
        </p:spPr>
        <p:txBody>
          <a:bodyPr lIns="0" tIns="0" rIns="0" bIns="0">
            <a:noAutofit/>
          </a:bodyPr>
          <a:lstStyle>
            <a:lvl1pPr marL="0" indent="0" algn="l">
              <a:buNone/>
              <a:defRPr lang="en-US" sz="1100" b="1" i="1" kern="1200" spc="0" dirty="0">
                <a:solidFill>
                  <a:srgbClr val="FFFFFF"/>
                </a:solidFill>
                <a:latin typeface="Gentona SemiBold Italic" pitchFamily="2" charset="77"/>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dirty="0"/>
              <a:t>CLICK TO ADD PRESENTER NAME</a:t>
            </a:r>
          </a:p>
        </p:txBody>
      </p:sp>
      <p:sp>
        <p:nvSpPr>
          <p:cNvPr id="3" name="Rounded Rectangle 2">
            <a:extLst>
              <a:ext uri="{FF2B5EF4-FFF2-40B4-BE49-F238E27FC236}">
                <a16:creationId xmlns:a16="http://schemas.microsoft.com/office/drawing/2014/main" id="{CA4636FA-A953-E546-9AEE-E9B8C6D4B1DE}"/>
              </a:ext>
            </a:extLst>
          </p:cNvPr>
          <p:cNvSpPr/>
          <p:nvPr userDrawn="1"/>
        </p:nvSpPr>
        <p:spPr>
          <a:xfrm>
            <a:off x="425301" y="3982138"/>
            <a:ext cx="3944680" cy="983267"/>
          </a:xfrm>
          <a:prstGeom prst="roundRect">
            <a:avLst>
              <a:gd name="adj" fmla="val 50000"/>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 name="Straight Arrow Connector 4">
            <a:extLst>
              <a:ext uri="{FF2B5EF4-FFF2-40B4-BE49-F238E27FC236}">
                <a16:creationId xmlns:a16="http://schemas.microsoft.com/office/drawing/2014/main" id="{D4040F81-EBC7-CF4E-A5CD-C387BCEDA4DB}"/>
              </a:ext>
            </a:extLst>
          </p:cNvPr>
          <p:cNvCxnSpPr>
            <a:cxnSpLocks/>
          </p:cNvCxnSpPr>
          <p:nvPr userDrawn="1"/>
        </p:nvCxnSpPr>
        <p:spPr>
          <a:xfrm>
            <a:off x="4369981" y="4476307"/>
            <a:ext cx="1275907" cy="0"/>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5702B6BC-20CD-5044-81F3-48EC74AD0B3C}"/>
              </a:ext>
            </a:extLst>
          </p:cNvPr>
          <p:cNvSpPr>
            <a:spLocks noGrp="1"/>
          </p:cNvSpPr>
          <p:nvPr>
            <p:ph type="pic" sz="quarter" idx="13" hasCustomPrompt="1"/>
          </p:nvPr>
        </p:nvSpPr>
        <p:spPr>
          <a:xfrm>
            <a:off x="6631486" y="553279"/>
            <a:ext cx="5278437" cy="5751439"/>
          </a:xfrm>
          <a:solidFill>
            <a:srgbClr val="FFFFFF"/>
          </a:solidFill>
        </p:spPr>
        <p:txBody>
          <a:bodyPr/>
          <a:lstStyle/>
          <a:p>
            <a:r>
              <a:rPr lang="en-US" dirty="0"/>
              <a:t>CLICK TO ADD PICTURE</a:t>
            </a:r>
          </a:p>
        </p:txBody>
      </p:sp>
      <p:pic>
        <p:nvPicPr>
          <p:cNvPr id="19" name="Picture 18">
            <a:extLst>
              <a:ext uri="{FF2B5EF4-FFF2-40B4-BE49-F238E27FC236}">
                <a16:creationId xmlns:a16="http://schemas.microsoft.com/office/drawing/2014/main" id="{C3A6BF86-7AA4-A140-8A00-0AA3DD82E3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5301" y="436620"/>
            <a:ext cx="998777" cy="998777"/>
          </a:xfrm>
          <a:prstGeom prst="rect">
            <a:avLst/>
          </a:prstGeom>
        </p:spPr>
      </p:pic>
    </p:spTree>
    <p:extLst>
      <p:ext uri="{BB962C8B-B14F-4D97-AF65-F5344CB8AC3E}">
        <p14:creationId xmlns:p14="http://schemas.microsoft.com/office/powerpoint/2010/main" val="3018325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Intro Bold">
    <p:spTree>
      <p:nvGrpSpPr>
        <p:cNvPr id="1" name=""/>
        <p:cNvGrpSpPr/>
        <p:nvPr/>
      </p:nvGrpSpPr>
      <p:grpSpPr>
        <a:xfrm>
          <a:off x="0" y="0"/>
          <a:ext cx="0" cy="0"/>
          <a:chOff x="0" y="0"/>
          <a:chExt cx="0" cy="0"/>
        </a:xfrm>
      </p:grpSpPr>
      <p:pic>
        <p:nvPicPr>
          <p:cNvPr id="8" name="Picture 7" descr="A picture containing outdoor, blue, high, day&#10;&#10;Description automatically generated">
            <a:extLst>
              <a:ext uri="{FF2B5EF4-FFF2-40B4-BE49-F238E27FC236}">
                <a16:creationId xmlns:a16="http://schemas.microsoft.com/office/drawing/2014/main" id="{55F5FCC0-AF31-D544-8FB3-CAF4AB7E321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340818" y="2634442"/>
            <a:ext cx="3061103" cy="1602589"/>
          </a:xfrm>
        </p:spPr>
        <p:txBody>
          <a:bodyPr lIns="0" tIns="0" rIns="0" bIns="0">
            <a:noAutofit/>
          </a:bodyPr>
          <a:lstStyle>
            <a:lvl1pPr algn="ctr">
              <a:defRPr sz="1100" b="1" i="0" spc="400" baseline="0">
                <a:solidFill>
                  <a:srgbClr val="FFFFFF"/>
                </a:solidFill>
                <a:latin typeface="Obviously Wide Semi" pitchFamily="82" charset="77"/>
              </a:defRPr>
            </a:lvl1pPr>
          </a:lstStyle>
          <a:p>
            <a:r>
              <a:rPr lang="en-US" dirty="0"/>
              <a:t>CLICK TO ADD TITLE</a:t>
            </a:r>
          </a:p>
        </p:txBody>
      </p:sp>
      <p:sp>
        <p:nvSpPr>
          <p:cNvPr id="33" name="Picture Placeholder 32">
            <a:extLst>
              <a:ext uri="{FF2B5EF4-FFF2-40B4-BE49-F238E27FC236}">
                <a16:creationId xmlns:a16="http://schemas.microsoft.com/office/drawing/2014/main" id="{CC69924B-6F9A-8A4B-B6AB-AAFA31AABAF4}"/>
              </a:ext>
            </a:extLst>
          </p:cNvPr>
          <p:cNvSpPr>
            <a:spLocks noGrp="1"/>
          </p:cNvSpPr>
          <p:nvPr>
            <p:ph type="pic" sz="quarter" idx="13" hasCustomPrompt="1"/>
          </p:nvPr>
        </p:nvSpPr>
        <p:spPr>
          <a:xfrm>
            <a:off x="3913624" y="1731963"/>
            <a:ext cx="4125195" cy="3254375"/>
          </a:xfrm>
          <a:solidFill>
            <a:srgbClr val="FFFFFF"/>
          </a:solidFill>
        </p:spPr>
        <p:txBody>
          <a:bodyPr/>
          <a:lstStyle/>
          <a:p>
            <a:r>
              <a:rPr lang="en-US" dirty="0"/>
              <a:t>CLICK TO ADD PHOTO</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3913624" y="5108946"/>
            <a:ext cx="4125195" cy="1358900"/>
          </a:xfrm>
        </p:spPr>
        <p:txBody>
          <a:bodyPr lIns="0" tIns="0" rIns="0" bIns="0">
            <a:noAutofit/>
          </a:bodyPr>
          <a:lstStyle>
            <a:lvl1pPr marL="0" indent="0" algn="ctr">
              <a:spcBef>
                <a:spcPts val="0"/>
              </a:spcBef>
              <a:buNone/>
              <a:defRPr sz="1100" b="1" i="0">
                <a:solidFill>
                  <a:srgbClr val="FFFFFF"/>
                </a:solidFill>
                <a:latin typeface="Obviously Wide Semi" pitchFamily="82" charset="77"/>
              </a:defRPr>
            </a:lvl1pPr>
            <a:lvl2pPr marL="11113" indent="0" algn="ctr">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grpSp>
        <p:nvGrpSpPr>
          <p:cNvPr id="59" name="Group 58">
            <a:extLst>
              <a:ext uri="{FF2B5EF4-FFF2-40B4-BE49-F238E27FC236}">
                <a16:creationId xmlns:a16="http://schemas.microsoft.com/office/drawing/2014/main" id="{FA947BC9-9906-B044-B30A-68982AC5136D}"/>
              </a:ext>
            </a:extLst>
          </p:cNvPr>
          <p:cNvGrpSpPr/>
          <p:nvPr userDrawn="1"/>
        </p:nvGrpSpPr>
        <p:grpSpPr>
          <a:xfrm>
            <a:off x="97535" y="2509520"/>
            <a:ext cx="11692119" cy="1930400"/>
            <a:chOff x="240378" y="4083645"/>
            <a:chExt cx="19619509" cy="3664909"/>
          </a:xfrm>
        </p:grpSpPr>
        <p:sp>
          <p:nvSpPr>
            <p:cNvPr id="60" name="object 7">
              <a:extLst>
                <a:ext uri="{FF2B5EF4-FFF2-40B4-BE49-F238E27FC236}">
                  <a16:creationId xmlns:a16="http://schemas.microsoft.com/office/drawing/2014/main" id="{80640D98-B291-6645-8306-3D8792CF6CE6}"/>
                </a:ext>
              </a:extLst>
            </p:cNvPr>
            <p:cNvSpPr/>
            <p:nvPr/>
          </p:nvSpPr>
          <p:spPr>
            <a:xfrm>
              <a:off x="624383" y="5628289"/>
              <a:ext cx="0" cy="1638935"/>
            </a:xfrm>
            <a:custGeom>
              <a:avLst/>
              <a:gdLst/>
              <a:ahLst/>
              <a:cxnLst/>
              <a:rect l="l" t="t" r="r" b="b"/>
              <a:pathLst>
                <a:path h="1638934">
                  <a:moveTo>
                    <a:pt x="0" y="1638505"/>
                  </a:moveTo>
                  <a:lnTo>
                    <a:pt x="0" y="0"/>
                  </a:lnTo>
                </a:path>
              </a:pathLst>
            </a:custGeom>
            <a:ln w="38700">
              <a:solidFill>
                <a:schemeClr val="accent1"/>
              </a:solidFill>
            </a:ln>
          </p:spPr>
          <p:txBody>
            <a:bodyPr wrap="square" lIns="0" tIns="0" rIns="0" bIns="0" rtlCol="0"/>
            <a:lstStyle/>
            <a:p>
              <a:endParaRPr/>
            </a:p>
          </p:txBody>
        </p:sp>
        <p:sp>
          <p:nvSpPr>
            <p:cNvPr id="61" name="object 8">
              <a:extLst>
                <a:ext uri="{FF2B5EF4-FFF2-40B4-BE49-F238E27FC236}">
                  <a16:creationId xmlns:a16="http://schemas.microsoft.com/office/drawing/2014/main" id="{485D1293-9E15-A748-8D58-D23ACDC46398}"/>
                </a:ext>
              </a:extLst>
            </p:cNvPr>
            <p:cNvSpPr/>
            <p:nvPr/>
          </p:nvSpPr>
          <p:spPr>
            <a:xfrm>
              <a:off x="5883289" y="5628293"/>
              <a:ext cx="0" cy="1161415"/>
            </a:xfrm>
            <a:custGeom>
              <a:avLst/>
              <a:gdLst/>
              <a:ahLst/>
              <a:cxnLst/>
              <a:rect l="l" t="t" r="r" b="b"/>
              <a:pathLst>
                <a:path h="1161415">
                  <a:moveTo>
                    <a:pt x="0" y="1161388"/>
                  </a:moveTo>
                  <a:lnTo>
                    <a:pt x="0" y="0"/>
                  </a:lnTo>
                </a:path>
              </a:pathLst>
            </a:custGeom>
            <a:ln w="37506">
              <a:solidFill>
                <a:schemeClr val="accent1"/>
              </a:solidFill>
            </a:ln>
          </p:spPr>
          <p:txBody>
            <a:bodyPr wrap="square" lIns="0" tIns="0" rIns="0" bIns="0" rtlCol="0"/>
            <a:lstStyle/>
            <a:p>
              <a:endParaRPr/>
            </a:p>
          </p:txBody>
        </p:sp>
        <p:sp>
          <p:nvSpPr>
            <p:cNvPr id="62" name="object 9">
              <a:extLst>
                <a:ext uri="{FF2B5EF4-FFF2-40B4-BE49-F238E27FC236}">
                  <a16:creationId xmlns:a16="http://schemas.microsoft.com/office/drawing/2014/main" id="{449586A5-797E-4844-B195-B143781BC6FC}"/>
                </a:ext>
              </a:extLst>
            </p:cNvPr>
            <p:cNvSpPr/>
            <p:nvPr/>
          </p:nvSpPr>
          <p:spPr>
            <a:xfrm>
              <a:off x="6314331" y="5628289"/>
              <a:ext cx="0" cy="1743710"/>
            </a:xfrm>
            <a:custGeom>
              <a:avLst/>
              <a:gdLst/>
              <a:ahLst/>
              <a:cxnLst/>
              <a:rect l="l" t="t" r="r" b="b"/>
              <a:pathLst>
                <a:path h="1743709">
                  <a:moveTo>
                    <a:pt x="0" y="1743213"/>
                  </a:moveTo>
                  <a:lnTo>
                    <a:pt x="0" y="0"/>
                  </a:lnTo>
                </a:path>
              </a:pathLst>
            </a:custGeom>
            <a:ln w="36313">
              <a:solidFill>
                <a:schemeClr val="accent1"/>
              </a:solidFill>
            </a:ln>
          </p:spPr>
          <p:txBody>
            <a:bodyPr wrap="square" lIns="0" tIns="0" rIns="0" bIns="0" rtlCol="0"/>
            <a:lstStyle/>
            <a:p>
              <a:endParaRPr/>
            </a:p>
          </p:txBody>
        </p:sp>
        <p:sp>
          <p:nvSpPr>
            <p:cNvPr id="63" name="object 10">
              <a:extLst>
                <a:ext uri="{FF2B5EF4-FFF2-40B4-BE49-F238E27FC236}">
                  <a16:creationId xmlns:a16="http://schemas.microsoft.com/office/drawing/2014/main" id="{0510D2EC-A71E-5248-875A-9E734ACDE9E7}"/>
                </a:ext>
              </a:extLst>
            </p:cNvPr>
            <p:cNvSpPr/>
            <p:nvPr/>
          </p:nvSpPr>
          <p:spPr>
            <a:xfrm>
              <a:off x="18261610"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64" name="object 11">
              <a:extLst>
                <a:ext uri="{FF2B5EF4-FFF2-40B4-BE49-F238E27FC236}">
                  <a16:creationId xmlns:a16="http://schemas.microsoft.com/office/drawing/2014/main" id="{00003A82-A8D8-4946-A2FE-151872D24A0D}"/>
                </a:ext>
              </a:extLst>
            </p:cNvPr>
            <p:cNvSpPr/>
            <p:nvPr/>
          </p:nvSpPr>
          <p:spPr>
            <a:xfrm>
              <a:off x="13788576"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5" name="object 12">
              <a:extLst>
                <a:ext uri="{FF2B5EF4-FFF2-40B4-BE49-F238E27FC236}">
                  <a16:creationId xmlns:a16="http://schemas.microsoft.com/office/drawing/2014/main" id="{2E7A9E87-646F-954A-A25B-73D09AF5CD97}"/>
                </a:ext>
              </a:extLst>
            </p:cNvPr>
            <p:cNvSpPr/>
            <p:nvPr/>
          </p:nvSpPr>
          <p:spPr>
            <a:xfrm>
              <a:off x="19723173"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6" name="object 13">
              <a:extLst>
                <a:ext uri="{FF2B5EF4-FFF2-40B4-BE49-F238E27FC236}">
                  <a16:creationId xmlns:a16="http://schemas.microsoft.com/office/drawing/2014/main" id="{4A27ADFE-F218-1B4A-809E-4320DF9C97B4}"/>
                </a:ext>
              </a:extLst>
            </p:cNvPr>
            <p:cNvSpPr/>
            <p:nvPr/>
          </p:nvSpPr>
          <p:spPr>
            <a:xfrm>
              <a:off x="14830765" y="5664881"/>
              <a:ext cx="0" cy="1367790"/>
            </a:xfrm>
            <a:custGeom>
              <a:avLst/>
              <a:gdLst/>
              <a:ahLst/>
              <a:cxnLst/>
              <a:rect l="l" t="t" r="r" b="b"/>
              <a:pathLst>
                <a:path h="1367790">
                  <a:moveTo>
                    <a:pt x="0" y="1367591"/>
                  </a:moveTo>
                  <a:lnTo>
                    <a:pt x="0" y="0"/>
                  </a:lnTo>
                </a:path>
              </a:pathLst>
            </a:custGeom>
            <a:ln w="18460">
              <a:solidFill>
                <a:schemeClr val="accent1"/>
              </a:solidFill>
            </a:ln>
          </p:spPr>
          <p:txBody>
            <a:bodyPr wrap="square" lIns="0" tIns="0" rIns="0" bIns="0" rtlCol="0"/>
            <a:lstStyle/>
            <a:p>
              <a:endParaRPr/>
            </a:p>
          </p:txBody>
        </p:sp>
        <p:sp>
          <p:nvSpPr>
            <p:cNvPr id="67" name="object 14">
              <a:extLst>
                <a:ext uri="{FF2B5EF4-FFF2-40B4-BE49-F238E27FC236}">
                  <a16:creationId xmlns:a16="http://schemas.microsoft.com/office/drawing/2014/main" id="{6F5A039D-511F-9447-B200-3F6C26112F42}"/>
                </a:ext>
              </a:extLst>
            </p:cNvPr>
            <p:cNvSpPr/>
            <p:nvPr/>
          </p:nvSpPr>
          <p:spPr>
            <a:xfrm>
              <a:off x="16253153" y="5628289"/>
              <a:ext cx="0" cy="2120265"/>
            </a:xfrm>
            <a:custGeom>
              <a:avLst/>
              <a:gdLst/>
              <a:ahLst/>
              <a:cxnLst/>
              <a:rect l="l" t="t" r="r" b="b"/>
              <a:pathLst>
                <a:path h="2120265">
                  <a:moveTo>
                    <a:pt x="0" y="2120165"/>
                  </a:moveTo>
                  <a:lnTo>
                    <a:pt x="0" y="0"/>
                  </a:lnTo>
                </a:path>
              </a:pathLst>
            </a:custGeom>
            <a:ln w="13695">
              <a:solidFill>
                <a:schemeClr val="accent1"/>
              </a:solidFill>
            </a:ln>
          </p:spPr>
          <p:txBody>
            <a:bodyPr wrap="square" lIns="0" tIns="0" rIns="0" bIns="0" rtlCol="0"/>
            <a:lstStyle/>
            <a:p>
              <a:endParaRPr/>
            </a:p>
          </p:txBody>
        </p:sp>
        <p:sp>
          <p:nvSpPr>
            <p:cNvPr id="68" name="object 15">
              <a:extLst>
                <a:ext uri="{FF2B5EF4-FFF2-40B4-BE49-F238E27FC236}">
                  <a16:creationId xmlns:a16="http://schemas.microsoft.com/office/drawing/2014/main" id="{5F695F29-C382-AA46-9441-79AFBB33D895}"/>
                </a:ext>
              </a:extLst>
            </p:cNvPr>
            <p:cNvSpPr/>
            <p:nvPr/>
          </p:nvSpPr>
          <p:spPr>
            <a:xfrm>
              <a:off x="14198365" y="5628289"/>
              <a:ext cx="0" cy="1638935"/>
            </a:xfrm>
            <a:custGeom>
              <a:avLst/>
              <a:gdLst/>
              <a:ahLst/>
              <a:cxnLst/>
              <a:rect l="l" t="t" r="r" b="b"/>
              <a:pathLst>
                <a:path h="1638934">
                  <a:moveTo>
                    <a:pt x="0" y="1638505"/>
                  </a:moveTo>
                  <a:lnTo>
                    <a:pt x="0" y="0"/>
                  </a:lnTo>
                </a:path>
              </a:pathLst>
            </a:custGeom>
            <a:ln w="13695">
              <a:solidFill>
                <a:schemeClr val="accent1"/>
              </a:solidFill>
            </a:ln>
          </p:spPr>
          <p:txBody>
            <a:bodyPr wrap="square" lIns="0" tIns="0" rIns="0" bIns="0" rtlCol="0"/>
            <a:lstStyle/>
            <a:p>
              <a:endParaRPr/>
            </a:p>
          </p:txBody>
        </p:sp>
        <p:sp>
          <p:nvSpPr>
            <p:cNvPr id="69" name="object 16">
              <a:extLst>
                <a:ext uri="{FF2B5EF4-FFF2-40B4-BE49-F238E27FC236}">
                  <a16:creationId xmlns:a16="http://schemas.microsoft.com/office/drawing/2014/main" id="{CF57C7E7-236E-5747-BC21-2B7A4B310971}"/>
                </a:ext>
              </a:extLst>
            </p:cNvPr>
            <p:cNvSpPr/>
            <p:nvPr/>
          </p:nvSpPr>
          <p:spPr>
            <a:xfrm>
              <a:off x="17238634" y="5628290"/>
              <a:ext cx="0" cy="1367790"/>
            </a:xfrm>
            <a:custGeom>
              <a:avLst/>
              <a:gdLst/>
              <a:ahLst/>
              <a:cxnLst/>
              <a:rect l="l" t="t" r="r" b="b"/>
              <a:pathLst>
                <a:path h="1367790">
                  <a:moveTo>
                    <a:pt x="0" y="1367591"/>
                  </a:moveTo>
                  <a:lnTo>
                    <a:pt x="0" y="0"/>
                  </a:lnTo>
                </a:path>
              </a:pathLst>
            </a:custGeom>
            <a:ln w="7737">
              <a:solidFill>
                <a:schemeClr val="accent1"/>
              </a:solidFill>
            </a:ln>
          </p:spPr>
          <p:txBody>
            <a:bodyPr wrap="square" lIns="0" tIns="0" rIns="0" bIns="0" rtlCol="0"/>
            <a:lstStyle/>
            <a:p>
              <a:endParaRPr/>
            </a:p>
          </p:txBody>
        </p:sp>
        <p:sp>
          <p:nvSpPr>
            <p:cNvPr id="70" name="object 17">
              <a:extLst>
                <a:ext uri="{FF2B5EF4-FFF2-40B4-BE49-F238E27FC236}">
                  <a16:creationId xmlns:a16="http://schemas.microsoft.com/office/drawing/2014/main" id="{CC2F267F-D852-5644-A8EB-E3C0A50285D5}"/>
                </a:ext>
              </a:extLst>
            </p:cNvPr>
            <p:cNvSpPr/>
            <p:nvPr/>
          </p:nvSpPr>
          <p:spPr>
            <a:xfrm>
              <a:off x="17336739" y="4738307"/>
              <a:ext cx="0" cy="1367790"/>
            </a:xfrm>
            <a:custGeom>
              <a:avLst/>
              <a:gdLst/>
              <a:ahLst/>
              <a:cxnLst/>
              <a:rect l="l" t="t" r="r" b="b"/>
              <a:pathLst>
                <a:path h="1367789">
                  <a:moveTo>
                    <a:pt x="0" y="1367581"/>
                  </a:moveTo>
                  <a:lnTo>
                    <a:pt x="0" y="0"/>
                  </a:lnTo>
                </a:path>
              </a:pathLst>
            </a:custGeom>
            <a:ln w="37506">
              <a:solidFill>
                <a:schemeClr val="accent1"/>
              </a:solidFill>
            </a:ln>
          </p:spPr>
          <p:txBody>
            <a:bodyPr wrap="square" lIns="0" tIns="0" rIns="0" bIns="0" rtlCol="0"/>
            <a:lstStyle/>
            <a:p>
              <a:endParaRPr/>
            </a:p>
          </p:txBody>
        </p:sp>
        <p:sp>
          <p:nvSpPr>
            <p:cNvPr id="71" name="object 18">
              <a:extLst>
                <a:ext uri="{FF2B5EF4-FFF2-40B4-BE49-F238E27FC236}">
                  <a16:creationId xmlns:a16="http://schemas.microsoft.com/office/drawing/2014/main" id="{3D4CEAB5-907E-354D-8BBC-52D2B8327B31}"/>
                </a:ext>
              </a:extLst>
            </p:cNvPr>
            <p:cNvSpPr/>
            <p:nvPr/>
          </p:nvSpPr>
          <p:spPr>
            <a:xfrm>
              <a:off x="16334886" y="4083645"/>
              <a:ext cx="0" cy="1825625"/>
            </a:xfrm>
            <a:custGeom>
              <a:avLst/>
              <a:gdLst/>
              <a:ahLst/>
              <a:cxnLst/>
              <a:rect l="l" t="t" r="r" b="b"/>
              <a:pathLst>
                <a:path h="1825625">
                  <a:moveTo>
                    <a:pt x="0" y="1825002"/>
                  </a:moveTo>
                  <a:lnTo>
                    <a:pt x="0" y="0"/>
                  </a:lnTo>
                </a:path>
              </a:pathLst>
            </a:custGeom>
            <a:ln w="32742">
              <a:solidFill>
                <a:schemeClr val="accent1"/>
              </a:solidFill>
            </a:ln>
          </p:spPr>
          <p:txBody>
            <a:bodyPr wrap="square" lIns="0" tIns="0" rIns="0" bIns="0" rtlCol="0"/>
            <a:lstStyle/>
            <a:p>
              <a:endParaRPr/>
            </a:p>
          </p:txBody>
        </p:sp>
        <p:sp>
          <p:nvSpPr>
            <p:cNvPr id="72" name="object 19">
              <a:extLst>
                <a:ext uri="{FF2B5EF4-FFF2-40B4-BE49-F238E27FC236}">
                  <a16:creationId xmlns:a16="http://schemas.microsoft.com/office/drawing/2014/main" id="{31417C22-3690-3742-9682-F5F58C88724E}"/>
                </a:ext>
              </a:extLst>
            </p:cNvPr>
            <p:cNvSpPr/>
            <p:nvPr/>
          </p:nvSpPr>
          <p:spPr>
            <a:xfrm>
              <a:off x="15884107" y="5422101"/>
              <a:ext cx="0" cy="1367790"/>
            </a:xfrm>
            <a:custGeom>
              <a:avLst/>
              <a:gdLst/>
              <a:ahLst/>
              <a:cxnLst/>
              <a:rect l="l" t="t" r="r" b="b"/>
              <a:pathLst>
                <a:path h="1367790">
                  <a:moveTo>
                    <a:pt x="0" y="1367581"/>
                  </a:moveTo>
                  <a:lnTo>
                    <a:pt x="0" y="0"/>
                  </a:lnTo>
                </a:path>
              </a:pathLst>
            </a:custGeom>
            <a:ln w="32742">
              <a:solidFill>
                <a:schemeClr val="accent1"/>
              </a:solidFill>
            </a:ln>
          </p:spPr>
          <p:txBody>
            <a:bodyPr wrap="square" lIns="0" tIns="0" rIns="0" bIns="0" rtlCol="0"/>
            <a:lstStyle/>
            <a:p>
              <a:endParaRPr/>
            </a:p>
          </p:txBody>
        </p:sp>
        <p:sp>
          <p:nvSpPr>
            <p:cNvPr id="73" name="object 20">
              <a:extLst>
                <a:ext uri="{FF2B5EF4-FFF2-40B4-BE49-F238E27FC236}">
                  <a16:creationId xmlns:a16="http://schemas.microsoft.com/office/drawing/2014/main" id="{DABB4064-C1A1-9F42-94FD-38CFE3331A7A}"/>
                </a:ext>
              </a:extLst>
            </p:cNvPr>
            <p:cNvSpPr/>
            <p:nvPr/>
          </p:nvSpPr>
          <p:spPr>
            <a:xfrm>
              <a:off x="14896851" y="4483837"/>
              <a:ext cx="0" cy="1367790"/>
            </a:xfrm>
            <a:custGeom>
              <a:avLst/>
              <a:gdLst/>
              <a:ahLst/>
              <a:cxnLst/>
              <a:rect l="l" t="t" r="r" b="b"/>
              <a:pathLst>
                <a:path h="1367789">
                  <a:moveTo>
                    <a:pt x="0" y="1367581"/>
                  </a:moveTo>
                  <a:lnTo>
                    <a:pt x="0" y="0"/>
                  </a:lnTo>
                </a:path>
              </a:pathLst>
            </a:custGeom>
            <a:ln w="26794">
              <a:solidFill>
                <a:schemeClr val="accent1"/>
              </a:solidFill>
            </a:ln>
          </p:spPr>
          <p:txBody>
            <a:bodyPr wrap="square" lIns="0" tIns="0" rIns="0" bIns="0" rtlCol="0"/>
            <a:lstStyle/>
            <a:p>
              <a:endParaRPr/>
            </a:p>
          </p:txBody>
        </p:sp>
        <p:sp>
          <p:nvSpPr>
            <p:cNvPr id="74" name="object 21">
              <a:extLst>
                <a:ext uri="{FF2B5EF4-FFF2-40B4-BE49-F238E27FC236}">
                  <a16:creationId xmlns:a16="http://schemas.microsoft.com/office/drawing/2014/main" id="{80E89B1B-8A92-3848-8A50-1F65449BC0E6}"/>
                </a:ext>
              </a:extLst>
            </p:cNvPr>
            <p:cNvSpPr/>
            <p:nvPr/>
          </p:nvSpPr>
          <p:spPr>
            <a:xfrm>
              <a:off x="13823475"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75" name="object 22">
              <a:extLst>
                <a:ext uri="{FF2B5EF4-FFF2-40B4-BE49-F238E27FC236}">
                  <a16:creationId xmlns:a16="http://schemas.microsoft.com/office/drawing/2014/main" id="{62EEBB27-1388-1E46-8386-E27D84C15447}"/>
                </a:ext>
              </a:extLst>
            </p:cNvPr>
            <p:cNvSpPr/>
            <p:nvPr/>
          </p:nvSpPr>
          <p:spPr>
            <a:xfrm>
              <a:off x="19859887"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76" name="object 23">
              <a:extLst>
                <a:ext uri="{FF2B5EF4-FFF2-40B4-BE49-F238E27FC236}">
                  <a16:creationId xmlns:a16="http://schemas.microsoft.com/office/drawing/2014/main" id="{4CBC4500-76B5-BE4C-A136-E5E1A4547121}"/>
                </a:ext>
              </a:extLst>
            </p:cNvPr>
            <p:cNvSpPr/>
            <p:nvPr/>
          </p:nvSpPr>
          <p:spPr>
            <a:xfrm>
              <a:off x="6366464" y="4738306"/>
              <a:ext cx="0" cy="1170940"/>
            </a:xfrm>
            <a:custGeom>
              <a:avLst/>
              <a:gdLst/>
              <a:ahLst/>
              <a:cxnLst/>
              <a:rect l="l" t="t" r="r" b="b"/>
              <a:pathLst>
                <a:path h="1170939">
                  <a:moveTo>
                    <a:pt x="0" y="1170341"/>
                  </a:moveTo>
                  <a:lnTo>
                    <a:pt x="0" y="0"/>
                  </a:lnTo>
                </a:path>
              </a:pathLst>
            </a:custGeom>
            <a:ln w="10125">
              <a:solidFill>
                <a:schemeClr val="accent1"/>
              </a:solidFill>
            </a:ln>
          </p:spPr>
          <p:txBody>
            <a:bodyPr wrap="square" lIns="0" tIns="0" rIns="0" bIns="0" rtlCol="0"/>
            <a:lstStyle/>
            <a:p>
              <a:endParaRPr/>
            </a:p>
          </p:txBody>
        </p:sp>
        <p:sp>
          <p:nvSpPr>
            <p:cNvPr id="77" name="object 24">
              <a:extLst>
                <a:ext uri="{FF2B5EF4-FFF2-40B4-BE49-F238E27FC236}">
                  <a16:creationId xmlns:a16="http://schemas.microsoft.com/office/drawing/2014/main" id="{66CDEB0C-3566-4D45-9173-B6CB35F86EA4}"/>
                </a:ext>
              </a:extLst>
            </p:cNvPr>
            <p:cNvSpPr/>
            <p:nvPr/>
          </p:nvSpPr>
          <p:spPr>
            <a:xfrm>
              <a:off x="18313743" y="4270142"/>
              <a:ext cx="0" cy="1638935"/>
            </a:xfrm>
            <a:custGeom>
              <a:avLst/>
              <a:gdLst/>
              <a:ahLst/>
              <a:cxnLst/>
              <a:rect l="l" t="t" r="r" b="b"/>
              <a:pathLst>
                <a:path h="1638935">
                  <a:moveTo>
                    <a:pt x="0" y="1638505"/>
                  </a:moveTo>
                  <a:lnTo>
                    <a:pt x="0" y="0"/>
                  </a:lnTo>
                </a:path>
              </a:pathLst>
            </a:custGeom>
            <a:ln w="10125">
              <a:solidFill>
                <a:schemeClr val="accent1"/>
              </a:solidFill>
            </a:ln>
          </p:spPr>
          <p:txBody>
            <a:bodyPr wrap="square" lIns="0" tIns="0" rIns="0" bIns="0" rtlCol="0"/>
            <a:lstStyle/>
            <a:p>
              <a:endParaRPr/>
            </a:p>
          </p:txBody>
        </p:sp>
        <p:sp>
          <p:nvSpPr>
            <p:cNvPr id="78" name="object 25">
              <a:extLst>
                <a:ext uri="{FF2B5EF4-FFF2-40B4-BE49-F238E27FC236}">
                  <a16:creationId xmlns:a16="http://schemas.microsoft.com/office/drawing/2014/main" id="{2E837B53-1EF7-8744-A427-F95623B3BB33}"/>
                </a:ext>
              </a:extLst>
            </p:cNvPr>
            <p:cNvSpPr/>
            <p:nvPr/>
          </p:nvSpPr>
          <p:spPr>
            <a:xfrm>
              <a:off x="240378"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79" name="object 26">
              <a:extLst>
                <a:ext uri="{FF2B5EF4-FFF2-40B4-BE49-F238E27FC236}">
                  <a16:creationId xmlns:a16="http://schemas.microsoft.com/office/drawing/2014/main" id="{6B29EA59-8629-E144-915F-72688335EA8B}"/>
                </a:ext>
              </a:extLst>
            </p:cNvPr>
            <p:cNvSpPr/>
            <p:nvPr/>
          </p:nvSpPr>
          <p:spPr>
            <a:xfrm>
              <a:off x="240379"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80" name="object 27">
              <a:extLst>
                <a:ext uri="{FF2B5EF4-FFF2-40B4-BE49-F238E27FC236}">
                  <a16:creationId xmlns:a16="http://schemas.microsoft.com/office/drawing/2014/main" id="{AF73F3F9-2068-704D-87A5-24F775D15D67}"/>
                </a:ext>
              </a:extLst>
            </p:cNvPr>
            <p:cNvSpPr/>
            <p:nvPr/>
          </p:nvSpPr>
          <p:spPr>
            <a:xfrm>
              <a:off x="5945333" y="4334946"/>
              <a:ext cx="0" cy="1574165"/>
            </a:xfrm>
            <a:custGeom>
              <a:avLst/>
              <a:gdLst/>
              <a:ahLst/>
              <a:cxnLst/>
              <a:rect l="l" t="t" r="r" b="b"/>
              <a:pathLst>
                <a:path h="1574164">
                  <a:moveTo>
                    <a:pt x="0" y="1573700"/>
                  </a:moveTo>
                  <a:lnTo>
                    <a:pt x="0" y="0"/>
                  </a:lnTo>
                </a:path>
              </a:pathLst>
            </a:custGeom>
            <a:ln w="8931">
              <a:solidFill>
                <a:schemeClr val="accent1"/>
              </a:solidFill>
            </a:ln>
          </p:spPr>
          <p:txBody>
            <a:bodyPr wrap="square" lIns="0" tIns="0" rIns="0" bIns="0" rtlCol="0"/>
            <a:lstStyle/>
            <a:p>
              <a:endParaRPr/>
            </a:p>
          </p:txBody>
        </p:sp>
        <p:sp>
          <p:nvSpPr>
            <p:cNvPr id="81" name="object 28">
              <a:extLst>
                <a:ext uri="{FF2B5EF4-FFF2-40B4-BE49-F238E27FC236}">
                  <a16:creationId xmlns:a16="http://schemas.microsoft.com/office/drawing/2014/main" id="{A86B55A8-AD85-8148-87D5-A2371C99D8D2}"/>
                </a:ext>
              </a:extLst>
            </p:cNvPr>
            <p:cNvSpPr/>
            <p:nvPr/>
          </p:nvSpPr>
          <p:spPr>
            <a:xfrm>
              <a:off x="647602" y="4541066"/>
              <a:ext cx="0" cy="1367790"/>
            </a:xfrm>
            <a:custGeom>
              <a:avLst/>
              <a:gdLst/>
              <a:ahLst/>
              <a:cxnLst/>
              <a:rect l="l" t="t" r="r" b="b"/>
              <a:pathLst>
                <a:path h="1367789">
                  <a:moveTo>
                    <a:pt x="0" y="1367581"/>
                  </a:moveTo>
                  <a:lnTo>
                    <a:pt x="0" y="0"/>
                  </a:lnTo>
                </a:path>
              </a:pathLst>
            </a:custGeom>
            <a:ln w="7737">
              <a:solidFill>
                <a:schemeClr val="accent1"/>
              </a:solidFill>
            </a:ln>
          </p:spPr>
          <p:txBody>
            <a:bodyPr wrap="square" lIns="0" tIns="0" rIns="0" bIns="0" rtlCol="0"/>
            <a:lstStyle/>
            <a:p>
              <a:endParaRPr/>
            </a:p>
          </p:txBody>
        </p:sp>
      </p:grpSp>
      <p:sp>
        <p:nvSpPr>
          <p:cNvPr id="82" name="Slide Number Placeholder 5">
            <a:extLst>
              <a:ext uri="{FF2B5EF4-FFF2-40B4-BE49-F238E27FC236}">
                <a16:creationId xmlns:a16="http://schemas.microsoft.com/office/drawing/2014/main" id="{B9E44DC8-AB7C-394C-8E38-489C44522C83}"/>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Tree>
    <p:extLst>
      <p:ext uri="{BB962C8B-B14F-4D97-AF65-F5344CB8AC3E}">
        <p14:creationId xmlns:p14="http://schemas.microsoft.com/office/powerpoint/2010/main" val="2396674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Intro Bold">
    <p:spTree>
      <p:nvGrpSpPr>
        <p:cNvPr id="1" name=""/>
        <p:cNvGrpSpPr/>
        <p:nvPr/>
      </p:nvGrpSpPr>
      <p:grpSpPr>
        <a:xfrm>
          <a:off x="0" y="0"/>
          <a:ext cx="0" cy="0"/>
          <a:chOff x="0" y="0"/>
          <a:chExt cx="0" cy="0"/>
        </a:xfrm>
      </p:grpSpPr>
      <p:pic>
        <p:nvPicPr>
          <p:cNvPr id="8" name="Picture 7" descr="A picture containing outdoor, blue, high, day&#10;&#10;Description automatically generated">
            <a:extLst>
              <a:ext uri="{FF2B5EF4-FFF2-40B4-BE49-F238E27FC236}">
                <a16:creationId xmlns:a16="http://schemas.microsoft.com/office/drawing/2014/main" id="{55F5FCC0-AF31-D544-8FB3-CAF4AB7E321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340818" y="2634442"/>
            <a:ext cx="3198970" cy="1602589"/>
          </a:xfrm>
        </p:spPr>
        <p:txBody>
          <a:bodyPr lIns="0" tIns="0" rIns="0" bIns="0">
            <a:noAutofit/>
          </a:bodyPr>
          <a:lstStyle>
            <a:lvl1pPr algn="ctr">
              <a:defRPr sz="1100" b="1" i="0" spc="400" baseline="0">
                <a:solidFill>
                  <a:srgbClr val="FFFFFF"/>
                </a:solidFill>
                <a:latin typeface="Obviously Wide Semi" pitchFamily="82" charset="77"/>
              </a:defRPr>
            </a:lvl1pPr>
          </a:lstStyle>
          <a:p>
            <a:r>
              <a:rPr lang="en-US" dirty="0"/>
              <a:t>CLICK TO ADD TITLE</a:t>
            </a:r>
          </a:p>
        </p:txBody>
      </p:sp>
      <p:sp>
        <p:nvSpPr>
          <p:cNvPr id="5" name="Slide Number Placeholder 4">
            <a:extLst>
              <a:ext uri="{FF2B5EF4-FFF2-40B4-BE49-F238E27FC236}">
                <a16:creationId xmlns:a16="http://schemas.microsoft.com/office/drawing/2014/main" id="{F62A5DB0-4924-BB49-820C-024D595F7CA7}"/>
              </a:ext>
            </a:extLst>
          </p:cNvPr>
          <p:cNvSpPr>
            <a:spLocks noGrp="1"/>
          </p:cNvSpPr>
          <p:nvPr>
            <p:ph type="sldNum" sz="quarter" idx="12"/>
          </p:nvPr>
        </p:nvSpPr>
        <p:spPr>
          <a:xfrm>
            <a:off x="9448800" y="6467846"/>
            <a:ext cx="2743200" cy="365125"/>
          </a:xfrm>
        </p:spPr>
        <p:txBody>
          <a:bodyPr/>
          <a:lstStyle>
            <a:lvl1pPr>
              <a:defRPr b="1" i="0">
                <a:solidFill>
                  <a:srgbClr val="FFFFFF"/>
                </a:solidFill>
                <a:latin typeface="Gentona Book" pitchFamily="2" charset="77"/>
              </a:defRPr>
            </a:lvl1pPr>
          </a:lstStyle>
          <a:p>
            <a:fld id="{56B21313-48D6-BF45-9C7F-8CB603AB36D7}" type="slidenum">
              <a:rPr lang="en-US" smtClean="0"/>
              <a:pPr/>
              <a:t>‹#›</a:t>
            </a:fld>
            <a:endParaRPr lang="en-US"/>
          </a:p>
        </p:txBody>
      </p:sp>
      <p:sp>
        <p:nvSpPr>
          <p:cNvPr id="33" name="Picture Placeholder 32">
            <a:extLst>
              <a:ext uri="{FF2B5EF4-FFF2-40B4-BE49-F238E27FC236}">
                <a16:creationId xmlns:a16="http://schemas.microsoft.com/office/drawing/2014/main" id="{CC69924B-6F9A-8A4B-B6AB-AAFA31AABAF4}"/>
              </a:ext>
            </a:extLst>
          </p:cNvPr>
          <p:cNvSpPr>
            <a:spLocks noGrp="1"/>
          </p:cNvSpPr>
          <p:nvPr>
            <p:ph type="pic" sz="quarter" idx="13" hasCustomPrompt="1"/>
          </p:nvPr>
        </p:nvSpPr>
        <p:spPr>
          <a:xfrm>
            <a:off x="4779963" y="1731963"/>
            <a:ext cx="2722493" cy="3254375"/>
          </a:xfrm>
          <a:solidFill>
            <a:srgbClr val="FFFFFF"/>
          </a:solidFill>
        </p:spPr>
        <p:txBody>
          <a:bodyPr/>
          <a:lstStyle/>
          <a:p>
            <a:r>
              <a:rPr lang="en-US" dirty="0"/>
              <a:t>CLICK TO ADD PHOTO</a:t>
            </a:r>
          </a:p>
        </p:txBody>
      </p:sp>
      <p:sp>
        <p:nvSpPr>
          <p:cNvPr id="34" name="Picture Placeholder 32">
            <a:extLst>
              <a:ext uri="{FF2B5EF4-FFF2-40B4-BE49-F238E27FC236}">
                <a16:creationId xmlns:a16="http://schemas.microsoft.com/office/drawing/2014/main" id="{9EE5868A-D875-504B-BFAC-08676BF0F86E}"/>
              </a:ext>
            </a:extLst>
          </p:cNvPr>
          <p:cNvSpPr>
            <a:spLocks noGrp="1"/>
          </p:cNvSpPr>
          <p:nvPr>
            <p:ph type="pic" sz="quarter" idx="14" hasCustomPrompt="1"/>
          </p:nvPr>
        </p:nvSpPr>
        <p:spPr>
          <a:xfrm>
            <a:off x="8065957" y="1731963"/>
            <a:ext cx="2722493" cy="3254375"/>
          </a:xfrm>
          <a:solidFill>
            <a:srgbClr val="FFFFFF"/>
          </a:solidFill>
        </p:spPr>
        <p:txBody>
          <a:bodyPr/>
          <a:lstStyle/>
          <a:p>
            <a:r>
              <a:rPr lang="en-US" dirty="0"/>
              <a:t>CLICK TO ADD PHOTO</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4779963" y="5108946"/>
            <a:ext cx="2722493" cy="1358900"/>
          </a:xfrm>
        </p:spPr>
        <p:txBody>
          <a:bodyPr lIns="0" tIns="0" rIns="0" bIns="0">
            <a:noAutofit/>
          </a:bodyPr>
          <a:lstStyle>
            <a:lvl1pPr marL="0" indent="0">
              <a:spcBef>
                <a:spcPts val="0"/>
              </a:spcBef>
              <a:buNone/>
              <a:defRPr sz="1100" b="1" i="0">
                <a:solidFill>
                  <a:srgbClr val="FFFFFF"/>
                </a:solidFill>
                <a:latin typeface="Obviously Wide Semi" pitchFamily="82" charset="77"/>
              </a:defRPr>
            </a:lvl1pPr>
            <a:lvl2pPr marL="11113" indent="0">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sp>
        <p:nvSpPr>
          <p:cNvPr id="38" name="Text Placeholder 36">
            <a:extLst>
              <a:ext uri="{FF2B5EF4-FFF2-40B4-BE49-F238E27FC236}">
                <a16:creationId xmlns:a16="http://schemas.microsoft.com/office/drawing/2014/main" id="{1ED53BDF-8FC7-5B41-8852-DA848F467A45}"/>
              </a:ext>
            </a:extLst>
          </p:cNvPr>
          <p:cNvSpPr>
            <a:spLocks noGrp="1"/>
          </p:cNvSpPr>
          <p:nvPr>
            <p:ph type="body" sz="quarter" idx="17" hasCustomPrompt="1"/>
          </p:nvPr>
        </p:nvSpPr>
        <p:spPr>
          <a:xfrm>
            <a:off x="8065957" y="5108946"/>
            <a:ext cx="2722493" cy="1358900"/>
          </a:xfrm>
        </p:spPr>
        <p:txBody>
          <a:bodyPr lIns="0" tIns="0" rIns="0" bIns="0">
            <a:noAutofit/>
          </a:bodyPr>
          <a:lstStyle>
            <a:lvl1pPr marL="0" indent="0">
              <a:spcBef>
                <a:spcPts val="0"/>
              </a:spcBef>
              <a:buNone/>
              <a:defRPr sz="1100" b="1" i="0">
                <a:solidFill>
                  <a:srgbClr val="FFFFFF"/>
                </a:solidFill>
                <a:latin typeface="Obviously Wide Semi" pitchFamily="82" charset="77"/>
              </a:defRPr>
            </a:lvl1pPr>
            <a:lvl2pPr marL="11113" indent="0">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grpSp>
        <p:nvGrpSpPr>
          <p:cNvPr id="85" name="Group 84">
            <a:extLst>
              <a:ext uri="{FF2B5EF4-FFF2-40B4-BE49-F238E27FC236}">
                <a16:creationId xmlns:a16="http://schemas.microsoft.com/office/drawing/2014/main" id="{692053BC-100E-1E4C-8584-91DF3A12FF64}"/>
              </a:ext>
            </a:extLst>
          </p:cNvPr>
          <p:cNvGrpSpPr/>
          <p:nvPr userDrawn="1"/>
        </p:nvGrpSpPr>
        <p:grpSpPr>
          <a:xfrm>
            <a:off x="97535" y="2597085"/>
            <a:ext cx="11692127" cy="1663832"/>
            <a:chOff x="240378" y="4483837"/>
            <a:chExt cx="19200675" cy="2548833"/>
          </a:xfrm>
        </p:grpSpPr>
        <p:sp>
          <p:nvSpPr>
            <p:cNvPr id="86" name="object 8">
              <a:extLst>
                <a:ext uri="{FF2B5EF4-FFF2-40B4-BE49-F238E27FC236}">
                  <a16:creationId xmlns:a16="http://schemas.microsoft.com/office/drawing/2014/main" id="{32545720-8782-4A47-AD1F-C5A20118E79B}"/>
                </a:ext>
              </a:extLst>
            </p:cNvPr>
            <p:cNvSpPr/>
            <p:nvPr/>
          </p:nvSpPr>
          <p:spPr>
            <a:xfrm>
              <a:off x="624383" y="5628290"/>
              <a:ext cx="0" cy="1367790"/>
            </a:xfrm>
            <a:custGeom>
              <a:avLst/>
              <a:gdLst/>
              <a:ahLst/>
              <a:cxnLst/>
              <a:rect l="l" t="t" r="r" b="b"/>
              <a:pathLst>
                <a:path h="1367790">
                  <a:moveTo>
                    <a:pt x="0" y="1367591"/>
                  </a:moveTo>
                  <a:lnTo>
                    <a:pt x="0" y="0"/>
                  </a:lnTo>
                </a:path>
              </a:pathLst>
            </a:custGeom>
            <a:ln w="38700">
              <a:solidFill>
                <a:schemeClr val="accent1"/>
              </a:solidFill>
            </a:ln>
          </p:spPr>
          <p:txBody>
            <a:bodyPr wrap="square" lIns="0" tIns="0" rIns="0" bIns="0" rtlCol="0"/>
            <a:lstStyle/>
            <a:p>
              <a:endParaRPr/>
            </a:p>
          </p:txBody>
        </p:sp>
        <p:sp>
          <p:nvSpPr>
            <p:cNvPr id="87" name="object 9">
              <a:extLst>
                <a:ext uri="{FF2B5EF4-FFF2-40B4-BE49-F238E27FC236}">
                  <a16:creationId xmlns:a16="http://schemas.microsoft.com/office/drawing/2014/main" id="{54098C2E-05B6-CA40-952B-040F9555BC81}"/>
                </a:ext>
              </a:extLst>
            </p:cNvPr>
            <p:cNvSpPr/>
            <p:nvPr/>
          </p:nvSpPr>
          <p:spPr>
            <a:xfrm>
              <a:off x="5883289" y="5628290"/>
              <a:ext cx="0" cy="1367790"/>
            </a:xfrm>
            <a:custGeom>
              <a:avLst/>
              <a:gdLst/>
              <a:ahLst/>
              <a:cxnLst/>
              <a:rect l="l" t="t" r="r" b="b"/>
              <a:pathLst>
                <a:path h="1367790">
                  <a:moveTo>
                    <a:pt x="0" y="1367591"/>
                  </a:moveTo>
                  <a:lnTo>
                    <a:pt x="0" y="0"/>
                  </a:lnTo>
                </a:path>
              </a:pathLst>
            </a:custGeom>
            <a:ln w="37506">
              <a:solidFill>
                <a:schemeClr val="accent1"/>
              </a:solidFill>
            </a:ln>
          </p:spPr>
          <p:txBody>
            <a:bodyPr wrap="square" lIns="0" tIns="0" rIns="0" bIns="0" rtlCol="0"/>
            <a:lstStyle/>
            <a:p>
              <a:endParaRPr/>
            </a:p>
          </p:txBody>
        </p:sp>
        <p:sp>
          <p:nvSpPr>
            <p:cNvPr id="88" name="object 10">
              <a:extLst>
                <a:ext uri="{FF2B5EF4-FFF2-40B4-BE49-F238E27FC236}">
                  <a16:creationId xmlns:a16="http://schemas.microsoft.com/office/drawing/2014/main" id="{0F4FE4BE-67BE-8641-9A0D-151EA3644C9F}"/>
                </a:ext>
              </a:extLst>
            </p:cNvPr>
            <p:cNvSpPr/>
            <p:nvPr/>
          </p:nvSpPr>
          <p:spPr>
            <a:xfrm>
              <a:off x="6314331"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89" name="object 11">
              <a:extLst>
                <a:ext uri="{FF2B5EF4-FFF2-40B4-BE49-F238E27FC236}">
                  <a16:creationId xmlns:a16="http://schemas.microsoft.com/office/drawing/2014/main" id="{EA213950-9247-C147-8C22-5F9A5FA8B8FF}"/>
                </a:ext>
              </a:extLst>
            </p:cNvPr>
            <p:cNvSpPr/>
            <p:nvPr/>
          </p:nvSpPr>
          <p:spPr>
            <a:xfrm>
              <a:off x="7345512"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dirty="0"/>
            </a:p>
          </p:txBody>
        </p:sp>
        <p:sp>
          <p:nvSpPr>
            <p:cNvPr id="90" name="object 12">
              <a:extLst>
                <a:ext uri="{FF2B5EF4-FFF2-40B4-BE49-F238E27FC236}">
                  <a16:creationId xmlns:a16="http://schemas.microsoft.com/office/drawing/2014/main" id="{D552F07D-CCD4-674E-8CB4-9D14C30D664F}"/>
                </a:ext>
              </a:extLst>
            </p:cNvPr>
            <p:cNvSpPr/>
            <p:nvPr/>
          </p:nvSpPr>
          <p:spPr>
            <a:xfrm>
              <a:off x="19304337"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91" name="object 13">
              <a:extLst>
                <a:ext uri="{FF2B5EF4-FFF2-40B4-BE49-F238E27FC236}">
                  <a16:creationId xmlns:a16="http://schemas.microsoft.com/office/drawing/2014/main" id="{E0CD567D-CD33-2F41-B7D3-726E41505F1D}"/>
                </a:ext>
              </a:extLst>
            </p:cNvPr>
            <p:cNvSpPr/>
            <p:nvPr/>
          </p:nvSpPr>
          <p:spPr>
            <a:xfrm>
              <a:off x="6900865" y="5628290"/>
              <a:ext cx="0" cy="1367790"/>
            </a:xfrm>
            <a:custGeom>
              <a:avLst/>
              <a:gdLst/>
              <a:ahLst/>
              <a:cxnLst/>
              <a:rect l="l" t="t" r="r" b="b"/>
              <a:pathLst>
                <a:path h="1367790">
                  <a:moveTo>
                    <a:pt x="0" y="1367591"/>
                  </a:moveTo>
                  <a:lnTo>
                    <a:pt x="0" y="0"/>
                  </a:lnTo>
                </a:path>
              </a:pathLst>
            </a:custGeom>
            <a:ln w="30365">
              <a:solidFill>
                <a:schemeClr val="accent1"/>
              </a:solidFill>
            </a:ln>
          </p:spPr>
          <p:txBody>
            <a:bodyPr wrap="square" lIns="0" tIns="0" rIns="0" bIns="0" rtlCol="0"/>
            <a:lstStyle/>
            <a:p>
              <a:endParaRPr/>
            </a:p>
          </p:txBody>
        </p:sp>
        <p:sp>
          <p:nvSpPr>
            <p:cNvPr id="92" name="object 14">
              <a:extLst>
                <a:ext uri="{FF2B5EF4-FFF2-40B4-BE49-F238E27FC236}">
                  <a16:creationId xmlns:a16="http://schemas.microsoft.com/office/drawing/2014/main" id="{23D66A8C-AA0B-9A41-9D28-0BF2EA143ED1}"/>
                </a:ext>
              </a:extLst>
            </p:cNvPr>
            <p:cNvSpPr/>
            <p:nvPr/>
          </p:nvSpPr>
          <p:spPr>
            <a:xfrm>
              <a:off x="12558584" y="5664880"/>
              <a:ext cx="0" cy="1367790"/>
            </a:xfrm>
            <a:custGeom>
              <a:avLst/>
              <a:gdLst/>
              <a:ahLst/>
              <a:cxnLst/>
              <a:rect l="l" t="t" r="r" b="b"/>
              <a:pathLst>
                <a:path h="1367790">
                  <a:moveTo>
                    <a:pt x="0" y="1367591"/>
                  </a:moveTo>
                  <a:lnTo>
                    <a:pt x="0" y="0"/>
                  </a:lnTo>
                </a:path>
              </a:pathLst>
            </a:custGeom>
            <a:ln w="18460">
              <a:solidFill>
                <a:schemeClr val="accent1"/>
              </a:solidFill>
            </a:ln>
          </p:spPr>
          <p:txBody>
            <a:bodyPr wrap="square" lIns="0" tIns="0" rIns="0" bIns="0" rtlCol="0"/>
            <a:lstStyle/>
            <a:p>
              <a:endParaRPr/>
            </a:p>
          </p:txBody>
        </p:sp>
        <p:sp>
          <p:nvSpPr>
            <p:cNvPr id="93" name="object 15">
              <a:extLst>
                <a:ext uri="{FF2B5EF4-FFF2-40B4-BE49-F238E27FC236}">
                  <a16:creationId xmlns:a16="http://schemas.microsoft.com/office/drawing/2014/main" id="{312B4F19-4683-2043-9563-F5086F2DB24B}"/>
                </a:ext>
              </a:extLst>
            </p:cNvPr>
            <p:cNvSpPr/>
            <p:nvPr/>
          </p:nvSpPr>
          <p:spPr>
            <a:xfrm>
              <a:off x="18205244"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94" name="object 16">
              <a:extLst>
                <a:ext uri="{FF2B5EF4-FFF2-40B4-BE49-F238E27FC236}">
                  <a16:creationId xmlns:a16="http://schemas.microsoft.com/office/drawing/2014/main" id="{C91EBDEE-B495-7542-847C-2E054EED3E27}"/>
                </a:ext>
              </a:extLst>
            </p:cNvPr>
            <p:cNvSpPr/>
            <p:nvPr/>
          </p:nvSpPr>
          <p:spPr>
            <a:xfrm>
              <a:off x="7755302"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95" name="object 17">
              <a:extLst>
                <a:ext uri="{FF2B5EF4-FFF2-40B4-BE49-F238E27FC236}">
                  <a16:creationId xmlns:a16="http://schemas.microsoft.com/office/drawing/2014/main" id="{9E3B485F-A63B-3841-B71C-5E79A3A28241}"/>
                </a:ext>
              </a:extLst>
            </p:cNvPr>
            <p:cNvSpPr/>
            <p:nvPr/>
          </p:nvSpPr>
          <p:spPr>
            <a:xfrm>
              <a:off x="18771889" y="5628290"/>
              <a:ext cx="0" cy="1367790"/>
            </a:xfrm>
            <a:custGeom>
              <a:avLst/>
              <a:gdLst/>
              <a:ahLst/>
              <a:cxnLst/>
              <a:rect l="l" t="t" r="r" b="b"/>
              <a:pathLst>
                <a:path h="1367790">
                  <a:moveTo>
                    <a:pt x="0" y="1367591"/>
                  </a:moveTo>
                  <a:lnTo>
                    <a:pt x="0" y="0"/>
                  </a:lnTo>
                </a:path>
              </a:pathLst>
            </a:custGeom>
            <a:ln w="7737">
              <a:solidFill>
                <a:schemeClr val="accent1"/>
              </a:solidFill>
            </a:ln>
          </p:spPr>
          <p:txBody>
            <a:bodyPr wrap="square" lIns="0" tIns="0" rIns="0" bIns="0" rtlCol="0"/>
            <a:lstStyle/>
            <a:p>
              <a:endParaRPr/>
            </a:p>
          </p:txBody>
        </p:sp>
        <p:sp>
          <p:nvSpPr>
            <p:cNvPr id="96" name="object 18">
              <a:extLst>
                <a:ext uri="{FF2B5EF4-FFF2-40B4-BE49-F238E27FC236}">
                  <a16:creationId xmlns:a16="http://schemas.microsoft.com/office/drawing/2014/main" id="{EDD8033C-7399-3E43-8B52-45E11D46B5AE}"/>
                </a:ext>
              </a:extLst>
            </p:cNvPr>
            <p:cNvSpPr/>
            <p:nvPr/>
          </p:nvSpPr>
          <p:spPr>
            <a:xfrm>
              <a:off x="18869996" y="4738307"/>
              <a:ext cx="0" cy="1367790"/>
            </a:xfrm>
            <a:custGeom>
              <a:avLst/>
              <a:gdLst/>
              <a:ahLst/>
              <a:cxnLst/>
              <a:rect l="l" t="t" r="r" b="b"/>
              <a:pathLst>
                <a:path h="1367789">
                  <a:moveTo>
                    <a:pt x="0" y="1367581"/>
                  </a:moveTo>
                  <a:lnTo>
                    <a:pt x="0" y="0"/>
                  </a:lnTo>
                </a:path>
              </a:pathLst>
            </a:custGeom>
            <a:ln w="37506">
              <a:solidFill>
                <a:schemeClr val="accent1"/>
              </a:solidFill>
            </a:ln>
          </p:spPr>
          <p:txBody>
            <a:bodyPr wrap="square" lIns="0" tIns="0" rIns="0" bIns="0" rtlCol="0"/>
            <a:lstStyle/>
            <a:p>
              <a:endParaRPr/>
            </a:p>
          </p:txBody>
        </p:sp>
        <p:sp>
          <p:nvSpPr>
            <p:cNvPr id="97" name="object 19">
              <a:extLst>
                <a:ext uri="{FF2B5EF4-FFF2-40B4-BE49-F238E27FC236}">
                  <a16:creationId xmlns:a16="http://schemas.microsoft.com/office/drawing/2014/main" id="{C6FE9C42-FBF4-274C-881A-DEB9993B1618}"/>
                </a:ext>
              </a:extLst>
            </p:cNvPr>
            <p:cNvSpPr/>
            <p:nvPr/>
          </p:nvSpPr>
          <p:spPr>
            <a:xfrm>
              <a:off x="18286977" y="4541066"/>
              <a:ext cx="0" cy="1367790"/>
            </a:xfrm>
            <a:custGeom>
              <a:avLst/>
              <a:gdLst/>
              <a:ahLst/>
              <a:cxnLst/>
              <a:rect l="l" t="t" r="r" b="b"/>
              <a:pathLst>
                <a:path h="1367789">
                  <a:moveTo>
                    <a:pt x="0" y="1367581"/>
                  </a:moveTo>
                  <a:lnTo>
                    <a:pt x="0" y="0"/>
                  </a:lnTo>
                </a:path>
              </a:pathLst>
            </a:custGeom>
            <a:ln w="32742">
              <a:solidFill>
                <a:schemeClr val="accent1"/>
              </a:solidFill>
            </a:ln>
          </p:spPr>
          <p:txBody>
            <a:bodyPr wrap="square" lIns="0" tIns="0" rIns="0" bIns="0" rtlCol="0"/>
            <a:lstStyle/>
            <a:p>
              <a:endParaRPr/>
            </a:p>
          </p:txBody>
        </p:sp>
        <p:sp>
          <p:nvSpPr>
            <p:cNvPr id="98" name="object 20">
              <a:extLst>
                <a:ext uri="{FF2B5EF4-FFF2-40B4-BE49-F238E27FC236}">
                  <a16:creationId xmlns:a16="http://schemas.microsoft.com/office/drawing/2014/main" id="{43798913-FAF2-3D4E-9A99-A9098B8D10C1}"/>
                </a:ext>
              </a:extLst>
            </p:cNvPr>
            <p:cNvSpPr/>
            <p:nvPr/>
          </p:nvSpPr>
          <p:spPr>
            <a:xfrm>
              <a:off x="12983672" y="5422101"/>
              <a:ext cx="0" cy="1367790"/>
            </a:xfrm>
            <a:custGeom>
              <a:avLst/>
              <a:gdLst/>
              <a:ahLst/>
              <a:cxnLst/>
              <a:rect l="l" t="t" r="r" b="b"/>
              <a:pathLst>
                <a:path h="1367790">
                  <a:moveTo>
                    <a:pt x="0" y="1367581"/>
                  </a:moveTo>
                  <a:lnTo>
                    <a:pt x="0" y="0"/>
                  </a:lnTo>
                </a:path>
              </a:pathLst>
            </a:custGeom>
            <a:ln w="32742">
              <a:solidFill>
                <a:schemeClr val="accent1"/>
              </a:solidFill>
            </a:ln>
          </p:spPr>
          <p:txBody>
            <a:bodyPr wrap="square" lIns="0" tIns="0" rIns="0" bIns="0" rtlCol="0"/>
            <a:lstStyle/>
            <a:p>
              <a:endParaRPr/>
            </a:p>
          </p:txBody>
        </p:sp>
        <p:sp>
          <p:nvSpPr>
            <p:cNvPr id="99" name="object 21">
              <a:extLst>
                <a:ext uri="{FF2B5EF4-FFF2-40B4-BE49-F238E27FC236}">
                  <a16:creationId xmlns:a16="http://schemas.microsoft.com/office/drawing/2014/main" id="{6ECBBF80-A38A-4A47-B265-EDDD8AF3C2F7}"/>
                </a:ext>
              </a:extLst>
            </p:cNvPr>
            <p:cNvSpPr/>
            <p:nvPr/>
          </p:nvSpPr>
          <p:spPr>
            <a:xfrm>
              <a:off x="12624669" y="4483837"/>
              <a:ext cx="0" cy="1367790"/>
            </a:xfrm>
            <a:custGeom>
              <a:avLst/>
              <a:gdLst/>
              <a:ahLst/>
              <a:cxnLst/>
              <a:rect l="l" t="t" r="r" b="b"/>
              <a:pathLst>
                <a:path h="1367789">
                  <a:moveTo>
                    <a:pt x="0" y="1367581"/>
                  </a:moveTo>
                  <a:lnTo>
                    <a:pt x="0" y="0"/>
                  </a:lnTo>
                </a:path>
              </a:pathLst>
            </a:custGeom>
            <a:ln w="26794">
              <a:solidFill>
                <a:schemeClr val="accent1"/>
              </a:solidFill>
            </a:ln>
          </p:spPr>
          <p:txBody>
            <a:bodyPr wrap="square" lIns="0" tIns="0" rIns="0" bIns="0" rtlCol="0"/>
            <a:lstStyle/>
            <a:p>
              <a:endParaRPr/>
            </a:p>
          </p:txBody>
        </p:sp>
        <p:sp>
          <p:nvSpPr>
            <p:cNvPr id="100" name="object 22">
              <a:extLst>
                <a:ext uri="{FF2B5EF4-FFF2-40B4-BE49-F238E27FC236}">
                  <a16:creationId xmlns:a16="http://schemas.microsoft.com/office/drawing/2014/main" id="{C0F9BFFD-388F-6C49-98CD-ED33AD82BF2A}"/>
                </a:ext>
              </a:extLst>
            </p:cNvPr>
            <p:cNvSpPr/>
            <p:nvPr/>
          </p:nvSpPr>
          <p:spPr>
            <a:xfrm>
              <a:off x="6916374" y="4541066"/>
              <a:ext cx="0" cy="1367790"/>
            </a:xfrm>
            <a:custGeom>
              <a:avLst/>
              <a:gdLst/>
              <a:ahLst/>
              <a:cxnLst/>
              <a:rect l="l" t="t" r="r" b="b"/>
              <a:pathLst>
                <a:path h="1367789">
                  <a:moveTo>
                    <a:pt x="0" y="1367581"/>
                  </a:moveTo>
                  <a:lnTo>
                    <a:pt x="0" y="0"/>
                  </a:lnTo>
                </a:path>
              </a:pathLst>
            </a:custGeom>
            <a:ln w="16072">
              <a:solidFill>
                <a:schemeClr val="accent1"/>
              </a:solidFill>
            </a:ln>
          </p:spPr>
          <p:txBody>
            <a:bodyPr wrap="square" lIns="0" tIns="0" rIns="0" bIns="0" rtlCol="0"/>
            <a:lstStyle/>
            <a:p>
              <a:endParaRPr/>
            </a:p>
          </p:txBody>
        </p:sp>
        <p:sp>
          <p:nvSpPr>
            <p:cNvPr id="101" name="object 23">
              <a:extLst>
                <a:ext uri="{FF2B5EF4-FFF2-40B4-BE49-F238E27FC236}">
                  <a16:creationId xmlns:a16="http://schemas.microsoft.com/office/drawing/2014/main" id="{C814F3D8-E823-B44C-80F2-1CA8D3806A86}"/>
                </a:ext>
              </a:extLst>
            </p:cNvPr>
            <p:cNvSpPr/>
            <p:nvPr/>
          </p:nvSpPr>
          <p:spPr>
            <a:xfrm>
              <a:off x="7380410"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02" name="object 24">
              <a:extLst>
                <a:ext uri="{FF2B5EF4-FFF2-40B4-BE49-F238E27FC236}">
                  <a16:creationId xmlns:a16="http://schemas.microsoft.com/office/drawing/2014/main" id="{524FB99C-8B17-3B41-BE4C-CF65A5FA4BD6}"/>
                </a:ext>
              </a:extLst>
            </p:cNvPr>
            <p:cNvSpPr/>
            <p:nvPr/>
          </p:nvSpPr>
          <p:spPr>
            <a:xfrm>
              <a:off x="19441053"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03" name="object 25">
              <a:extLst>
                <a:ext uri="{FF2B5EF4-FFF2-40B4-BE49-F238E27FC236}">
                  <a16:creationId xmlns:a16="http://schemas.microsoft.com/office/drawing/2014/main" id="{8B113C69-7A01-EE4E-BDA7-89A955A66C29}"/>
                </a:ext>
              </a:extLst>
            </p:cNvPr>
            <p:cNvSpPr/>
            <p:nvPr/>
          </p:nvSpPr>
          <p:spPr>
            <a:xfrm>
              <a:off x="6366464"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104" name="object 26">
              <a:extLst>
                <a:ext uri="{FF2B5EF4-FFF2-40B4-BE49-F238E27FC236}">
                  <a16:creationId xmlns:a16="http://schemas.microsoft.com/office/drawing/2014/main" id="{2CB9B50F-D403-2F42-811B-B2A9A5953980}"/>
                </a:ext>
              </a:extLst>
            </p:cNvPr>
            <p:cNvSpPr/>
            <p:nvPr/>
          </p:nvSpPr>
          <p:spPr>
            <a:xfrm>
              <a:off x="240378"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05" name="object 27">
              <a:extLst>
                <a:ext uri="{FF2B5EF4-FFF2-40B4-BE49-F238E27FC236}">
                  <a16:creationId xmlns:a16="http://schemas.microsoft.com/office/drawing/2014/main" id="{7DAC9B2E-09C0-FA4B-A612-CCE0602E2EB3}"/>
                </a:ext>
              </a:extLst>
            </p:cNvPr>
            <p:cNvSpPr/>
            <p:nvPr/>
          </p:nvSpPr>
          <p:spPr>
            <a:xfrm>
              <a:off x="240379"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106" name="object 28">
              <a:extLst>
                <a:ext uri="{FF2B5EF4-FFF2-40B4-BE49-F238E27FC236}">
                  <a16:creationId xmlns:a16="http://schemas.microsoft.com/office/drawing/2014/main" id="{3CD5AFA5-40F0-9D46-A60E-1006FBFB042E}"/>
                </a:ext>
              </a:extLst>
            </p:cNvPr>
            <p:cNvSpPr/>
            <p:nvPr/>
          </p:nvSpPr>
          <p:spPr>
            <a:xfrm>
              <a:off x="5945333" y="4541066"/>
              <a:ext cx="0" cy="1367790"/>
            </a:xfrm>
            <a:custGeom>
              <a:avLst/>
              <a:gdLst/>
              <a:ahLst/>
              <a:cxnLst/>
              <a:rect l="l" t="t" r="r" b="b"/>
              <a:pathLst>
                <a:path h="1367789">
                  <a:moveTo>
                    <a:pt x="0" y="1367581"/>
                  </a:moveTo>
                  <a:lnTo>
                    <a:pt x="0" y="0"/>
                  </a:lnTo>
                </a:path>
              </a:pathLst>
            </a:custGeom>
            <a:ln w="8931">
              <a:solidFill>
                <a:schemeClr val="accent1"/>
              </a:solidFill>
            </a:ln>
          </p:spPr>
          <p:txBody>
            <a:bodyPr wrap="square" lIns="0" tIns="0" rIns="0" bIns="0" rtlCol="0"/>
            <a:lstStyle/>
            <a:p>
              <a:endParaRPr/>
            </a:p>
          </p:txBody>
        </p:sp>
        <p:sp>
          <p:nvSpPr>
            <p:cNvPr id="107" name="object 29">
              <a:extLst>
                <a:ext uri="{FF2B5EF4-FFF2-40B4-BE49-F238E27FC236}">
                  <a16:creationId xmlns:a16="http://schemas.microsoft.com/office/drawing/2014/main" id="{A69DFDBC-31F5-7C43-BC33-DA9E3A05C44A}"/>
                </a:ext>
              </a:extLst>
            </p:cNvPr>
            <p:cNvSpPr/>
            <p:nvPr/>
          </p:nvSpPr>
          <p:spPr>
            <a:xfrm>
              <a:off x="647602" y="4541066"/>
              <a:ext cx="0" cy="1367790"/>
            </a:xfrm>
            <a:custGeom>
              <a:avLst/>
              <a:gdLst/>
              <a:ahLst/>
              <a:cxnLst/>
              <a:rect l="l" t="t" r="r" b="b"/>
              <a:pathLst>
                <a:path h="1367789">
                  <a:moveTo>
                    <a:pt x="0" y="1367581"/>
                  </a:moveTo>
                  <a:lnTo>
                    <a:pt x="0" y="0"/>
                  </a:lnTo>
                </a:path>
              </a:pathLst>
            </a:custGeom>
            <a:ln w="7737">
              <a:solidFill>
                <a:schemeClr val="accent1"/>
              </a:solidFill>
            </a:ln>
          </p:spPr>
          <p:txBody>
            <a:bodyPr wrap="square" lIns="0" tIns="0" rIns="0" bIns="0" rtlCol="0"/>
            <a:lstStyle/>
            <a:p>
              <a:endParaRPr/>
            </a:p>
          </p:txBody>
        </p:sp>
      </p:grpSp>
    </p:spTree>
    <p:extLst>
      <p:ext uri="{BB962C8B-B14F-4D97-AF65-F5344CB8AC3E}">
        <p14:creationId xmlns:p14="http://schemas.microsoft.com/office/powerpoint/2010/main" val="3737901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Intro Bold">
    <p:spTree>
      <p:nvGrpSpPr>
        <p:cNvPr id="1" name=""/>
        <p:cNvGrpSpPr/>
        <p:nvPr/>
      </p:nvGrpSpPr>
      <p:grpSpPr>
        <a:xfrm>
          <a:off x="0" y="0"/>
          <a:ext cx="0" cy="0"/>
          <a:chOff x="0" y="0"/>
          <a:chExt cx="0" cy="0"/>
        </a:xfrm>
      </p:grpSpPr>
      <p:pic>
        <p:nvPicPr>
          <p:cNvPr id="8" name="Picture 7" descr="A picture containing outdoor, blue, high, day&#10;&#10;Description automatically generated">
            <a:extLst>
              <a:ext uri="{FF2B5EF4-FFF2-40B4-BE49-F238E27FC236}">
                <a16:creationId xmlns:a16="http://schemas.microsoft.com/office/drawing/2014/main" id="{55F5FCC0-AF31-D544-8FB3-CAF4AB7E321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340818" y="2634442"/>
            <a:ext cx="3198970" cy="1602589"/>
          </a:xfrm>
        </p:spPr>
        <p:txBody>
          <a:bodyPr lIns="0" tIns="0" rIns="0" bIns="0">
            <a:noAutofit/>
          </a:bodyPr>
          <a:lstStyle>
            <a:lvl1pPr algn="ctr">
              <a:defRPr sz="1100" b="1" i="0" spc="400" baseline="0">
                <a:solidFill>
                  <a:srgbClr val="FFFFFF"/>
                </a:solidFill>
                <a:latin typeface="Obviously Wide Semi" pitchFamily="82" charset="77"/>
              </a:defRPr>
            </a:lvl1pPr>
          </a:lstStyle>
          <a:p>
            <a:r>
              <a:rPr lang="en-US" dirty="0"/>
              <a:t>CLICK TO ADD TITLE</a:t>
            </a:r>
          </a:p>
        </p:txBody>
      </p:sp>
      <p:grpSp>
        <p:nvGrpSpPr>
          <p:cNvPr id="9" name="Group 8">
            <a:extLst>
              <a:ext uri="{FF2B5EF4-FFF2-40B4-BE49-F238E27FC236}">
                <a16:creationId xmlns:a16="http://schemas.microsoft.com/office/drawing/2014/main" id="{2A9D808A-998A-5041-BFB1-7A2946F9ABE8}"/>
              </a:ext>
            </a:extLst>
          </p:cNvPr>
          <p:cNvGrpSpPr/>
          <p:nvPr userDrawn="1"/>
        </p:nvGrpSpPr>
        <p:grpSpPr>
          <a:xfrm>
            <a:off x="97536" y="2597084"/>
            <a:ext cx="11692128" cy="1663833"/>
            <a:chOff x="240378" y="4483837"/>
            <a:chExt cx="19200675" cy="2548833"/>
          </a:xfrm>
        </p:grpSpPr>
        <p:sp>
          <p:nvSpPr>
            <p:cNvPr id="10" name="object 7">
              <a:extLst>
                <a:ext uri="{FF2B5EF4-FFF2-40B4-BE49-F238E27FC236}">
                  <a16:creationId xmlns:a16="http://schemas.microsoft.com/office/drawing/2014/main" id="{8BB2DE5B-3FFD-ED4A-B1E5-CB90D9211F74}"/>
                </a:ext>
              </a:extLst>
            </p:cNvPr>
            <p:cNvSpPr/>
            <p:nvPr/>
          </p:nvSpPr>
          <p:spPr>
            <a:xfrm>
              <a:off x="624383" y="5628290"/>
              <a:ext cx="0" cy="1367790"/>
            </a:xfrm>
            <a:custGeom>
              <a:avLst/>
              <a:gdLst/>
              <a:ahLst/>
              <a:cxnLst/>
              <a:rect l="l" t="t" r="r" b="b"/>
              <a:pathLst>
                <a:path h="1367790">
                  <a:moveTo>
                    <a:pt x="0" y="1367591"/>
                  </a:moveTo>
                  <a:lnTo>
                    <a:pt x="0" y="0"/>
                  </a:lnTo>
                </a:path>
              </a:pathLst>
            </a:custGeom>
            <a:ln w="38700">
              <a:solidFill>
                <a:schemeClr val="accent1"/>
              </a:solidFill>
            </a:ln>
          </p:spPr>
          <p:txBody>
            <a:bodyPr wrap="square" lIns="0" tIns="0" rIns="0" bIns="0" rtlCol="0"/>
            <a:lstStyle/>
            <a:p>
              <a:endParaRPr/>
            </a:p>
          </p:txBody>
        </p:sp>
        <p:sp>
          <p:nvSpPr>
            <p:cNvPr id="11" name="object 8">
              <a:extLst>
                <a:ext uri="{FF2B5EF4-FFF2-40B4-BE49-F238E27FC236}">
                  <a16:creationId xmlns:a16="http://schemas.microsoft.com/office/drawing/2014/main" id="{74A3DAC4-4AFD-8D42-A1DD-8315FADF171F}"/>
                </a:ext>
              </a:extLst>
            </p:cNvPr>
            <p:cNvSpPr/>
            <p:nvPr/>
          </p:nvSpPr>
          <p:spPr>
            <a:xfrm>
              <a:off x="5883289" y="5628290"/>
              <a:ext cx="0" cy="1367790"/>
            </a:xfrm>
            <a:custGeom>
              <a:avLst/>
              <a:gdLst/>
              <a:ahLst/>
              <a:cxnLst/>
              <a:rect l="l" t="t" r="r" b="b"/>
              <a:pathLst>
                <a:path h="1367790">
                  <a:moveTo>
                    <a:pt x="0" y="1367591"/>
                  </a:moveTo>
                  <a:lnTo>
                    <a:pt x="0" y="0"/>
                  </a:lnTo>
                </a:path>
              </a:pathLst>
            </a:custGeom>
            <a:ln w="37506">
              <a:solidFill>
                <a:schemeClr val="accent1"/>
              </a:solidFill>
            </a:ln>
          </p:spPr>
          <p:txBody>
            <a:bodyPr wrap="square" lIns="0" tIns="0" rIns="0" bIns="0" rtlCol="0"/>
            <a:lstStyle/>
            <a:p>
              <a:endParaRPr/>
            </a:p>
          </p:txBody>
        </p:sp>
        <p:sp>
          <p:nvSpPr>
            <p:cNvPr id="12" name="object 9">
              <a:extLst>
                <a:ext uri="{FF2B5EF4-FFF2-40B4-BE49-F238E27FC236}">
                  <a16:creationId xmlns:a16="http://schemas.microsoft.com/office/drawing/2014/main" id="{943264AF-72D4-0348-9907-1B87C4EE0386}"/>
                </a:ext>
              </a:extLst>
            </p:cNvPr>
            <p:cNvSpPr/>
            <p:nvPr/>
          </p:nvSpPr>
          <p:spPr>
            <a:xfrm>
              <a:off x="6314331"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3" name="object 10">
              <a:extLst>
                <a:ext uri="{FF2B5EF4-FFF2-40B4-BE49-F238E27FC236}">
                  <a16:creationId xmlns:a16="http://schemas.microsoft.com/office/drawing/2014/main" id="{F8DCC481-A695-E042-87D4-5CF1C327D425}"/>
                </a:ext>
              </a:extLst>
            </p:cNvPr>
            <p:cNvSpPr/>
            <p:nvPr/>
          </p:nvSpPr>
          <p:spPr>
            <a:xfrm>
              <a:off x="7345512"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14" name="object 11">
              <a:extLst>
                <a:ext uri="{FF2B5EF4-FFF2-40B4-BE49-F238E27FC236}">
                  <a16:creationId xmlns:a16="http://schemas.microsoft.com/office/drawing/2014/main" id="{8C5119C7-70B9-314A-A284-CC11B82D9A19}"/>
                </a:ext>
              </a:extLst>
            </p:cNvPr>
            <p:cNvSpPr/>
            <p:nvPr/>
          </p:nvSpPr>
          <p:spPr>
            <a:xfrm>
              <a:off x="19304337"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15" name="object 12">
              <a:extLst>
                <a:ext uri="{FF2B5EF4-FFF2-40B4-BE49-F238E27FC236}">
                  <a16:creationId xmlns:a16="http://schemas.microsoft.com/office/drawing/2014/main" id="{A790CFD8-B3EE-3B4B-B030-4DC4CB5E6044}"/>
                </a:ext>
              </a:extLst>
            </p:cNvPr>
            <p:cNvSpPr/>
            <p:nvPr/>
          </p:nvSpPr>
          <p:spPr>
            <a:xfrm>
              <a:off x="6900865" y="5628290"/>
              <a:ext cx="0" cy="1367790"/>
            </a:xfrm>
            <a:custGeom>
              <a:avLst/>
              <a:gdLst/>
              <a:ahLst/>
              <a:cxnLst/>
              <a:rect l="l" t="t" r="r" b="b"/>
              <a:pathLst>
                <a:path h="1367790">
                  <a:moveTo>
                    <a:pt x="0" y="1367591"/>
                  </a:moveTo>
                  <a:lnTo>
                    <a:pt x="0" y="0"/>
                  </a:lnTo>
                </a:path>
              </a:pathLst>
            </a:custGeom>
            <a:ln w="30365">
              <a:solidFill>
                <a:schemeClr val="accent1"/>
              </a:solidFill>
            </a:ln>
          </p:spPr>
          <p:txBody>
            <a:bodyPr wrap="square" lIns="0" tIns="0" rIns="0" bIns="0" rtlCol="0"/>
            <a:lstStyle/>
            <a:p>
              <a:endParaRPr/>
            </a:p>
          </p:txBody>
        </p:sp>
        <p:sp>
          <p:nvSpPr>
            <p:cNvPr id="16" name="object 13">
              <a:extLst>
                <a:ext uri="{FF2B5EF4-FFF2-40B4-BE49-F238E27FC236}">
                  <a16:creationId xmlns:a16="http://schemas.microsoft.com/office/drawing/2014/main" id="{80F6F9EB-9F98-E747-89E5-9527BDB490FE}"/>
                </a:ext>
              </a:extLst>
            </p:cNvPr>
            <p:cNvSpPr/>
            <p:nvPr/>
          </p:nvSpPr>
          <p:spPr>
            <a:xfrm>
              <a:off x="11270664" y="5664880"/>
              <a:ext cx="0" cy="1367790"/>
            </a:xfrm>
            <a:custGeom>
              <a:avLst/>
              <a:gdLst/>
              <a:ahLst/>
              <a:cxnLst/>
              <a:rect l="l" t="t" r="r" b="b"/>
              <a:pathLst>
                <a:path h="1367790">
                  <a:moveTo>
                    <a:pt x="0" y="1367591"/>
                  </a:moveTo>
                  <a:lnTo>
                    <a:pt x="0" y="0"/>
                  </a:lnTo>
                </a:path>
              </a:pathLst>
            </a:custGeom>
            <a:ln w="18460">
              <a:solidFill>
                <a:schemeClr val="accent1"/>
              </a:solidFill>
            </a:ln>
          </p:spPr>
          <p:txBody>
            <a:bodyPr wrap="square" lIns="0" tIns="0" rIns="0" bIns="0" rtlCol="0"/>
            <a:lstStyle/>
            <a:p>
              <a:endParaRPr/>
            </a:p>
          </p:txBody>
        </p:sp>
        <p:sp>
          <p:nvSpPr>
            <p:cNvPr id="17" name="object 14">
              <a:extLst>
                <a:ext uri="{FF2B5EF4-FFF2-40B4-BE49-F238E27FC236}">
                  <a16:creationId xmlns:a16="http://schemas.microsoft.com/office/drawing/2014/main" id="{B36F2233-92DA-7D46-A0DE-85461A5DB1D4}"/>
                </a:ext>
              </a:extLst>
            </p:cNvPr>
            <p:cNvSpPr/>
            <p:nvPr/>
          </p:nvSpPr>
          <p:spPr>
            <a:xfrm>
              <a:off x="15300301"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18" name="object 15">
              <a:extLst>
                <a:ext uri="{FF2B5EF4-FFF2-40B4-BE49-F238E27FC236}">
                  <a16:creationId xmlns:a16="http://schemas.microsoft.com/office/drawing/2014/main" id="{4E2D492C-3EDE-C74B-B549-F35C07EA1682}"/>
                </a:ext>
              </a:extLst>
            </p:cNvPr>
            <p:cNvSpPr/>
            <p:nvPr/>
          </p:nvSpPr>
          <p:spPr>
            <a:xfrm>
              <a:off x="7755302"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19" name="object 16">
              <a:extLst>
                <a:ext uri="{FF2B5EF4-FFF2-40B4-BE49-F238E27FC236}">
                  <a16:creationId xmlns:a16="http://schemas.microsoft.com/office/drawing/2014/main" id="{18DBC867-C47F-654C-B38C-F8DCAC3AE98F}"/>
                </a:ext>
              </a:extLst>
            </p:cNvPr>
            <p:cNvSpPr/>
            <p:nvPr/>
          </p:nvSpPr>
          <p:spPr>
            <a:xfrm>
              <a:off x="15866947" y="5628290"/>
              <a:ext cx="0" cy="1367790"/>
            </a:xfrm>
            <a:custGeom>
              <a:avLst/>
              <a:gdLst/>
              <a:ahLst/>
              <a:cxnLst/>
              <a:rect l="l" t="t" r="r" b="b"/>
              <a:pathLst>
                <a:path h="1367790">
                  <a:moveTo>
                    <a:pt x="0" y="1367591"/>
                  </a:moveTo>
                  <a:lnTo>
                    <a:pt x="0" y="0"/>
                  </a:lnTo>
                </a:path>
              </a:pathLst>
            </a:custGeom>
            <a:ln w="7737">
              <a:solidFill>
                <a:schemeClr val="accent1"/>
              </a:solidFill>
            </a:ln>
          </p:spPr>
          <p:txBody>
            <a:bodyPr wrap="square" lIns="0" tIns="0" rIns="0" bIns="0" rtlCol="0"/>
            <a:lstStyle/>
            <a:p>
              <a:endParaRPr/>
            </a:p>
          </p:txBody>
        </p:sp>
        <p:sp>
          <p:nvSpPr>
            <p:cNvPr id="20" name="object 17">
              <a:extLst>
                <a:ext uri="{FF2B5EF4-FFF2-40B4-BE49-F238E27FC236}">
                  <a16:creationId xmlns:a16="http://schemas.microsoft.com/office/drawing/2014/main" id="{DDE6AE74-3EA2-9D4C-B18A-B9485EA57A66}"/>
                </a:ext>
              </a:extLst>
            </p:cNvPr>
            <p:cNvSpPr/>
            <p:nvPr/>
          </p:nvSpPr>
          <p:spPr>
            <a:xfrm>
              <a:off x="15965052" y="4738307"/>
              <a:ext cx="0" cy="1367790"/>
            </a:xfrm>
            <a:custGeom>
              <a:avLst/>
              <a:gdLst/>
              <a:ahLst/>
              <a:cxnLst/>
              <a:rect l="l" t="t" r="r" b="b"/>
              <a:pathLst>
                <a:path h="1367789">
                  <a:moveTo>
                    <a:pt x="0" y="1367581"/>
                  </a:moveTo>
                  <a:lnTo>
                    <a:pt x="0" y="0"/>
                  </a:lnTo>
                </a:path>
              </a:pathLst>
            </a:custGeom>
            <a:ln w="37506">
              <a:solidFill>
                <a:schemeClr val="accent1"/>
              </a:solidFill>
            </a:ln>
          </p:spPr>
          <p:txBody>
            <a:bodyPr wrap="square" lIns="0" tIns="0" rIns="0" bIns="0" rtlCol="0"/>
            <a:lstStyle/>
            <a:p>
              <a:endParaRPr/>
            </a:p>
          </p:txBody>
        </p:sp>
        <p:sp>
          <p:nvSpPr>
            <p:cNvPr id="21" name="object 18">
              <a:extLst>
                <a:ext uri="{FF2B5EF4-FFF2-40B4-BE49-F238E27FC236}">
                  <a16:creationId xmlns:a16="http://schemas.microsoft.com/office/drawing/2014/main" id="{A0EAA463-9738-8345-883E-EC969D00DDE2}"/>
                </a:ext>
              </a:extLst>
            </p:cNvPr>
            <p:cNvSpPr/>
            <p:nvPr/>
          </p:nvSpPr>
          <p:spPr>
            <a:xfrm>
              <a:off x="15382035" y="4541066"/>
              <a:ext cx="0" cy="1367790"/>
            </a:xfrm>
            <a:custGeom>
              <a:avLst/>
              <a:gdLst/>
              <a:ahLst/>
              <a:cxnLst/>
              <a:rect l="l" t="t" r="r" b="b"/>
              <a:pathLst>
                <a:path h="1367789">
                  <a:moveTo>
                    <a:pt x="0" y="1367581"/>
                  </a:moveTo>
                  <a:lnTo>
                    <a:pt x="0" y="0"/>
                  </a:lnTo>
                </a:path>
              </a:pathLst>
            </a:custGeom>
            <a:ln w="32742">
              <a:solidFill>
                <a:schemeClr val="accent1"/>
              </a:solidFill>
            </a:ln>
          </p:spPr>
          <p:txBody>
            <a:bodyPr wrap="square" lIns="0" tIns="0" rIns="0" bIns="0" rtlCol="0"/>
            <a:lstStyle/>
            <a:p>
              <a:endParaRPr/>
            </a:p>
          </p:txBody>
        </p:sp>
        <p:sp>
          <p:nvSpPr>
            <p:cNvPr id="22" name="object 19">
              <a:extLst>
                <a:ext uri="{FF2B5EF4-FFF2-40B4-BE49-F238E27FC236}">
                  <a16:creationId xmlns:a16="http://schemas.microsoft.com/office/drawing/2014/main" id="{A134924B-7C79-EB46-95A6-877C3B60E905}"/>
                </a:ext>
              </a:extLst>
            </p:cNvPr>
            <p:cNvSpPr/>
            <p:nvPr/>
          </p:nvSpPr>
          <p:spPr>
            <a:xfrm>
              <a:off x="11695753" y="5422101"/>
              <a:ext cx="0" cy="1367790"/>
            </a:xfrm>
            <a:custGeom>
              <a:avLst/>
              <a:gdLst/>
              <a:ahLst/>
              <a:cxnLst/>
              <a:rect l="l" t="t" r="r" b="b"/>
              <a:pathLst>
                <a:path h="1367790">
                  <a:moveTo>
                    <a:pt x="0" y="1367581"/>
                  </a:moveTo>
                  <a:lnTo>
                    <a:pt x="0" y="0"/>
                  </a:lnTo>
                </a:path>
              </a:pathLst>
            </a:custGeom>
            <a:ln w="32742">
              <a:solidFill>
                <a:schemeClr val="accent1"/>
              </a:solidFill>
            </a:ln>
          </p:spPr>
          <p:txBody>
            <a:bodyPr wrap="square" lIns="0" tIns="0" rIns="0" bIns="0" rtlCol="0"/>
            <a:lstStyle/>
            <a:p>
              <a:endParaRPr/>
            </a:p>
          </p:txBody>
        </p:sp>
        <p:sp>
          <p:nvSpPr>
            <p:cNvPr id="23" name="object 20">
              <a:extLst>
                <a:ext uri="{FF2B5EF4-FFF2-40B4-BE49-F238E27FC236}">
                  <a16:creationId xmlns:a16="http://schemas.microsoft.com/office/drawing/2014/main" id="{1EF490C6-E8DA-4542-93EE-30ADD1305A2B}"/>
                </a:ext>
              </a:extLst>
            </p:cNvPr>
            <p:cNvSpPr/>
            <p:nvPr/>
          </p:nvSpPr>
          <p:spPr>
            <a:xfrm>
              <a:off x="11336750" y="4483837"/>
              <a:ext cx="0" cy="1367790"/>
            </a:xfrm>
            <a:custGeom>
              <a:avLst/>
              <a:gdLst/>
              <a:ahLst/>
              <a:cxnLst/>
              <a:rect l="l" t="t" r="r" b="b"/>
              <a:pathLst>
                <a:path h="1367789">
                  <a:moveTo>
                    <a:pt x="0" y="1367581"/>
                  </a:moveTo>
                  <a:lnTo>
                    <a:pt x="0" y="0"/>
                  </a:lnTo>
                </a:path>
              </a:pathLst>
            </a:custGeom>
            <a:ln w="26794">
              <a:solidFill>
                <a:schemeClr val="accent1"/>
              </a:solidFill>
            </a:ln>
          </p:spPr>
          <p:txBody>
            <a:bodyPr wrap="square" lIns="0" tIns="0" rIns="0" bIns="0" rtlCol="0"/>
            <a:lstStyle/>
            <a:p>
              <a:endParaRPr/>
            </a:p>
          </p:txBody>
        </p:sp>
        <p:sp>
          <p:nvSpPr>
            <p:cNvPr id="24" name="object 21">
              <a:extLst>
                <a:ext uri="{FF2B5EF4-FFF2-40B4-BE49-F238E27FC236}">
                  <a16:creationId xmlns:a16="http://schemas.microsoft.com/office/drawing/2014/main" id="{68D33E33-5F94-404E-B2BB-FCEC25EBADD3}"/>
                </a:ext>
              </a:extLst>
            </p:cNvPr>
            <p:cNvSpPr/>
            <p:nvPr/>
          </p:nvSpPr>
          <p:spPr>
            <a:xfrm>
              <a:off x="6916374" y="4541066"/>
              <a:ext cx="0" cy="1367790"/>
            </a:xfrm>
            <a:custGeom>
              <a:avLst/>
              <a:gdLst/>
              <a:ahLst/>
              <a:cxnLst/>
              <a:rect l="l" t="t" r="r" b="b"/>
              <a:pathLst>
                <a:path h="1367789">
                  <a:moveTo>
                    <a:pt x="0" y="1367581"/>
                  </a:moveTo>
                  <a:lnTo>
                    <a:pt x="0" y="0"/>
                  </a:lnTo>
                </a:path>
              </a:pathLst>
            </a:custGeom>
            <a:ln w="16072">
              <a:solidFill>
                <a:schemeClr val="accent1"/>
              </a:solidFill>
            </a:ln>
          </p:spPr>
          <p:txBody>
            <a:bodyPr wrap="square" lIns="0" tIns="0" rIns="0" bIns="0" rtlCol="0"/>
            <a:lstStyle/>
            <a:p>
              <a:endParaRPr/>
            </a:p>
          </p:txBody>
        </p:sp>
        <p:sp>
          <p:nvSpPr>
            <p:cNvPr id="25" name="object 22">
              <a:extLst>
                <a:ext uri="{FF2B5EF4-FFF2-40B4-BE49-F238E27FC236}">
                  <a16:creationId xmlns:a16="http://schemas.microsoft.com/office/drawing/2014/main" id="{B9FCFFB0-0094-6448-87C3-0154061E6C27}"/>
                </a:ext>
              </a:extLst>
            </p:cNvPr>
            <p:cNvSpPr/>
            <p:nvPr/>
          </p:nvSpPr>
          <p:spPr>
            <a:xfrm>
              <a:off x="7380410"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26" name="object 23">
              <a:extLst>
                <a:ext uri="{FF2B5EF4-FFF2-40B4-BE49-F238E27FC236}">
                  <a16:creationId xmlns:a16="http://schemas.microsoft.com/office/drawing/2014/main" id="{CF8FCD71-F358-5C4E-934B-2BA8DB2A609C}"/>
                </a:ext>
              </a:extLst>
            </p:cNvPr>
            <p:cNvSpPr/>
            <p:nvPr/>
          </p:nvSpPr>
          <p:spPr>
            <a:xfrm>
              <a:off x="19441053"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27" name="object 24">
              <a:extLst>
                <a:ext uri="{FF2B5EF4-FFF2-40B4-BE49-F238E27FC236}">
                  <a16:creationId xmlns:a16="http://schemas.microsoft.com/office/drawing/2014/main" id="{4D434D3D-7DBC-6742-A8D9-F8B8FC8E1E05}"/>
                </a:ext>
              </a:extLst>
            </p:cNvPr>
            <p:cNvSpPr/>
            <p:nvPr/>
          </p:nvSpPr>
          <p:spPr>
            <a:xfrm>
              <a:off x="6366464"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28" name="object 25">
              <a:extLst>
                <a:ext uri="{FF2B5EF4-FFF2-40B4-BE49-F238E27FC236}">
                  <a16:creationId xmlns:a16="http://schemas.microsoft.com/office/drawing/2014/main" id="{8EA3B669-29FF-324B-8875-96C4B0655102}"/>
                </a:ext>
              </a:extLst>
            </p:cNvPr>
            <p:cNvSpPr/>
            <p:nvPr/>
          </p:nvSpPr>
          <p:spPr>
            <a:xfrm>
              <a:off x="240378"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29" name="object 26">
              <a:extLst>
                <a:ext uri="{FF2B5EF4-FFF2-40B4-BE49-F238E27FC236}">
                  <a16:creationId xmlns:a16="http://schemas.microsoft.com/office/drawing/2014/main" id="{A7AB49EB-807B-EF46-A499-50B61F00A44C}"/>
                </a:ext>
              </a:extLst>
            </p:cNvPr>
            <p:cNvSpPr/>
            <p:nvPr/>
          </p:nvSpPr>
          <p:spPr>
            <a:xfrm>
              <a:off x="240379"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30" name="object 27">
              <a:extLst>
                <a:ext uri="{FF2B5EF4-FFF2-40B4-BE49-F238E27FC236}">
                  <a16:creationId xmlns:a16="http://schemas.microsoft.com/office/drawing/2014/main" id="{D7F997AF-AEF9-2744-936C-FDF7EDD6EF1C}"/>
                </a:ext>
              </a:extLst>
            </p:cNvPr>
            <p:cNvSpPr/>
            <p:nvPr/>
          </p:nvSpPr>
          <p:spPr>
            <a:xfrm>
              <a:off x="5945333" y="4541066"/>
              <a:ext cx="0" cy="1367790"/>
            </a:xfrm>
            <a:custGeom>
              <a:avLst/>
              <a:gdLst/>
              <a:ahLst/>
              <a:cxnLst/>
              <a:rect l="l" t="t" r="r" b="b"/>
              <a:pathLst>
                <a:path h="1367789">
                  <a:moveTo>
                    <a:pt x="0" y="1367581"/>
                  </a:moveTo>
                  <a:lnTo>
                    <a:pt x="0" y="0"/>
                  </a:lnTo>
                </a:path>
              </a:pathLst>
            </a:custGeom>
            <a:ln w="8931">
              <a:solidFill>
                <a:schemeClr val="accent1"/>
              </a:solidFill>
            </a:ln>
          </p:spPr>
          <p:txBody>
            <a:bodyPr wrap="square" lIns="0" tIns="0" rIns="0" bIns="0" rtlCol="0"/>
            <a:lstStyle/>
            <a:p>
              <a:endParaRPr/>
            </a:p>
          </p:txBody>
        </p:sp>
        <p:sp>
          <p:nvSpPr>
            <p:cNvPr id="31" name="object 28">
              <a:extLst>
                <a:ext uri="{FF2B5EF4-FFF2-40B4-BE49-F238E27FC236}">
                  <a16:creationId xmlns:a16="http://schemas.microsoft.com/office/drawing/2014/main" id="{6E991268-9DEC-3849-86EC-C254119BE1B1}"/>
                </a:ext>
              </a:extLst>
            </p:cNvPr>
            <p:cNvSpPr/>
            <p:nvPr/>
          </p:nvSpPr>
          <p:spPr>
            <a:xfrm>
              <a:off x="647602" y="4541066"/>
              <a:ext cx="0" cy="1367790"/>
            </a:xfrm>
            <a:custGeom>
              <a:avLst/>
              <a:gdLst/>
              <a:ahLst/>
              <a:cxnLst/>
              <a:rect l="l" t="t" r="r" b="b"/>
              <a:pathLst>
                <a:path h="1367789">
                  <a:moveTo>
                    <a:pt x="0" y="1367581"/>
                  </a:moveTo>
                  <a:lnTo>
                    <a:pt x="0" y="0"/>
                  </a:lnTo>
                </a:path>
              </a:pathLst>
            </a:custGeom>
            <a:ln w="7737">
              <a:solidFill>
                <a:schemeClr val="accent1"/>
              </a:solidFill>
            </a:ln>
          </p:spPr>
          <p:txBody>
            <a:bodyPr wrap="square" lIns="0" tIns="0" rIns="0" bIns="0" rtlCol="0"/>
            <a:lstStyle/>
            <a:p>
              <a:endParaRPr/>
            </a:p>
          </p:txBody>
        </p:sp>
      </p:grpSp>
      <p:sp>
        <p:nvSpPr>
          <p:cNvPr id="33" name="Picture Placeholder 32">
            <a:extLst>
              <a:ext uri="{FF2B5EF4-FFF2-40B4-BE49-F238E27FC236}">
                <a16:creationId xmlns:a16="http://schemas.microsoft.com/office/drawing/2014/main" id="{CC69924B-6F9A-8A4B-B6AB-AAFA31AABAF4}"/>
              </a:ext>
            </a:extLst>
          </p:cNvPr>
          <p:cNvSpPr>
            <a:spLocks noGrp="1"/>
          </p:cNvSpPr>
          <p:nvPr>
            <p:ph type="pic" sz="quarter" idx="13" hasCustomPrompt="1"/>
          </p:nvPr>
        </p:nvSpPr>
        <p:spPr>
          <a:xfrm>
            <a:off x="4779963" y="1731963"/>
            <a:ext cx="1754187" cy="3254375"/>
          </a:xfrm>
          <a:solidFill>
            <a:srgbClr val="FFFFFF"/>
          </a:solidFill>
        </p:spPr>
        <p:txBody>
          <a:bodyPr/>
          <a:lstStyle/>
          <a:p>
            <a:r>
              <a:rPr lang="en-US" dirty="0"/>
              <a:t>CLICK TO ADD PHOTO</a:t>
            </a:r>
          </a:p>
        </p:txBody>
      </p:sp>
      <p:sp>
        <p:nvSpPr>
          <p:cNvPr id="34" name="Picture Placeholder 32">
            <a:extLst>
              <a:ext uri="{FF2B5EF4-FFF2-40B4-BE49-F238E27FC236}">
                <a16:creationId xmlns:a16="http://schemas.microsoft.com/office/drawing/2014/main" id="{9EE5868A-D875-504B-BFAC-08676BF0F86E}"/>
              </a:ext>
            </a:extLst>
          </p:cNvPr>
          <p:cNvSpPr>
            <a:spLocks noGrp="1"/>
          </p:cNvSpPr>
          <p:nvPr>
            <p:ph type="pic" sz="quarter" idx="14" hasCustomPrompt="1"/>
          </p:nvPr>
        </p:nvSpPr>
        <p:spPr>
          <a:xfrm>
            <a:off x="7291515" y="1731963"/>
            <a:ext cx="1754187" cy="3254375"/>
          </a:xfrm>
          <a:solidFill>
            <a:srgbClr val="FFFFFF"/>
          </a:solidFill>
        </p:spPr>
        <p:txBody>
          <a:bodyPr/>
          <a:lstStyle/>
          <a:p>
            <a:r>
              <a:rPr lang="en-US" dirty="0"/>
              <a:t>CLICK TO ADD PHOTO</a:t>
            </a:r>
          </a:p>
        </p:txBody>
      </p:sp>
      <p:sp>
        <p:nvSpPr>
          <p:cNvPr id="35" name="Picture Placeholder 32">
            <a:extLst>
              <a:ext uri="{FF2B5EF4-FFF2-40B4-BE49-F238E27FC236}">
                <a16:creationId xmlns:a16="http://schemas.microsoft.com/office/drawing/2014/main" id="{D6FB1BFA-CB90-4148-93FA-32F819BD9767}"/>
              </a:ext>
            </a:extLst>
          </p:cNvPr>
          <p:cNvSpPr>
            <a:spLocks noGrp="1"/>
          </p:cNvSpPr>
          <p:nvPr>
            <p:ph type="pic" sz="quarter" idx="15" hasCustomPrompt="1"/>
          </p:nvPr>
        </p:nvSpPr>
        <p:spPr>
          <a:xfrm>
            <a:off x="9803067" y="1731963"/>
            <a:ext cx="1754187" cy="3254375"/>
          </a:xfrm>
          <a:solidFill>
            <a:srgbClr val="FFFFFF"/>
          </a:solidFill>
        </p:spPr>
        <p:txBody>
          <a:bodyPr/>
          <a:lstStyle/>
          <a:p>
            <a:r>
              <a:rPr lang="en-US" dirty="0"/>
              <a:t>CLICK TO ADD PHOTO</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4779963" y="5108946"/>
            <a:ext cx="2169473" cy="1358900"/>
          </a:xfrm>
        </p:spPr>
        <p:txBody>
          <a:bodyPr lIns="0" tIns="0" rIns="0" bIns="0">
            <a:noAutofit/>
          </a:bodyPr>
          <a:lstStyle>
            <a:lvl1pPr marL="0" indent="0">
              <a:spcBef>
                <a:spcPts val="0"/>
              </a:spcBef>
              <a:buNone/>
              <a:defRPr sz="1100" b="1" i="0">
                <a:solidFill>
                  <a:srgbClr val="FFFFFF"/>
                </a:solidFill>
                <a:latin typeface="Obviously Wide Semi" pitchFamily="82" charset="77"/>
              </a:defRPr>
            </a:lvl1pPr>
            <a:lvl2pPr marL="11113" indent="0">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sp>
        <p:nvSpPr>
          <p:cNvPr id="38" name="Text Placeholder 36">
            <a:extLst>
              <a:ext uri="{FF2B5EF4-FFF2-40B4-BE49-F238E27FC236}">
                <a16:creationId xmlns:a16="http://schemas.microsoft.com/office/drawing/2014/main" id="{1ED53BDF-8FC7-5B41-8852-DA848F467A45}"/>
              </a:ext>
            </a:extLst>
          </p:cNvPr>
          <p:cNvSpPr>
            <a:spLocks noGrp="1"/>
          </p:cNvSpPr>
          <p:nvPr>
            <p:ph type="body" sz="quarter" idx="17" hasCustomPrompt="1"/>
          </p:nvPr>
        </p:nvSpPr>
        <p:spPr>
          <a:xfrm>
            <a:off x="7291515" y="5108946"/>
            <a:ext cx="2169473" cy="1358900"/>
          </a:xfrm>
        </p:spPr>
        <p:txBody>
          <a:bodyPr lIns="0" tIns="0" rIns="0" bIns="0">
            <a:noAutofit/>
          </a:bodyPr>
          <a:lstStyle>
            <a:lvl1pPr marL="0" indent="0">
              <a:spcBef>
                <a:spcPts val="0"/>
              </a:spcBef>
              <a:buNone/>
              <a:defRPr sz="1100" b="1" i="0">
                <a:solidFill>
                  <a:srgbClr val="FFFFFF"/>
                </a:solidFill>
                <a:latin typeface="Obviously Wide Semi" pitchFamily="82" charset="77"/>
              </a:defRPr>
            </a:lvl1pPr>
            <a:lvl2pPr marL="11113" indent="0">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sp>
        <p:nvSpPr>
          <p:cNvPr id="39" name="Text Placeholder 36">
            <a:extLst>
              <a:ext uri="{FF2B5EF4-FFF2-40B4-BE49-F238E27FC236}">
                <a16:creationId xmlns:a16="http://schemas.microsoft.com/office/drawing/2014/main" id="{E802398C-B22E-8A4E-AD12-4F7A8A973E26}"/>
              </a:ext>
            </a:extLst>
          </p:cNvPr>
          <p:cNvSpPr>
            <a:spLocks noGrp="1"/>
          </p:cNvSpPr>
          <p:nvPr>
            <p:ph type="body" sz="quarter" idx="18" hasCustomPrompt="1"/>
          </p:nvPr>
        </p:nvSpPr>
        <p:spPr>
          <a:xfrm>
            <a:off x="9803067" y="5108946"/>
            <a:ext cx="2169473" cy="1358900"/>
          </a:xfrm>
        </p:spPr>
        <p:txBody>
          <a:bodyPr lIns="0" tIns="0" rIns="0" bIns="0">
            <a:noAutofit/>
          </a:bodyPr>
          <a:lstStyle>
            <a:lvl1pPr marL="0" indent="0">
              <a:spcBef>
                <a:spcPts val="0"/>
              </a:spcBef>
              <a:buNone/>
              <a:defRPr sz="1100" b="1" i="0">
                <a:solidFill>
                  <a:srgbClr val="FFFFFF"/>
                </a:solidFill>
                <a:latin typeface="Obviously Wide Semi" pitchFamily="82" charset="77"/>
              </a:defRPr>
            </a:lvl1pPr>
            <a:lvl2pPr marL="11113" indent="0">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sp>
        <p:nvSpPr>
          <p:cNvPr id="36" name="Slide Number Placeholder 5">
            <a:extLst>
              <a:ext uri="{FF2B5EF4-FFF2-40B4-BE49-F238E27FC236}">
                <a16:creationId xmlns:a16="http://schemas.microsoft.com/office/drawing/2014/main" id="{9752AA80-7B31-474B-87C3-AD46DD0921E6}"/>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Tree>
    <p:extLst>
      <p:ext uri="{BB962C8B-B14F-4D97-AF65-F5344CB8AC3E}">
        <p14:creationId xmlns:p14="http://schemas.microsoft.com/office/powerpoint/2010/main" val="537622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Section Bold">
    <p:spTree>
      <p:nvGrpSpPr>
        <p:cNvPr id="1" name=""/>
        <p:cNvGrpSpPr/>
        <p:nvPr/>
      </p:nvGrpSpPr>
      <p:grpSpPr>
        <a:xfrm>
          <a:off x="0" y="0"/>
          <a:ext cx="0" cy="0"/>
          <a:chOff x="0" y="0"/>
          <a:chExt cx="0" cy="0"/>
        </a:xfrm>
      </p:grpSpPr>
      <p:pic>
        <p:nvPicPr>
          <p:cNvPr id="8" name="Picture 7" descr="A picture containing outdoor, blue, high, day&#10;&#10;Description automatically generated">
            <a:extLst>
              <a:ext uri="{FF2B5EF4-FFF2-40B4-BE49-F238E27FC236}">
                <a16:creationId xmlns:a16="http://schemas.microsoft.com/office/drawing/2014/main" id="{55F5FCC0-AF31-D544-8FB3-CAF4AB7E321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0659" y="2721183"/>
            <a:ext cx="12090683" cy="1602589"/>
          </a:xfrm>
        </p:spPr>
        <p:txBody>
          <a:bodyPr lIns="0" tIns="0" rIns="0" bIns="0">
            <a:noAutofit/>
          </a:bodyPr>
          <a:lstStyle>
            <a:lvl1pPr algn="ctr">
              <a:lnSpc>
                <a:spcPct val="80000"/>
              </a:lnSpc>
              <a:defRPr sz="4400" b="1" i="0" spc="0" baseline="0">
                <a:solidFill>
                  <a:srgbClr val="FFFFFF"/>
                </a:solidFill>
                <a:latin typeface="Obviously Extd Blck" pitchFamily="82" charset="77"/>
              </a:defRPr>
            </a:lvl1pPr>
          </a:lstStyle>
          <a:p>
            <a:r>
              <a:rPr lang="en-US" dirty="0"/>
              <a:t>CLICK TO </a:t>
            </a:r>
            <a:br>
              <a:rPr lang="en-US" dirty="0"/>
            </a:br>
            <a:r>
              <a:rPr lang="en-US" dirty="0"/>
              <a:t>ADD TITLE</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4033403" y="1984328"/>
            <a:ext cx="4125195" cy="356684"/>
          </a:xfrm>
        </p:spPr>
        <p:txBody>
          <a:bodyPr lIns="0" tIns="0" rIns="0" bIns="0">
            <a:noAutofit/>
          </a:bodyPr>
          <a:lstStyle>
            <a:lvl1pPr marL="0" indent="0" algn="ctr">
              <a:spcBef>
                <a:spcPts val="0"/>
              </a:spcBef>
              <a:buNone/>
              <a:defRPr sz="1100" b="1" i="0">
                <a:solidFill>
                  <a:srgbClr val="FFFFFF"/>
                </a:solidFill>
                <a:latin typeface="Obviously Wide Semi" pitchFamily="82" charset="77"/>
              </a:defRPr>
            </a:lvl1pPr>
            <a:lvl2pPr marL="11113" indent="0" algn="ctr">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SECTION NUMBER</a:t>
            </a:r>
          </a:p>
        </p:txBody>
      </p:sp>
      <p:grpSp>
        <p:nvGrpSpPr>
          <p:cNvPr id="10" name="Group 9">
            <a:extLst>
              <a:ext uri="{FF2B5EF4-FFF2-40B4-BE49-F238E27FC236}">
                <a16:creationId xmlns:a16="http://schemas.microsoft.com/office/drawing/2014/main" id="{8C327ED3-5712-7548-BB4E-7FA763E24789}"/>
              </a:ext>
            </a:extLst>
          </p:cNvPr>
          <p:cNvGrpSpPr/>
          <p:nvPr userDrawn="1"/>
        </p:nvGrpSpPr>
        <p:grpSpPr>
          <a:xfrm>
            <a:off x="5637151" y="307065"/>
            <a:ext cx="1054452" cy="6343343"/>
            <a:chOff x="5637151" y="307065"/>
            <a:chExt cx="1054452" cy="6343343"/>
          </a:xfrm>
        </p:grpSpPr>
        <p:grpSp>
          <p:nvGrpSpPr>
            <p:cNvPr id="6" name="Group 5">
              <a:extLst>
                <a:ext uri="{FF2B5EF4-FFF2-40B4-BE49-F238E27FC236}">
                  <a16:creationId xmlns:a16="http://schemas.microsoft.com/office/drawing/2014/main" id="{C4BDCFB6-C0E5-2B46-8BC5-A15442E76136}"/>
                </a:ext>
              </a:extLst>
            </p:cNvPr>
            <p:cNvGrpSpPr/>
            <p:nvPr userDrawn="1"/>
          </p:nvGrpSpPr>
          <p:grpSpPr>
            <a:xfrm>
              <a:off x="5637151" y="307065"/>
              <a:ext cx="1054452" cy="97449"/>
              <a:chOff x="5637151" y="307065"/>
              <a:chExt cx="1054452" cy="97449"/>
            </a:xfrm>
          </p:grpSpPr>
          <p:sp>
            <p:nvSpPr>
              <p:cNvPr id="85" name="object 12">
                <a:extLst>
                  <a:ext uri="{FF2B5EF4-FFF2-40B4-BE49-F238E27FC236}">
                    <a16:creationId xmlns:a16="http://schemas.microsoft.com/office/drawing/2014/main" id="{20A0BB2C-305F-2447-A3AD-8BC7CEF7C6EC}"/>
                  </a:ext>
                </a:extLst>
              </p:cNvPr>
              <p:cNvSpPr/>
              <p:nvPr/>
            </p:nvSpPr>
            <p:spPr>
              <a:xfrm rot="16200000" flipV="1">
                <a:off x="5936682" y="7534"/>
                <a:ext cx="0" cy="599062"/>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95" name="object 22">
                <a:extLst>
                  <a:ext uri="{FF2B5EF4-FFF2-40B4-BE49-F238E27FC236}">
                    <a16:creationId xmlns:a16="http://schemas.microsoft.com/office/drawing/2014/main" id="{4A7269EA-1929-F449-90A7-52CEFEA9788A}"/>
                  </a:ext>
                </a:extLst>
              </p:cNvPr>
              <p:cNvSpPr/>
              <p:nvPr/>
            </p:nvSpPr>
            <p:spPr>
              <a:xfrm rot="16200000" flipV="1">
                <a:off x="6392072" y="104983"/>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 name="Group 3">
              <a:extLst>
                <a:ext uri="{FF2B5EF4-FFF2-40B4-BE49-F238E27FC236}">
                  <a16:creationId xmlns:a16="http://schemas.microsoft.com/office/drawing/2014/main" id="{EA763CF8-ED67-7E4D-AD63-D891262541F8}"/>
                </a:ext>
              </a:extLst>
            </p:cNvPr>
            <p:cNvGrpSpPr/>
            <p:nvPr userDrawn="1"/>
          </p:nvGrpSpPr>
          <p:grpSpPr>
            <a:xfrm>
              <a:off x="5637151" y="748531"/>
              <a:ext cx="1054452" cy="111512"/>
              <a:chOff x="5637151" y="748531"/>
              <a:chExt cx="1054452" cy="111512"/>
            </a:xfrm>
          </p:grpSpPr>
          <p:sp>
            <p:nvSpPr>
              <p:cNvPr id="83" name="object 10">
                <a:extLst>
                  <a:ext uri="{FF2B5EF4-FFF2-40B4-BE49-F238E27FC236}">
                    <a16:creationId xmlns:a16="http://schemas.microsoft.com/office/drawing/2014/main" id="{1664A7E9-2AF1-2C41-B567-011C439AD806}"/>
                  </a:ext>
                </a:extLst>
              </p:cNvPr>
              <p:cNvSpPr/>
              <p:nvPr/>
            </p:nvSpPr>
            <p:spPr>
              <a:xfrm rot="16200000" flipV="1">
                <a:off x="5936682" y="449000"/>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03" name="object 22">
                <a:extLst>
                  <a:ext uri="{FF2B5EF4-FFF2-40B4-BE49-F238E27FC236}">
                    <a16:creationId xmlns:a16="http://schemas.microsoft.com/office/drawing/2014/main" id="{1D522858-4C50-BF49-9A8D-7FE0068CEA5D}"/>
                  </a:ext>
                </a:extLst>
              </p:cNvPr>
              <p:cNvSpPr/>
              <p:nvPr userDrawn="1"/>
            </p:nvSpPr>
            <p:spPr>
              <a:xfrm rot="16200000" flipV="1">
                <a:off x="6392072" y="489700"/>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04" name="object 10">
                <a:extLst>
                  <a:ext uri="{FF2B5EF4-FFF2-40B4-BE49-F238E27FC236}">
                    <a16:creationId xmlns:a16="http://schemas.microsoft.com/office/drawing/2014/main" id="{E6ED7C9F-DE60-6142-85FB-84183FBE46A8}"/>
                  </a:ext>
                </a:extLst>
              </p:cNvPr>
              <p:cNvSpPr/>
              <p:nvPr userDrawn="1"/>
            </p:nvSpPr>
            <p:spPr>
              <a:xfrm rot="16200000" flipV="1">
                <a:off x="5936682" y="560512"/>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grpSp>
        <p:grpSp>
          <p:nvGrpSpPr>
            <p:cNvPr id="3" name="Group 2">
              <a:extLst>
                <a:ext uri="{FF2B5EF4-FFF2-40B4-BE49-F238E27FC236}">
                  <a16:creationId xmlns:a16="http://schemas.microsoft.com/office/drawing/2014/main" id="{82315F7F-4505-1E44-B4A9-946D338BB7F2}"/>
                </a:ext>
              </a:extLst>
            </p:cNvPr>
            <p:cNvGrpSpPr/>
            <p:nvPr userDrawn="1"/>
          </p:nvGrpSpPr>
          <p:grpSpPr>
            <a:xfrm>
              <a:off x="5637151" y="1356272"/>
              <a:ext cx="1054452" cy="18398"/>
              <a:chOff x="5637151" y="1356272"/>
              <a:chExt cx="1054452" cy="18398"/>
            </a:xfrm>
          </p:grpSpPr>
          <p:sp>
            <p:nvSpPr>
              <p:cNvPr id="105" name="object 10">
                <a:extLst>
                  <a:ext uri="{FF2B5EF4-FFF2-40B4-BE49-F238E27FC236}">
                    <a16:creationId xmlns:a16="http://schemas.microsoft.com/office/drawing/2014/main" id="{D4EC7CE9-4E7F-F44C-A86E-F5FD5BCB2D51}"/>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06" name="object 22">
                <a:extLst>
                  <a:ext uri="{FF2B5EF4-FFF2-40B4-BE49-F238E27FC236}">
                    <a16:creationId xmlns:a16="http://schemas.microsoft.com/office/drawing/2014/main" id="{28D9D4FF-0CEF-8942-AEEC-8F076767F7ED}"/>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107" name="Group 106">
              <a:extLst>
                <a:ext uri="{FF2B5EF4-FFF2-40B4-BE49-F238E27FC236}">
                  <a16:creationId xmlns:a16="http://schemas.microsoft.com/office/drawing/2014/main" id="{41E81656-5DF7-4440-AEC7-8432B2D8B458}"/>
                </a:ext>
              </a:extLst>
            </p:cNvPr>
            <p:cNvGrpSpPr/>
            <p:nvPr userDrawn="1"/>
          </p:nvGrpSpPr>
          <p:grpSpPr>
            <a:xfrm>
              <a:off x="5637151" y="2332004"/>
              <a:ext cx="1054452" cy="18398"/>
              <a:chOff x="5637151" y="1356272"/>
              <a:chExt cx="1054452" cy="18398"/>
            </a:xfrm>
          </p:grpSpPr>
          <p:sp>
            <p:nvSpPr>
              <p:cNvPr id="108" name="object 10">
                <a:extLst>
                  <a:ext uri="{FF2B5EF4-FFF2-40B4-BE49-F238E27FC236}">
                    <a16:creationId xmlns:a16="http://schemas.microsoft.com/office/drawing/2014/main" id="{FC633C80-931A-6046-A86C-5B3B5E355268}"/>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09" name="object 22">
                <a:extLst>
                  <a:ext uri="{FF2B5EF4-FFF2-40B4-BE49-F238E27FC236}">
                    <a16:creationId xmlns:a16="http://schemas.microsoft.com/office/drawing/2014/main" id="{EB37AA53-B39F-5943-A2D7-62C4ED03DF8B}"/>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112" name="object 22">
              <a:extLst>
                <a:ext uri="{FF2B5EF4-FFF2-40B4-BE49-F238E27FC236}">
                  <a16:creationId xmlns:a16="http://schemas.microsoft.com/office/drawing/2014/main" id="{1F96AA9D-F35D-2F40-B381-567D0993ACF9}"/>
                </a:ext>
              </a:extLst>
            </p:cNvPr>
            <p:cNvSpPr/>
            <p:nvPr userDrawn="1"/>
          </p:nvSpPr>
          <p:spPr>
            <a:xfrm rot="16200000" flipV="1">
              <a:off x="5936682" y="2446740"/>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113" name="Group 112">
              <a:extLst>
                <a:ext uri="{FF2B5EF4-FFF2-40B4-BE49-F238E27FC236}">
                  <a16:creationId xmlns:a16="http://schemas.microsoft.com/office/drawing/2014/main" id="{BA83DEA0-C7C5-4540-B125-1B8E0449CBC3}"/>
                </a:ext>
              </a:extLst>
            </p:cNvPr>
            <p:cNvGrpSpPr/>
            <p:nvPr userDrawn="1"/>
          </p:nvGrpSpPr>
          <p:grpSpPr>
            <a:xfrm flipH="1">
              <a:off x="5637151" y="4556673"/>
              <a:ext cx="1054452" cy="18398"/>
              <a:chOff x="5637151" y="1356272"/>
              <a:chExt cx="1054452" cy="18398"/>
            </a:xfrm>
          </p:grpSpPr>
          <p:sp>
            <p:nvSpPr>
              <p:cNvPr id="114" name="object 10">
                <a:extLst>
                  <a:ext uri="{FF2B5EF4-FFF2-40B4-BE49-F238E27FC236}">
                    <a16:creationId xmlns:a16="http://schemas.microsoft.com/office/drawing/2014/main" id="{FE776D9C-25DC-9B42-83DB-E2141E9301B8}"/>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15" name="object 22">
                <a:extLst>
                  <a:ext uri="{FF2B5EF4-FFF2-40B4-BE49-F238E27FC236}">
                    <a16:creationId xmlns:a16="http://schemas.microsoft.com/office/drawing/2014/main" id="{FD80E040-732F-484F-B3F0-95610A60A9D5}"/>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116" name="Group 115">
              <a:extLst>
                <a:ext uri="{FF2B5EF4-FFF2-40B4-BE49-F238E27FC236}">
                  <a16:creationId xmlns:a16="http://schemas.microsoft.com/office/drawing/2014/main" id="{14B2F268-6F98-FF4A-A5EA-AF73A902AC19}"/>
                </a:ext>
              </a:extLst>
            </p:cNvPr>
            <p:cNvGrpSpPr/>
            <p:nvPr userDrawn="1"/>
          </p:nvGrpSpPr>
          <p:grpSpPr>
            <a:xfrm flipH="1">
              <a:off x="5637151" y="5071585"/>
              <a:ext cx="1054452" cy="444171"/>
              <a:chOff x="5637151" y="1285667"/>
              <a:chExt cx="1054452" cy="444171"/>
            </a:xfrm>
          </p:grpSpPr>
          <p:sp>
            <p:nvSpPr>
              <p:cNvPr id="117" name="object 10">
                <a:extLst>
                  <a:ext uri="{FF2B5EF4-FFF2-40B4-BE49-F238E27FC236}">
                    <a16:creationId xmlns:a16="http://schemas.microsoft.com/office/drawing/2014/main" id="{30C5061F-C125-CD43-96D1-11A2BAC617B0}"/>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18" name="object 22">
                <a:extLst>
                  <a:ext uri="{FF2B5EF4-FFF2-40B4-BE49-F238E27FC236}">
                    <a16:creationId xmlns:a16="http://schemas.microsoft.com/office/drawing/2014/main" id="{1A94F29D-7D47-1D49-8452-7CC51903444E}"/>
                  </a:ext>
                </a:extLst>
              </p:cNvPr>
              <p:cNvSpPr/>
              <p:nvPr userDrawn="1"/>
            </p:nvSpPr>
            <p:spPr>
              <a:xfrm rot="16200000" flipV="1">
                <a:off x="6392072" y="986136"/>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19" name="object 10">
                <a:extLst>
                  <a:ext uri="{FF2B5EF4-FFF2-40B4-BE49-F238E27FC236}">
                    <a16:creationId xmlns:a16="http://schemas.microsoft.com/office/drawing/2014/main" id="{F3062388-C474-0145-BD2D-E8A54F753687}"/>
                  </a:ext>
                </a:extLst>
              </p:cNvPr>
              <p:cNvSpPr/>
              <p:nvPr userDrawn="1"/>
            </p:nvSpPr>
            <p:spPr>
              <a:xfrm rot="16200000" flipV="1">
                <a:off x="5936682" y="1430307"/>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20" name="object 22">
                <a:extLst>
                  <a:ext uri="{FF2B5EF4-FFF2-40B4-BE49-F238E27FC236}">
                    <a16:creationId xmlns:a16="http://schemas.microsoft.com/office/drawing/2014/main" id="{20C94855-6E55-F149-A261-755035492EE9}"/>
                  </a:ext>
                </a:extLst>
              </p:cNvPr>
              <p:cNvSpPr/>
              <p:nvPr userDrawn="1"/>
            </p:nvSpPr>
            <p:spPr>
              <a:xfrm rot="16200000" flipV="1">
                <a:off x="6392072" y="1359702"/>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123" name="object 22">
              <a:extLst>
                <a:ext uri="{FF2B5EF4-FFF2-40B4-BE49-F238E27FC236}">
                  <a16:creationId xmlns:a16="http://schemas.microsoft.com/office/drawing/2014/main" id="{ACC052A3-7706-AA41-8350-3167E4D4EF00}"/>
                </a:ext>
              </a:extLst>
            </p:cNvPr>
            <p:cNvSpPr/>
            <p:nvPr userDrawn="1"/>
          </p:nvSpPr>
          <p:spPr>
            <a:xfrm rot="5400000" flipH="1" flipV="1">
              <a:off x="5936682" y="5521587"/>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124" name="Group 123">
              <a:extLst>
                <a:ext uri="{FF2B5EF4-FFF2-40B4-BE49-F238E27FC236}">
                  <a16:creationId xmlns:a16="http://schemas.microsoft.com/office/drawing/2014/main" id="{48AD24F0-48FE-844F-9919-460848199908}"/>
                </a:ext>
              </a:extLst>
            </p:cNvPr>
            <p:cNvGrpSpPr/>
            <p:nvPr userDrawn="1"/>
          </p:nvGrpSpPr>
          <p:grpSpPr>
            <a:xfrm>
              <a:off x="5637151" y="6467844"/>
              <a:ext cx="1039485" cy="182564"/>
              <a:chOff x="5637151" y="1356272"/>
              <a:chExt cx="1039485" cy="182564"/>
            </a:xfrm>
          </p:grpSpPr>
          <p:sp>
            <p:nvSpPr>
              <p:cNvPr id="125" name="object 10">
                <a:extLst>
                  <a:ext uri="{FF2B5EF4-FFF2-40B4-BE49-F238E27FC236}">
                    <a16:creationId xmlns:a16="http://schemas.microsoft.com/office/drawing/2014/main" id="{9A8376C7-3A5F-0045-BC2A-6BE9415D8DF5}"/>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26" name="object 22">
                <a:extLst>
                  <a:ext uri="{FF2B5EF4-FFF2-40B4-BE49-F238E27FC236}">
                    <a16:creationId xmlns:a16="http://schemas.microsoft.com/office/drawing/2014/main" id="{F3B0EB26-764F-D648-83B0-E895796D04F2}"/>
                  </a:ext>
                </a:extLst>
              </p:cNvPr>
              <p:cNvSpPr/>
              <p:nvPr userDrawn="1"/>
            </p:nvSpPr>
            <p:spPr>
              <a:xfrm rot="16200000" flipV="1">
                <a:off x="6377105" y="1239305"/>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sp>
        <p:nvSpPr>
          <p:cNvPr id="127" name="Slide Number Placeholder 5">
            <a:extLst>
              <a:ext uri="{FF2B5EF4-FFF2-40B4-BE49-F238E27FC236}">
                <a16:creationId xmlns:a16="http://schemas.microsoft.com/office/drawing/2014/main" id="{813A4B81-CC46-F94B-A20F-AAF752AC4443}"/>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Tree>
    <p:extLst>
      <p:ext uri="{BB962C8B-B14F-4D97-AF65-F5344CB8AC3E}">
        <p14:creationId xmlns:p14="http://schemas.microsoft.com/office/powerpoint/2010/main" val="4290517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Section Bold">
    <p:bg>
      <p:bgPr>
        <a:solidFill>
          <a:schemeClr val="accent1"/>
        </a:solidFill>
        <a:effectLst/>
      </p:bgPr>
    </p:bg>
    <p:spTree>
      <p:nvGrpSpPr>
        <p:cNvPr id="1" name=""/>
        <p:cNvGrpSpPr/>
        <p:nvPr/>
      </p:nvGrpSpPr>
      <p:grpSpPr>
        <a:xfrm>
          <a:off x="0" y="0"/>
          <a:ext cx="0" cy="0"/>
          <a:chOff x="0" y="0"/>
          <a:chExt cx="0" cy="0"/>
        </a:xfrm>
      </p:grpSpPr>
      <p:pic>
        <p:nvPicPr>
          <p:cNvPr id="34" name="object 3">
            <a:extLst>
              <a:ext uri="{FF2B5EF4-FFF2-40B4-BE49-F238E27FC236}">
                <a16:creationId xmlns:a16="http://schemas.microsoft.com/office/drawing/2014/main" id="{77281791-DA2A-A049-9BA1-827407EC60E8}"/>
              </a:ext>
            </a:extLst>
          </p:cNvPr>
          <p:cNvPicPr/>
          <p:nvPr userDrawn="1"/>
        </p:nvPicPr>
        <p:blipFill>
          <a:blip r:embed="rId2" cstate="print">
            <a:alphaModFix amt="60000"/>
          </a:blip>
          <a:stretch>
            <a:fillRect/>
          </a:stretch>
        </p:blipFill>
        <p:spPr>
          <a:xfrm>
            <a:off x="0" y="-2"/>
            <a:ext cx="12215405" cy="6858001"/>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0659" y="2721183"/>
            <a:ext cx="12090683" cy="1602589"/>
          </a:xfrm>
        </p:spPr>
        <p:txBody>
          <a:bodyPr lIns="0" tIns="0" rIns="0" bIns="0">
            <a:noAutofit/>
          </a:bodyPr>
          <a:lstStyle>
            <a:lvl1pPr algn="ctr">
              <a:lnSpc>
                <a:spcPct val="80000"/>
              </a:lnSpc>
              <a:defRPr sz="4400" b="1" i="0" spc="0" baseline="0">
                <a:solidFill>
                  <a:srgbClr val="FFFFFF"/>
                </a:solidFill>
                <a:latin typeface="Obviously Extd Blck" pitchFamily="82" charset="77"/>
              </a:defRPr>
            </a:lvl1pPr>
          </a:lstStyle>
          <a:p>
            <a:r>
              <a:rPr lang="en-US" dirty="0"/>
              <a:t>CLICK TO </a:t>
            </a:r>
            <a:br>
              <a:rPr lang="en-US" dirty="0"/>
            </a:br>
            <a:r>
              <a:rPr lang="en-US" dirty="0"/>
              <a:t>ADD TITLE</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4033403" y="1984328"/>
            <a:ext cx="4125195" cy="356684"/>
          </a:xfrm>
        </p:spPr>
        <p:txBody>
          <a:bodyPr lIns="0" tIns="0" rIns="0" bIns="0">
            <a:noAutofit/>
          </a:bodyPr>
          <a:lstStyle>
            <a:lvl1pPr marL="0" indent="0" algn="ctr">
              <a:spcBef>
                <a:spcPts val="0"/>
              </a:spcBef>
              <a:buNone/>
              <a:defRPr sz="1100" b="1" i="0">
                <a:solidFill>
                  <a:srgbClr val="FFFFFF"/>
                </a:solidFill>
                <a:latin typeface="Obviously Wide Semi" pitchFamily="82" charset="77"/>
              </a:defRPr>
            </a:lvl1pPr>
            <a:lvl2pPr marL="11113" indent="0" algn="ctr">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SECTION NUMBER</a:t>
            </a:r>
          </a:p>
        </p:txBody>
      </p:sp>
      <p:grpSp>
        <p:nvGrpSpPr>
          <p:cNvPr id="10" name="Group 9">
            <a:extLst>
              <a:ext uri="{FF2B5EF4-FFF2-40B4-BE49-F238E27FC236}">
                <a16:creationId xmlns:a16="http://schemas.microsoft.com/office/drawing/2014/main" id="{8C327ED3-5712-7548-BB4E-7FA763E24789}"/>
              </a:ext>
            </a:extLst>
          </p:cNvPr>
          <p:cNvGrpSpPr/>
          <p:nvPr userDrawn="1"/>
        </p:nvGrpSpPr>
        <p:grpSpPr>
          <a:xfrm>
            <a:off x="5637151" y="307065"/>
            <a:ext cx="1054452" cy="6343343"/>
            <a:chOff x="5637151" y="307065"/>
            <a:chExt cx="1054452" cy="6343343"/>
          </a:xfrm>
        </p:grpSpPr>
        <p:grpSp>
          <p:nvGrpSpPr>
            <p:cNvPr id="6" name="Group 5">
              <a:extLst>
                <a:ext uri="{FF2B5EF4-FFF2-40B4-BE49-F238E27FC236}">
                  <a16:creationId xmlns:a16="http://schemas.microsoft.com/office/drawing/2014/main" id="{C4BDCFB6-C0E5-2B46-8BC5-A15442E76136}"/>
                </a:ext>
              </a:extLst>
            </p:cNvPr>
            <p:cNvGrpSpPr/>
            <p:nvPr userDrawn="1"/>
          </p:nvGrpSpPr>
          <p:grpSpPr>
            <a:xfrm>
              <a:off x="5637151" y="307065"/>
              <a:ext cx="1054452" cy="97449"/>
              <a:chOff x="5637151" y="307065"/>
              <a:chExt cx="1054452" cy="97449"/>
            </a:xfrm>
          </p:grpSpPr>
          <p:sp>
            <p:nvSpPr>
              <p:cNvPr id="85" name="object 12">
                <a:extLst>
                  <a:ext uri="{FF2B5EF4-FFF2-40B4-BE49-F238E27FC236}">
                    <a16:creationId xmlns:a16="http://schemas.microsoft.com/office/drawing/2014/main" id="{20A0BB2C-305F-2447-A3AD-8BC7CEF7C6EC}"/>
                  </a:ext>
                </a:extLst>
              </p:cNvPr>
              <p:cNvSpPr/>
              <p:nvPr/>
            </p:nvSpPr>
            <p:spPr>
              <a:xfrm rot="16200000" flipV="1">
                <a:off x="5936682" y="7534"/>
                <a:ext cx="0" cy="599062"/>
              </a:xfrm>
              <a:custGeom>
                <a:avLst/>
                <a:gdLst/>
                <a:ahLst/>
                <a:cxnLst/>
                <a:rect l="l" t="t" r="r" b="b"/>
                <a:pathLst>
                  <a:path h="1367790">
                    <a:moveTo>
                      <a:pt x="0" y="1367591"/>
                    </a:moveTo>
                    <a:lnTo>
                      <a:pt x="0" y="0"/>
                    </a:lnTo>
                  </a:path>
                </a:pathLst>
              </a:custGeom>
              <a:ln w="33936">
                <a:solidFill>
                  <a:schemeClr val="tx2"/>
                </a:solidFill>
              </a:ln>
            </p:spPr>
            <p:txBody>
              <a:bodyPr wrap="square" lIns="0" tIns="0" rIns="0" bIns="0" rtlCol="0"/>
              <a:lstStyle/>
              <a:p>
                <a:endParaRPr/>
              </a:p>
            </p:txBody>
          </p:sp>
          <p:sp>
            <p:nvSpPr>
              <p:cNvPr id="95" name="object 22">
                <a:extLst>
                  <a:ext uri="{FF2B5EF4-FFF2-40B4-BE49-F238E27FC236}">
                    <a16:creationId xmlns:a16="http://schemas.microsoft.com/office/drawing/2014/main" id="{4A7269EA-1929-F449-90A7-52CEFEA9788A}"/>
                  </a:ext>
                </a:extLst>
              </p:cNvPr>
              <p:cNvSpPr/>
              <p:nvPr/>
            </p:nvSpPr>
            <p:spPr>
              <a:xfrm rot="16200000" flipV="1">
                <a:off x="6392072" y="104983"/>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grpSp>
          <p:nvGrpSpPr>
            <p:cNvPr id="4" name="Group 3">
              <a:extLst>
                <a:ext uri="{FF2B5EF4-FFF2-40B4-BE49-F238E27FC236}">
                  <a16:creationId xmlns:a16="http://schemas.microsoft.com/office/drawing/2014/main" id="{EA763CF8-ED67-7E4D-AD63-D891262541F8}"/>
                </a:ext>
              </a:extLst>
            </p:cNvPr>
            <p:cNvGrpSpPr/>
            <p:nvPr userDrawn="1"/>
          </p:nvGrpSpPr>
          <p:grpSpPr>
            <a:xfrm>
              <a:off x="5637151" y="748531"/>
              <a:ext cx="1054452" cy="111512"/>
              <a:chOff x="5637151" y="748531"/>
              <a:chExt cx="1054452" cy="111512"/>
            </a:xfrm>
          </p:grpSpPr>
          <p:sp>
            <p:nvSpPr>
              <p:cNvPr id="83" name="object 10">
                <a:extLst>
                  <a:ext uri="{FF2B5EF4-FFF2-40B4-BE49-F238E27FC236}">
                    <a16:creationId xmlns:a16="http://schemas.microsoft.com/office/drawing/2014/main" id="{1664A7E9-2AF1-2C41-B567-011C439AD806}"/>
                  </a:ext>
                </a:extLst>
              </p:cNvPr>
              <p:cNvSpPr/>
              <p:nvPr/>
            </p:nvSpPr>
            <p:spPr>
              <a:xfrm rot="16200000" flipV="1">
                <a:off x="5936682" y="449000"/>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sp>
            <p:nvSpPr>
              <p:cNvPr id="103" name="object 22">
                <a:extLst>
                  <a:ext uri="{FF2B5EF4-FFF2-40B4-BE49-F238E27FC236}">
                    <a16:creationId xmlns:a16="http://schemas.microsoft.com/office/drawing/2014/main" id="{1D522858-4C50-BF49-9A8D-7FE0068CEA5D}"/>
                  </a:ext>
                </a:extLst>
              </p:cNvPr>
              <p:cNvSpPr/>
              <p:nvPr userDrawn="1"/>
            </p:nvSpPr>
            <p:spPr>
              <a:xfrm rot="16200000" flipV="1">
                <a:off x="6392072" y="489700"/>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sp>
            <p:nvSpPr>
              <p:cNvPr id="104" name="object 10">
                <a:extLst>
                  <a:ext uri="{FF2B5EF4-FFF2-40B4-BE49-F238E27FC236}">
                    <a16:creationId xmlns:a16="http://schemas.microsoft.com/office/drawing/2014/main" id="{E6ED7C9F-DE60-6142-85FB-84183FBE46A8}"/>
                  </a:ext>
                </a:extLst>
              </p:cNvPr>
              <p:cNvSpPr/>
              <p:nvPr userDrawn="1"/>
            </p:nvSpPr>
            <p:spPr>
              <a:xfrm rot="16200000" flipV="1">
                <a:off x="5936682" y="560512"/>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grpSp>
        <p:grpSp>
          <p:nvGrpSpPr>
            <p:cNvPr id="3" name="Group 2">
              <a:extLst>
                <a:ext uri="{FF2B5EF4-FFF2-40B4-BE49-F238E27FC236}">
                  <a16:creationId xmlns:a16="http://schemas.microsoft.com/office/drawing/2014/main" id="{82315F7F-4505-1E44-B4A9-946D338BB7F2}"/>
                </a:ext>
              </a:extLst>
            </p:cNvPr>
            <p:cNvGrpSpPr/>
            <p:nvPr userDrawn="1"/>
          </p:nvGrpSpPr>
          <p:grpSpPr>
            <a:xfrm>
              <a:off x="5637151" y="1356272"/>
              <a:ext cx="1054452" cy="18398"/>
              <a:chOff x="5637151" y="1356272"/>
              <a:chExt cx="1054452" cy="18398"/>
            </a:xfrm>
          </p:grpSpPr>
          <p:sp>
            <p:nvSpPr>
              <p:cNvPr id="105" name="object 10">
                <a:extLst>
                  <a:ext uri="{FF2B5EF4-FFF2-40B4-BE49-F238E27FC236}">
                    <a16:creationId xmlns:a16="http://schemas.microsoft.com/office/drawing/2014/main" id="{D4EC7CE9-4E7F-F44C-A86E-F5FD5BCB2D51}"/>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sp>
            <p:nvSpPr>
              <p:cNvPr id="106" name="object 22">
                <a:extLst>
                  <a:ext uri="{FF2B5EF4-FFF2-40B4-BE49-F238E27FC236}">
                    <a16:creationId xmlns:a16="http://schemas.microsoft.com/office/drawing/2014/main" id="{28D9D4FF-0CEF-8942-AEEC-8F076767F7ED}"/>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grpSp>
          <p:nvGrpSpPr>
            <p:cNvPr id="107" name="Group 106">
              <a:extLst>
                <a:ext uri="{FF2B5EF4-FFF2-40B4-BE49-F238E27FC236}">
                  <a16:creationId xmlns:a16="http://schemas.microsoft.com/office/drawing/2014/main" id="{41E81656-5DF7-4440-AEC7-8432B2D8B458}"/>
                </a:ext>
              </a:extLst>
            </p:cNvPr>
            <p:cNvGrpSpPr/>
            <p:nvPr userDrawn="1"/>
          </p:nvGrpSpPr>
          <p:grpSpPr>
            <a:xfrm>
              <a:off x="5637151" y="2332004"/>
              <a:ext cx="1054452" cy="18398"/>
              <a:chOff x="5637151" y="1356272"/>
              <a:chExt cx="1054452" cy="18398"/>
            </a:xfrm>
          </p:grpSpPr>
          <p:sp>
            <p:nvSpPr>
              <p:cNvPr id="108" name="object 10">
                <a:extLst>
                  <a:ext uri="{FF2B5EF4-FFF2-40B4-BE49-F238E27FC236}">
                    <a16:creationId xmlns:a16="http://schemas.microsoft.com/office/drawing/2014/main" id="{FC633C80-931A-6046-A86C-5B3B5E355268}"/>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sp>
            <p:nvSpPr>
              <p:cNvPr id="109" name="object 22">
                <a:extLst>
                  <a:ext uri="{FF2B5EF4-FFF2-40B4-BE49-F238E27FC236}">
                    <a16:creationId xmlns:a16="http://schemas.microsoft.com/office/drawing/2014/main" id="{EB37AA53-B39F-5943-A2D7-62C4ED03DF8B}"/>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sp>
          <p:nvSpPr>
            <p:cNvPr id="112" name="object 22">
              <a:extLst>
                <a:ext uri="{FF2B5EF4-FFF2-40B4-BE49-F238E27FC236}">
                  <a16:creationId xmlns:a16="http://schemas.microsoft.com/office/drawing/2014/main" id="{1F96AA9D-F35D-2F40-B381-567D0993ACF9}"/>
                </a:ext>
              </a:extLst>
            </p:cNvPr>
            <p:cNvSpPr/>
            <p:nvPr userDrawn="1"/>
          </p:nvSpPr>
          <p:spPr>
            <a:xfrm rot="16200000" flipV="1">
              <a:off x="5936682" y="2446740"/>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nvGrpSpPr>
            <p:cNvPr id="113" name="Group 112">
              <a:extLst>
                <a:ext uri="{FF2B5EF4-FFF2-40B4-BE49-F238E27FC236}">
                  <a16:creationId xmlns:a16="http://schemas.microsoft.com/office/drawing/2014/main" id="{BA83DEA0-C7C5-4540-B125-1B8E0449CBC3}"/>
                </a:ext>
              </a:extLst>
            </p:cNvPr>
            <p:cNvGrpSpPr/>
            <p:nvPr userDrawn="1"/>
          </p:nvGrpSpPr>
          <p:grpSpPr>
            <a:xfrm flipH="1">
              <a:off x="5637151" y="4556673"/>
              <a:ext cx="1054452" cy="18398"/>
              <a:chOff x="5637151" y="1356272"/>
              <a:chExt cx="1054452" cy="18398"/>
            </a:xfrm>
          </p:grpSpPr>
          <p:sp>
            <p:nvSpPr>
              <p:cNvPr id="114" name="object 10">
                <a:extLst>
                  <a:ext uri="{FF2B5EF4-FFF2-40B4-BE49-F238E27FC236}">
                    <a16:creationId xmlns:a16="http://schemas.microsoft.com/office/drawing/2014/main" id="{FE776D9C-25DC-9B42-83DB-E2141E9301B8}"/>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sp>
            <p:nvSpPr>
              <p:cNvPr id="115" name="object 22">
                <a:extLst>
                  <a:ext uri="{FF2B5EF4-FFF2-40B4-BE49-F238E27FC236}">
                    <a16:creationId xmlns:a16="http://schemas.microsoft.com/office/drawing/2014/main" id="{FD80E040-732F-484F-B3F0-95610A60A9D5}"/>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grpSp>
          <p:nvGrpSpPr>
            <p:cNvPr id="116" name="Group 115">
              <a:extLst>
                <a:ext uri="{FF2B5EF4-FFF2-40B4-BE49-F238E27FC236}">
                  <a16:creationId xmlns:a16="http://schemas.microsoft.com/office/drawing/2014/main" id="{14B2F268-6F98-FF4A-A5EA-AF73A902AC19}"/>
                </a:ext>
              </a:extLst>
            </p:cNvPr>
            <p:cNvGrpSpPr/>
            <p:nvPr userDrawn="1"/>
          </p:nvGrpSpPr>
          <p:grpSpPr>
            <a:xfrm flipH="1">
              <a:off x="5637151" y="5071585"/>
              <a:ext cx="1054452" cy="444171"/>
              <a:chOff x="5637151" y="1285667"/>
              <a:chExt cx="1054452" cy="444171"/>
            </a:xfrm>
          </p:grpSpPr>
          <p:sp>
            <p:nvSpPr>
              <p:cNvPr id="117" name="object 10">
                <a:extLst>
                  <a:ext uri="{FF2B5EF4-FFF2-40B4-BE49-F238E27FC236}">
                    <a16:creationId xmlns:a16="http://schemas.microsoft.com/office/drawing/2014/main" id="{30C5061F-C125-CD43-96D1-11A2BAC617B0}"/>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sp>
            <p:nvSpPr>
              <p:cNvPr id="118" name="object 22">
                <a:extLst>
                  <a:ext uri="{FF2B5EF4-FFF2-40B4-BE49-F238E27FC236}">
                    <a16:creationId xmlns:a16="http://schemas.microsoft.com/office/drawing/2014/main" id="{1A94F29D-7D47-1D49-8452-7CC51903444E}"/>
                  </a:ext>
                </a:extLst>
              </p:cNvPr>
              <p:cNvSpPr/>
              <p:nvPr userDrawn="1"/>
            </p:nvSpPr>
            <p:spPr>
              <a:xfrm rot="16200000" flipV="1">
                <a:off x="6392072" y="986136"/>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sp>
            <p:nvSpPr>
              <p:cNvPr id="119" name="object 10">
                <a:extLst>
                  <a:ext uri="{FF2B5EF4-FFF2-40B4-BE49-F238E27FC236}">
                    <a16:creationId xmlns:a16="http://schemas.microsoft.com/office/drawing/2014/main" id="{F3062388-C474-0145-BD2D-E8A54F753687}"/>
                  </a:ext>
                </a:extLst>
              </p:cNvPr>
              <p:cNvSpPr/>
              <p:nvPr userDrawn="1"/>
            </p:nvSpPr>
            <p:spPr>
              <a:xfrm rot="16200000" flipV="1">
                <a:off x="5936682" y="1430307"/>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sp>
            <p:nvSpPr>
              <p:cNvPr id="120" name="object 22">
                <a:extLst>
                  <a:ext uri="{FF2B5EF4-FFF2-40B4-BE49-F238E27FC236}">
                    <a16:creationId xmlns:a16="http://schemas.microsoft.com/office/drawing/2014/main" id="{20C94855-6E55-F149-A261-755035492EE9}"/>
                  </a:ext>
                </a:extLst>
              </p:cNvPr>
              <p:cNvSpPr/>
              <p:nvPr userDrawn="1"/>
            </p:nvSpPr>
            <p:spPr>
              <a:xfrm rot="16200000" flipV="1">
                <a:off x="6392072" y="1359702"/>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sp>
          <p:nvSpPr>
            <p:cNvPr id="123" name="object 22">
              <a:extLst>
                <a:ext uri="{FF2B5EF4-FFF2-40B4-BE49-F238E27FC236}">
                  <a16:creationId xmlns:a16="http://schemas.microsoft.com/office/drawing/2014/main" id="{ACC052A3-7706-AA41-8350-3167E4D4EF00}"/>
                </a:ext>
              </a:extLst>
            </p:cNvPr>
            <p:cNvSpPr/>
            <p:nvPr userDrawn="1"/>
          </p:nvSpPr>
          <p:spPr>
            <a:xfrm rot="5400000" flipH="1" flipV="1">
              <a:off x="5936682" y="5521587"/>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nvGrpSpPr>
            <p:cNvPr id="124" name="Group 123">
              <a:extLst>
                <a:ext uri="{FF2B5EF4-FFF2-40B4-BE49-F238E27FC236}">
                  <a16:creationId xmlns:a16="http://schemas.microsoft.com/office/drawing/2014/main" id="{48AD24F0-48FE-844F-9919-460848199908}"/>
                </a:ext>
              </a:extLst>
            </p:cNvPr>
            <p:cNvGrpSpPr/>
            <p:nvPr userDrawn="1"/>
          </p:nvGrpSpPr>
          <p:grpSpPr>
            <a:xfrm>
              <a:off x="5637151" y="6467844"/>
              <a:ext cx="1039485" cy="182564"/>
              <a:chOff x="5637151" y="1356272"/>
              <a:chExt cx="1039485" cy="182564"/>
            </a:xfrm>
          </p:grpSpPr>
          <p:sp>
            <p:nvSpPr>
              <p:cNvPr id="125" name="object 10">
                <a:extLst>
                  <a:ext uri="{FF2B5EF4-FFF2-40B4-BE49-F238E27FC236}">
                    <a16:creationId xmlns:a16="http://schemas.microsoft.com/office/drawing/2014/main" id="{9A8376C7-3A5F-0045-BC2A-6BE9415D8DF5}"/>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tx2"/>
                </a:solidFill>
              </a:ln>
            </p:spPr>
            <p:txBody>
              <a:bodyPr wrap="square" lIns="0" tIns="0" rIns="0" bIns="0" rtlCol="0"/>
              <a:lstStyle/>
              <a:p>
                <a:endParaRPr/>
              </a:p>
            </p:txBody>
          </p:sp>
          <p:sp>
            <p:nvSpPr>
              <p:cNvPr id="126" name="object 22">
                <a:extLst>
                  <a:ext uri="{FF2B5EF4-FFF2-40B4-BE49-F238E27FC236}">
                    <a16:creationId xmlns:a16="http://schemas.microsoft.com/office/drawing/2014/main" id="{F3B0EB26-764F-D648-83B0-E895796D04F2}"/>
                  </a:ext>
                </a:extLst>
              </p:cNvPr>
              <p:cNvSpPr/>
              <p:nvPr userDrawn="1"/>
            </p:nvSpPr>
            <p:spPr>
              <a:xfrm rot="16200000" flipV="1">
                <a:off x="6377105" y="1239305"/>
                <a:ext cx="0" cy="599062"/>
              </a:xfrm>
              <a:custGeom>
                <a:avLst/>
                <a:gdLst/>
                <a:ahLst/>
                <a:cxnLst/>
                <a:rect l="l" t="t" r="r" b="b"/>
                <a:pathLst>
                  <a:path h="1367789">
                    <a:moveTo>
                      <a:pt x="0" y="1367581"/>
                    </a:moveTo>
                    <a:lnTo>
                      <a:pt x="0" y="0"/>
                    </a:lnTo>
                  </a:path>
                </a:pathLst>
              </a:custGeom>
              <a:ln w="12502">
                <a:solidFill>
                  <a:schemeClr val="tx2"/>
                </a:solidFill>
              </a:ln>
            </p:spPr>
            <p:txBody>
              <a:bodyPr wrap="square" lIns="0" tIns="0" rIns="0" bIns="0" rtlCol="0"/>
              <a:lstStyle/>
              <a:p>
                <a:endParaRPr/>
              </a:p>
            </p:txBody>
          </p:sp>
        </p:grpSp>
      </p:grpSp>
      <p:sp>
        <p:nvSpPr>
          <p:cNvPr id="35" name="Slide Number Placeholder 5">
            <a:extLst>
              <a:ext uri="{FF2B5EF4-FFF2-40B4-BE49-F238E27FC236}">
                <a16:creationId xmlns:a16="http://schemas.microsoft.com/office/drawing/2014/main" id="{78A0251E-E929-4449-AC90-A2E9CBD31DCB}"/>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Tree>
    <p:extLst>
      <p:ext uri="{BB962C8B-B14F-4D97-AF65-F5344CB8AC3E}">
        <p14:creationId xmlns:p14="http://schemas.microsoft.com/office/powerpoint/2010/main" val="1663661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Section Bold">
    <p:bg>
      <p:bgPr>
        <a:solidFill>
          <a:srgbClr val="FFFFFF"/>
        </a:solidFill>
        <a:effectLst/>
      </p:bgPr>
    </p:bg>
    <p:spTree>
      <p:nvGrpSpPr>
        <p:cNvPr id="1" name=""/>
        <p:cNvGrpSpPr/>
        <p:nvPr/>
      </p:nvGrpSpPr>
      <p:grpSpPr>
        <a:xfrm>
          <a:off x="0" y="0"/>
          <a:ext cx="0" cy="0"/>
          <a:chOff x="0" y="0"/>
          <a:chExt cx="0" cy="0"/>
        </a:xfrm>
      </p:grpSpPr>
      <p:pic>
        <p:nvPicPr>
          <p:cNvPr id="64" name="Picture 63" descr="A picture containing outdoor, blue, high, day&#10;&#10;Description automatically generated">
            <a:extLst>
              <a:ext uri="{FF2B5EF4-FFF2-40B4-BE49-F238E27FC236}">
                <a16:creationId xmlns:a16="http://schemas.microsoft.com/office/drawing/2014/main" id="{8EFF100B-7FF6-E244-92DF-B896BC0C37A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720507" y="3305975"/>
            <a:ext cx="4125194" cy="691868"/>
          </a:xfrm>
        </p:spPr>
        <p:txBody>
          <a:bodyPr lIns="0" tIns="0" rIns="0" bIns="0" anchor="t" anchorCtr="0">
            <a:noAutofit/>
          </a:bodyPr>
          <a:lstStyle>
            <a:lvl1pPr algn="l">
              <a:lnSpc>
                <a:spcPct val="90000"/>
              </a:lnSpc>
              <a:defRPr sz="1800" b="1" i="1" spc="100" baseline="0">
                <a:solidFill>
                  <a:srgbClr val="FFFFFF"/>
                </a:solidFill>
                <a:latin typeface="Obviously Extd Blck" pitchFamily="82" charset="77"/>
              </a:defRPr>
            </a:lvl1pPr>
          </a:lstStyle>
          <a:p>
            <a:r>
              <a:rPr lang="en-US" dirty="0"/>
              <a:t>CLICK TO </a:t>
            </a:r>
            <a:br>
              <a:rPr lang="en-US" dirty="0"/>
            </a:br>
            <a:r>
              <a:rPr lang="en-US" dirty="0"/>
              <a:t>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720507" y="3027918"/>
            <a:ext cx="4125195" cy="299324"/>
          </a:xfrm>
        </p:spPr>
        <p:txBody>
          <a:bodyPr lIns="0" tIns="0" rIns="0" bIns="0">
            <a:noAutofit/>
          </a:bodyPr>
          <a:lstStyle>
            <a:lvl1pPr marL="0" indent="0">
              <a:buNone/>
              <a:defRPr sz="1600" b="1" i="1" spc="100" baseline="0">
                <a:solidFill>
                  <a:srgbClr val="FFFFFF"/>
                </a:solidFill>
                <a:latin typeface="Obviously Wide Lght" pitchFamily="82" charset="77"/>
              </a:defRPr>
            </a:lvl1pPr>
          </a:lstStyle>
          <a:p>
            <a:pPr lvl="0"/>
            <a:r>
              <a:rPr lang="en-US" dirty="0"/>
              <a:t>CLICK TO ADD SECTION #</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grpSp>
        <p:nvGrpSpPr>
          <p:cNvPr id="17" name="Group 16">
            <a:extLst>
              <a:ext uri="{FF2B5EF4-FFF2-40B4-BE49-F238E27FC236}">
                <a16:creationId xmlns:a16="http://schemas.microsoft.com/office/drawing/2014/main" id="{E0109C4A-0026-6F48-A51B-736C8445B013}"/>
              </a:ext>
            </a:extLst>
          </p:cNvPr>
          <p:cNvGrpSpPr/>
          <p:nvPr userDrawn="1"/>
        </p:nvGrpSpPr>
        <p:grpSpPr>
          <a:xfrm>
            <a:off x="-308344" y="1"/>
            <a:ext cx="2289125" cy="6858000"/>
            <a:chOff x="-350874" y="1"/>
            <a:chExt cx="2331655" cy="7767048"/>
          </a:xfrm>
        </p:grpSpPr>
        <p:sp>
          <p:nvSpPr>
            <p:cNvPr id="45" name="object 4">
              <a:extLst>
                <a:ext uri="{FF2B5EF4-FFF2-40B4-BE49-F238E27FC236}">
                  <a16:creationId xmlns:a16="http://schemas.microsoft.com/office/drawing/2014/main" id="{E79BFA78-D8DB-7040-B376-D6CB77221E9C}"/>
                </a:ext>
              </a:extLst>
            </p:cNvPr>
            <p:cNvSpPr/>
            <p:nvPr/>
          </p:nvSpPr>
          <p:spPr>
            <a:xfrm>
              <a:off x="-350874" y="3883525"/>
              <a:ext cx="839846" cy="0"/>
            </a:xfrm>
            <a:custGeom>
              <a:avLst/>
              <a:gdLst/>
              <a:ahLst/>
              <a:cxnLst/>
              <a:rect l="l" t="t" r="r" b="b"/>
              <a:pathLst>
                <a:path w="1183640">
                  <a:moveTo>
                    <a:pt x="0" y="0"/>
                  </a:moveTo>
                  <a:lnTo>
                    <a:pt x="1183319" y="0"/>
                  </a:lnTo>
                </a:path>
              </a:pathLst>
            </a:custGeom>
            <a:ln w="19050">
              <a:solidFill>
                <a:srgbClr val="FFFFFF"/>
              </a:solidFill>
            </a:ln>
          </p:spPr>
          <p:txBody>
            <a:bodyPr wrap="square" lIns="0" tIns="0" rIns="0" bIns="0" rtlCol="0"/>
            <a:lstStyle/>
            <a:p>
              <a:endParaRPr/>
            </a:p>
          </p:txBody>
        </p:sp>
        <p:grpSp>
          <p:nvGrpSpPr>
            <p:cNvPr id="16" name="Group 15">
              <a:extLst>
                <a:ext uri="{FF2B5EF4-FFF2-40B4-BE49-F238E27FC236}">
                  <a16:creationId xmlns:a16="http://schemas.microsoft.com/office/drawing/2014/main" id="{A51CB8F4-3FA3-E649-BC8A-DFF476EC8219}"/>
                </a:ext>
              </a:extLst>
            </p:cNvPr>
            <p:cNvGrpSpPr/>
            <p:nvPr userDrawn="1"/>
          </p:nvGrpSpPr>
          <p:grpSpPr>
            <a:xfrm>
              <a:off x="-350874" y="1"/>
              <a:ext cx="2331655" cy="3180687"/>
              <a:chOff x="-343367" y="1"/>
              <a:chExt cx="2331655" cy="3180687"/>
            </a:xfrm>
          </p:grpSpPr>
          <p:sp>
            <p:nvSpPr>
              <p:cNvPr id="44" name="object 3">
                <a:extLst>
                  <a:ext uri="{FF2B5EF4-FFF2-40B4-BE49-F238E27FC236}">
                    <a16:creationId xmlns:a16="http://schemas.microsoft.com/office/drawing/2014/main" id="{C4A32115-CFBA-AE47-8B60-517628AC4D65}"/>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47" name="object 6">
                <a:extLst>
                  <a:ext uri="{FF2B5EF4-FFF2-40B4-BE49-F238E27FC236}">
                    <a16:creationId xmlns:a16="http://schemas.microsoft.com/office/drawing/2014/main" id="{60B3994B-3367-E24D-9A1A-D7B937EF96F3}"/>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nvGrpSpPr>
            <p:cNvPr id="49" name="Group 48">
              <a:extLst>
                <a:ext uri="{FF2B5EF4-FFF2-40B4-BE49-F238E27FC236}">
                  <a16:creationId xmlns:a16="http://schemas.microsoft.com/office/drawing/2014/main" id="{271C63C7-FCE5-1545-B0EF-5DC7B4212645}"/>
                </a:ext>
              </a:extLst>
            </p:cNvPr>
            <p:cNvGrpSpPr/>
            <p:nvPr userDrawn="1"/>
          </p:nvGrpSpPr>
          <p:grpSpPr>
            <a:xfrm flipV="1">
              <a:off x="-350874" y="4586362"/>
              <a:ext cx="2331655" cy="3180687"/>
              <a:chOff x="-343367" y="1"/>
              <a:chExt cx="2331655" cy="3180687"/>
            </a:xfrm>
          </p:grpSpPr>
          <p:sp>
            <p:nvSpPr>
              <p:cNvPr id="50" name="object 3">
                <a:extLst>
                  <a:ext uri="{FF2B5EF4-FFF2-40B4-BE49-F238E27FC236}">
                    <a16:creationId xmlns:a16="http://schemas.microsoft.com/office/drawing/2014/main" id="{A6DBB7D7-455F-064E-879A-DC53EC3E860F}"/>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51" name="object 6">
                <a:extLst>
                  <a:ext uri="{FF2B5EF4-FFF2-40B4-BE49-F238E27FC236}">
                    <a16:creationId xmlns:a16="http://schemas.microsoft.com/office/drawing/2014/main" id="{18AE461D-02F8-EA48-87CE-6DE637A39858}"/>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sp>
        <p:nvSpPr>
          <p:cNvPr id="21" name="Text Placeholder 20">
            <a:extLst>
              <a:ext uri="{FF2B5EF4-FFF2-40B4-BE49-F238E27FC236}">
                <a16:creationId xmlns:a16="http://schemas.microsoft.com/office/drawing/2014/main" id="{AFB84C91-9E01-3342-B68E-77076D39FB68}"/>
              </a:ext>
            </a:extLst>
          </p:cNvPr>
          <p:cNvSpPr>
            <a:spLocks noGrp="1"/>
          </p:cNvSpPr>
          <p:nvPr>
            <p:ph type="body" sz="quarter" idx="18" hasCustomPrompt="1"/>
          </p:nvPr>
        </p:nvSpPr>
        <p:spPr>
          <a:xfrm>
            <a:off x="4997931" y="1381065"/>
            <a:ext cx="5305425" cy="2914483"/>
          </a:xfrm>
        </p:spPr>
        <p:txBody>
          <a:bodyPr lIns="0" tIns="0" rIns="0" bIns="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1800" b="1" i="0">
                <a:solidFill>
                  <a:srgbClr val="FFFFFF"/>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Level 1. Click to add text. Click to add text. Click to add text. Click to add text. Click to add text. Click to add text. Click to add text. Click to add text. Click to add text. </a:t>
            </a:r>
          </a:p>
          <a:p>
            <a:pPr lvl="1"/>
            <a:r>
              <a:rPr lang="en-US" dirty="0"/>
              <a:t>Level 2.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text. </a:t>
            </a: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63" name="Text Placeholder 20">
            <a:extLst>
              <a:ext uri="{FF2B5EF4-FFF2-40B4-BE49-F238E27FC236}">
                <a16:creationId xmlns:a16="http://schemas.microsoft.com/office/drawing/2014/main" id="{2A5C82F4-1E88-CE41-BFBC-F5EA06B1A4E1}"/>
              </a:ext>
            </a:extLst>
          </p:cNvPr>
          <p:cNvSpPr>
            <a:spLocks noGrp="1"/>
          </p:cNvSpPr>
          <p:nvPr>
            <p:ph type="body" sz="quarter" idx="19" hasCustomPrompt="1"/>
          </p:nvPr>
        </p:nvSpPr>
        <p:spPr>
          <a:xfrm>
            <a:off x="4997931" y="4740954"/>
            <a:ext cx="5305425" cy="1227680"/>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i="0">
                <a:solidFill>
                  <a:srgbClr val="FFFFFF"/>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1"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edit section items: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Section Item | Section Item | Section Item</a:t>
            </a:r>
            <a:br>
              <a:rPr lang="en-US" dirty="0"/>
            </a:br>
            <a:r>
              <a:rPr lang="en-US" dirty="0"/>
              <a:t>Section Item | Section Item </a:t>
            </a:r>
          </a:p>
        </p:txBody>
      </p:sp>
    </p:spTree>
    <p:extLst>
      <p:ext uri="{BB962C8B-B14F-4D97-AF65-F5344CB8AC3E}">
        <p14:creationId xmlns:p14="http://schemas.microsoft.com/office/powerpoint/2010/main" val="123935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Section Bold">
    <p:bg>
      <p:bgPr>
        <a:solidFill>
          <a:schemeClr val="accent1"/>
        </a:solidFill>
        <a:effectLst/>
      </p:bgPr>
    </p:bg>
    <p:spTree>
      <p:nvGrpSpPr>
        <p:cNvPr id="1" name=""/>
        <p:cNvGrpSpPr/>
        <p:nvPr/>
      </p:nvGrpSpPr>
      <p:grpSpPr>
        <a:xfrm>
          <a:off x="0" y="0"/>
          <a:ext cx="0" cy="0"/>
          <a:chOff x="0" y="0"/>
          <a:chExt cx="0" cy="0"/>
        </a:xfrm>
      </p:grpSpPr>
      <p:pic>
        <p:nvPicPr>
          <p:cNvPr id="24" name="object 3">
            <a:extLst>
              <a:ext uri="{FF2B5EF4-FFF2-40B4-BE49-F238E27FC236}">
                <a16:creationId xmlns:a16="http://schemas.microsoft.com/office/drawing/2014/main" id="{1D146FFE-4B01-6D48-A006-9612F23ADB0C}"/>
              </a:ext>
            </a:extLst>
          </p:cNvPr>
          <p:cNvPicPr/>
          <p:nvPr userDrawn="1"/>
        </p:nvPicPr>
        <p:blipFill>
          <a:blip r:embed="rId2" cstate="print">
            <a:alphaModFix amt="60000"/>
          </a:blip>
          <a:stretch>
            <a:fillRect/>
          </a:stretch>
        </p:blipFill>
        <p:spPr>
          <a:xfrm>
            <a:off x="0" y="0"/>
            <a:ext cx="12215405" cy="6858001"/>
          </a:xfrm>
          <a:prstGeom prst="rect">
            <a:avLst/>
          </a:prstGeom>
          <a:noFill/>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720507" y="3305975"/>
            <a:ext cx="4125194" cy="691868"/>
          </a:xfrm>
        </p:spPr>
        <p:txBody>
          <a:bodyPr lIns="0" tIns="0" rIns="0" bIns="0" anchor="t" anchorCtr="0">
            <a:noAutofit/>
          </a:bodyPr>
          <a:lstStyle>
            <a:lvl1pPr algn="l">
              <a:lnSpc>
                <a:spcPct val="90000"/>
              </a:lnSpc>
              <a:defRPr sz="1800" b="1" i="1" spc="100" baseline="0">
                <a:solidFill>
                  <a:srgbClr val="FFFFFF"/>
                </a:solidFill>
                <a:latin typeface="Obviously Extd Blck" pitchFamily="82" charset="77"/>
              </a:defRPr>
            </a:lvl1pPr>
          </a:lstStyle>
          <a:p>
            <a:r>
              <a:rPr lang="en-US" dirty="0"/>
              <a:t>CLICK TO </a:t>
            </a:r>
            <a:br>
              <a:rPr lang="en-US" dirty="0"/>
            </a:br>
            <a:r>
              <a:rPr lang="en-US" dirty="0"/>
              <a:t>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720507" y="3027918"/>
            <a:ext cx="4125195" cy="299324"/>
          </a:xfrm>
        </p:spPr>
        <p:txBody>
          <a:bodyPr lIns="0" tIns="0" rIns="0" bIns="0">
            <a:noAutofit/>
          </a:bodyPr>
          <a:lstStyle>
            <a:lvl1pPr marL="0" indent="0">
              <a:buNone/>
              <a:defRPr sz="1600" b="1" i="1" spc="100" baseline="0">
                <a:solidFill>
                  <a:srgbClr val="FFFFFF"/>
                </a:solidFill>
                <a:latin typeface="Obviously Wide Lght" pitchFamily="82" charset="77"/>
              </a:defRPr>
            </a:lvl1pPr>
          </a:lstStyle>
          <a:p>
            <a:pPr lvl="0"/>
            <a:r>
              <a:rPr lang="en-US" dirty="0"/>
              <a:t>CLICK TO ADD SECTION #</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grpSp>
        <p:nvGrpSpPr>
          <p:cNvPr id="17" name="Group 16">
            <a:extLst>
              <a:ext uri="{FF2B5EF4-FFF2-40B4-BE49-F238E27FC236}">
                <a16:creationId xmlns:a16="http://schemas.microsoft.com/office/drawing/2014/main" id="{E0109C4A-0026-6F48-A51B-736C8445B013}"/>
              </a:ext>
            </a:extLst>
          </p:cNvPr>
          <p:cNvGrpSpPr/>
          <p:nvPr userDrawn="1"/>
        </p:nvGrpSpPr>
        <p:grpSpPr>
          <a:xfrm>
            <a:off x="-250156" y="0"/>
            <a:ext cx="2289125" cy="6858000"/>
            <a:chOff x="-350874" y="1"/>
            <a:chExt cx="2331655" cy="7767048"/>
          </a:xfrm>
        </p:grpSpPr>
        <p:sp>
          <p:nvSpPr>
            <p:cNvPr id="45" name="object 4">
              <a:extLst>
                <a:ext uri="{FF2B5EF4-FFF2-40B4-BE49-F238E27FC236}">
                  <a16:creationId xmlns:a16="http://schemas.microsoft.com/office/drawing/2014/main" id="{E79BFA78-D8DB-7040-B376-D6CB77221E9C}"/>
                </a:ext>
              </a:extLst>
            </p:cNvPr>
            <p:cNvSpPr/>
            <p:nvPr/>
          </p:nvSpPr>
          <p:spPr>
            <a:xfrm>
              <a:off x="-350874" y="3883525"/>
              <a:ext cx="839846" cy="0"/>
            </a:xfrm>
            <a:custGeom>
              <a:avLst/>
              <a:gdLst/>
              <a:ahLst/>
              <a:cxnLst/>
              <a:rect l="l" t="t" r="r" b="b"/>
              <a:pathLst>
                <a:path w="1183640">
                  <a:moveTo>
                    <a:pt x="0" y="0"/>
                  </a:moveTo>
                  <a:lnTo>
                    <a:pt x="1183319" y="0"/>
                  </a:lnTo>
                </a:path>
              </a:pathLst>
            </a:custGeom>
            <a:ln w="19050">
              <a:solidFill>
                <a:srgbClr val="FFFFFF"/>
              </a:solidFill>
            </a:ln>
          </p:spPr>
          <p:txBody>
            <a:bodyPr wrap="square" lIns="0" tIns="0" rIns="0" bIns="0" rtlCol="0"/>
            <a:lstStyle/>
            <a:p>
              <a:endParaRPr/>
            </a:p>
          </p:txBody>
        </p:sp>
        <p:grpSp>
          <p:nvGrpSpPr>
            <p:cNvPr id="16" name="Group 15">
              <a:extLst>
                <a:ext uri="{FF2B5EF4-FFF2-40B4-BE49-F238E27FC236}">
                  <a16:creationId xmlns:a16="http://schemas.microsoft.com/office/drawing/2014/main" id="{A51CB8F4-3FA3-E649-BC8A-DFF476EC8219}"/>
                </a:ext>
              </a:extLst>
            </p:cNvPr>
            <p:cNvGrpSpPr/>
            <p:nvPr userDrawn="1"/>
          </p:nvGrpSpPr>
          <p:grpSpPr>
            <a:xfrm>
              <a:off x="-350874" y="1"/>
              <a:ext cx="2331655" cy="3180687"/>
              <a:chOff x="-343367" y="1"/>
              <a:chExt cx="2331655" cy="3180687"/>
            </a:xfrm>
          </p:grpSpPr>
          <p:sp>
            <p:nvSpPr>
              <p:cNvPr id="44" name="object 3">
                <a:extLst>
                  <a:ext uri="{FF2B5EF4-FFF2-40B4-BE49-F238E27FC236}">
                    <a16:creationId xmlns:a16="http://schemas.microsoft.com/office/drawing/2014/main" id="{C4A32115-CFBA-AE47-8B60-517628AC4D65}"/>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dirty="0"/>
              </a:p>
            </p:txBody>
          </p:sp>
          <p:sp>
            <p:nvSpPr>
              <p:cNvPr id="47" name="object 6">
                <a:extLst>
                  <a:ext uri="{FF2B5EF4-FFF2-40B4-BE49-F238E27FC236}">
                    <a16:creationId xmlns:a16="http://schemas.microsoft.com/office/drawing/2014/main" id="{60B3994B-3367-E24D-9A1A-D7B937EF96F3}"/>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nvGrpSpPr>
            <p:cNvPr id="49" name="Group 48">
              <a:extLst>
                <a:ext uri="{FF2B5EF4-FFF2-40B4-BE49-F238E27FC236}">
                  <a16:creationId xmlns:a16="http://schemas.microsoft.com/office/drawing/2014/main" id="{271C63C7-FCE5-1545-B0EF-5DC7B4212645}"/>
                </a:ext>
              </a:extLst>
            </p:cNvPr>
            <p:cNvGrpSpPr/>
            <p:nvPr userDrawn="1"/>
          </p:nvGrpSpPr>
          <p:grpSpPr>
            <a:xfrm flipV="1">
              <a:off x="-350874" y="4586362"/>
              <a:ext cx="2331655" cy="3180687"/>
              <a:chOff x="-343367" y="1"/>
              <a:chExt cx="2331655" cy="3180687"/>
            </a:xfrm>
          </p:grpSpPr>
          <p:sp>
            <p:nvSpPr>
              <p:cNvPr id="50" name="object 3">
                <a:extLst>
                  <a:ext uri="{FF2B5EF4-FFF2-40B4-BE49-F238E27FC236}">
                    <a16:creationId xmlns:a16="http://schemas.microsoft.com/office/drawing/2014/main" id="{A6DBB7D7-455F-064E-879A-DC53EC3E860F}"/>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51" name="object 6">
                <a:extLst>
                  <a:ext uri="{FF2B5EF4-FFF2-40B4-BE49-F238E27FC236}">
                    <a16:creationId xmlns:a16="http://schemas.microsoft.com/office/drawing/2014/main" id="{18AE461D-02F8-EA48-87CE-6DE637A39858}"/>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sp>
        <p:nvSpPr>
          <p:cNvPr id="21" name="Text Placeholder 20">
            <a:extLst>
              <a:ext uri="{FF2B5EF4-FFF2-40B4-BE49-F238E27FC236}">
                <a16:creationId xmlns:a16="http://schemas.microsoft.com/office/drawing/2014/main" id="{AFB84C91-9E01-3342-B68E-77076D39FB68}"/>
              </a:ext>
            </a:extLst>
          </p:cNvPr>
          <p:cNvSpPr>
            <a:spLocks noGrp="1"/>
          </p:cNvSpPr>
          <p:nvPr>
            <p:ph type="body" sz="quarter" idx="18" hasCustomPrompt="1"/>
          </p:nvPr>
        </p:nvSpPr>
        <p:spPr>
          <a:xfrm>
            <a:off x="4997931" y="1381065"/>
            <a:ext cx="5305425" cy="2914483"/>
          </a:xfrm>
        </p:spPr>
        <p:txBody>
          <a:bodyPr lIns="0" tIns="0" rIns="0" bIns="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1800" b="1" i="0">
                <a:solidFill>
                  <a:srgbClr val="FFFFFF"/>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Level 1. Click to add text. Click to add text. Click to add text. Click to add text. Click to add text. Click to add text. Click to add text. Click to add text. Click to add text. </a:t>
            </a:r>
          </a:p>
          <a:p>
            <a:pPr lvl="1"/>
            <a:r>
              <a:rPr lang="en-US" dirty="0"/>
              <a:t>Level 2.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Click to add text. text. </a:t>
            </a: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63" name="Text Placeholder 20">
            <a:extLst>
              <a:ext uri="{FF2B5EF4-FFF2-40B4-BE49-F238E27FC236}">
                <a16:creationId xmlns:a16="http://schemas.microsoft.com/office/drawing/2014/main" id="{2A5C82F4-1E88-CE41-BFBC-F5EA06B1A4E1}"/>
              </a:ext>
            </a:extLst>
          </p:cNvPr>
          <p:cNvSpPr>
            <a:spLocks noGrp="1"/>
          </p:cNvSpPr>
          <p:nvPr>
            <p:ph type="body" sz="quarter" idx="19" hasCustomPrompt="1"/>
          </p:nvPr>
        </p:nvSpPr>
        <p:spPr>
          <a:xfrm>
            <a:off x="4997931" y="4740954"/>
            <a:ext cx="5305425" cy="1227680"/>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i="0">
                <a:solidFill>
                  <a:srgbClr val="FFFFFF"/>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1"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edit section items: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Section Item | Section Item | Section Item</a:t>
            </a:r>
            <a:br>
              <a:rPr lang="en-US" dirty="0"/>
            </a:br>
            <a:r>
              <a:rPr lang="en-US" dirty="0"/>
              <a:t>Section Item | Section Item </a:t>
            </a:r>
          </a:p>
        </p:txBody>
      </p:sp>
    </p:spTree>
    <p:extLst>
      <p:ext uri="{BB962C8B-B14F-4D97-AF65-F5344CB8AC3E}">
        <p14:creationId xmlns:p14="http://schemas.microsoft.com/office/powerpoint/2010/main" val="4148739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Bold 1">
    <p:bg>
      <p:bgPr>
        <a:solidFill>
          <a:schemeClr val="accent1"/>
        </a:solidFill>
        <a:effectLst/>
      </p:bgPr>
    </p:bg>
    <p:spTree>
      <p:nvGrpSpPr>
        <p:cNvPr id="1" name=""/>
        <p:cNvGrpSpPr/>
        <p:nvPr/>
      </p:nvGrpSpPr>
      <p:grpSpPr>
        <a:xfrm>
          <a:off x="0" y="0"/>
          <a:ext cx="0" cy="0"/>
          <a:chOff x="0" y="0"/>
          <a:chExt cx="0" cy="0"/>
        </a:xfrm>
      </p:grpSpPr>
      <p:pic>
        <p:nvPicPr>
          <p:cNvPr id="30" name="Picture 29" descr="A picture containing outdoor, blue, high, day&#10;&#10;Description automatically generated">
            <a:extLst>
              <a:ext uri="{FF2B5EF4-FFF2-40B4-BE49-F238E27FC236}">
                <a16:creationId xmlns:a16="http://schemas.microsoft.com/office/drawing/2014/main" id="{66D865CD-423F-6148-1494-D16A7BE4277D}"/>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
        <p:nvSpPr>
          <p:cNvPr id="21" name="Text Placeholder 20">
            <a:extLst>
              <a:ext uri="{FF2B5EF4-FFF2-40B4-BE49-F238E27FC236}">
                <a16:creationId xmlns:a16="http://schemas.microsoft.com/office/drawing/2014/main" id="{AFB84C91-9E01-3342-B68E-77076D39FB68}"/>
              </a:ext>
            </a:extLst>
          </p:cNvPr>
          <p:cNvSpPr>
            <a:spLocks noGrp="1"/>
          </p:cNvSpPr>
          <p:nvPr>
            <p:ph type="body" sz="quarter" idx="18" hasCustomPrompt="1"/>
          </p:nvPr>
        </p:nvSpPr>
        <p:spPr>
          <a:xfrm>
            <a:off x="2529841" y="1747527"/>
            <a:ext cx="9523930" cy="2548021"/>
          </a:xfrm>
        </p:spPr>
        <p:txBody>
          <a:bodyPr lIns="0" tIns="0" rIns="0" bIns="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4800" b="1" i="0">
                <a:solidFill>
                  <a:srgbClr val="FFFFFF"/>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add quote here</a:t>
            </a: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63" name="Text Placeholder 20">
            <a:extLst>
              <a:ext uri="{FF2B5EF4-FFF2-40B4-BE49-F238E27FC236}">
                <a16:creationId xmlns:a16="http://schemas.microsoft.com/office/drawing/2014/main" id="{2A5C82F4-1E88-CE41-BFBC-F5EA06B1A4E1}"/>
              </a:ext>
            </a:extLst>
          </p:cNvPr>
          <p:cNvSpPr>
            <a:spLocks noGrp="1"/>
          </p:cNvSpPr>
          <p:nvPr>
            <p:ph type="body" sz="quarter" idx="19" hasCustomPrompt="1"/>
          </p:nvPr>
        </p:nvSpPr>
        <p:spPr>
          <a:xfrm>
            <a:off x="4997931" y="4740954"/>
            <a:ext cx="5305425" cy="1227680"/>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i="0">
                <a:solidFill>
                  <a:srgbClr val="FFFFFF"/>
                </a:solidFill>
                <a:latin typeface="Gentona Book" pitchFamily="2" charset="77"/>
              </a:defRPr>
            </a:lvl1pPr>
            <a:lvl2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rgbClr val="FFFFFF"/>
                </a:solidFill>
              </a:defRPr>
            </a:lvl2pPr>
            <a:lvl3pPr marL="914400" indent="0">
              <a:buNone/>
              <a:defRPr/>
            </a:lvl3pPr>
            <a:lvl4pPr marL="1371600" indent="0">
              <a:buNone/>
              <a:defRPr/>
            </a:lvl4pPr>
            <a:lvl5pPr marL="1828800" indent="0">
              <a:buNone/>
              <a:defRPr/>
            </a:lvl5pPr>
          </a:lstStyle>
          <a:p>
            <a:pPr marL="0" marR="0" lvl="1"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add attribution here</a:t>
            </a:r>
          </a:p>
        </p:txBody>
      </p:sp>
      <p:grpSp>
        <p:nvGrpSpPr>
          <p:cNvPr id="18" name="Group 17">
            <a:extLst>
              <a:ext uri="{FF2B5EF4-FFF2-40B4-BE49-F238E27FC236}">
                <a16:creationId xmlns:a16="http://schemas.microsoft.com/office/drawing/2014/main" id="{EE114B95-9298-E597-9629-4D75096F72CF}"/>
              </a:ext>
            </a:extLst>
          </p:cNvPr>
          <p:cNvGrpSpPr/>
          <p:nvPr userDrawn="1"/>
        </p:nvGrpSpPr>
        <p:grpSpPr>
          <a:xfrm>
            <a:off x="-400481" y="0"/>
            <a:ext cx="2289125" cy="6858000"/>
            <a:chOff x="-350874" y="1"/>
            <a:chExt cx="2331655" cy="7767048"/>
          </a:xfrm>
        </p:grpSpPr>
        <p:sp>
          <p:nvSpPr>
            <p:cNvPr id="19" name="object 4">
              <a:extLst>
                <a:ext uri="{FF2B5EF4-FFF2-40B4-BE49-F238E27FC236}">
                  <a16:creationId xmlns:a16="http://schemas.microsoft.com/office/drawing/2014/main" id="{542220C9-009D-8B2A-A02D-D7E3517FC5F2}"/>
                </a:ext>
              </a:extLst>
            </p:cNvPr>
            <p:cNvSpPr/>
            <p:nvPr/>
          </p:nvSpPr>
          <p:spPr>
            <a:xfrm>
              <a:off x="-350874" y="3883525"/>
              <a:ext cx="2331654" cy="168848"/>
            </a:xfrm>
            <a:custGeom>
              <a:avLst/>
              <a:gdLst/>
              <a:ahLst/>
              <a:cxnLst/>
              <a:rect l="l" t="t" r="r" b="b"/>
              <a:pathLst>
                <a:path w="1183640">
                  <a:moveTo>
                    <a:pt x="0" y="0"/>
                  </a:moveTo>
                  <a:lnTo>
                    <a:pt x="1183319" y="0"/>
                  </a:lnTo>
                </a:path>
              </a:pathLst>
            </a:custGeom>
            <a:ln w="19050">
              <a:solidFill>
                <a:srgbClr val="FFFFFF"/>
              </a:solidFill>
            </a:ln>
          </p:spPr>
          <p:txBody>
            <a:bodyPr wrap="square" lIns="0" tIns="0" rIns="0" bIns="0" rtlCol="0"/>
            <a:lstStyle/>
            <a:p>
              <a:endParaRPr/>
            </a:p>
          </p:txBody>
        </p:sp>
        <p:grpSp>
          <p:nvGrpSpPr>
            <p:cNvPr id="20" name="Group 19">
              <a:extLst>
                <a:ext uri="{FF2B5EF4-FFF2-40B4-BE49-F238E27FC236}">
                  <a16:creationId xmlns:a16="http://schemas.microsoft.com/office/drawing/2014/main" id="{7DACA554-9B5E-83BC-B851-6A1567F1305A}"/>
                </a:ext>
              </a:extLst>
            </p:cNvPr>
            <p:cNvGrpSpPr/>
            <p:nvPr userDrawn="1"/>
          </p:nvGrpSpPr>
          <p:grpSpPr>
            <a:xfrm>
              <a:off x="-350874" y="1"/>
              <a:ext cx="2331655" cy="3180687"/>
              <a:chOff x="-343367" y="1"/>
              <a:chExt cx="2331655" cy="3180687"/>
            </a:xfrm>
          </p:grpSpPr>
          <p:sp>
            <p:nvSpPr>
              <p:cNvPr id="27" name="object 3">
                <a:extLst>
                  <a:ext uri="{FF2B5EF4-FFF2-40B4-BE49-F238E27FC236}">
                    <a16:creationId xmlns:a16="http://schemas.microsoft.com/office/drawing/2014/main" id="{327002F1-D650-30F7-5722-ABE5BB037238}"/>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28" name="object 6">
                <a:extLst>
                  <a:ext uri="{FF2B5EF4-FFF2-40B4-BE49-F238E27FC236}">
                    <a16:creationId xmlns:a16="http://schemas.microsoft.com/office/drawing/2014/main" id="{EE24D198-2C15-2E59-AEE5-F7697640F586}"/>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nvGrpSpPr>
            <p:cNvPr id="22" name="Group 21">
              <a:extLst>
                <a:ext uri="{FF2B5EF4-FFF2-40B4-BE49-F238E27FC236}">
                  <a16:creationId xmlns:a16="http://schemas.microsoft.com/office/drawing/2014/main" id="{AA60DD74-D2F6-BC8E-B255-D5E20DCFA29C}"/>
                </a:ext>
              </a:extLst>
            </p:cNvPr>
            <p:cNvGrpSpPr/>
            <p:nvPr userDrawn="1"/>
          </p:nvGrpSpPr>
          <p:grpSpPr>
            <a:xfrm flipV="1">
              <a:off x="-350874" y="4586362"/>
              <a:ext cx="2331655" cy="3180687"/>
              <a:chOff x="-343367" y="1"/>
              <a:chExt cx="2331655" cy="3180687"/>
            </a:xfrm>
          </p:grpSpPr>
          <p:sp>
            <p:nvSpPr>
              <p:cNvPr id="25" name="object 3">
                <a:extLst>
                  <a:ext uri="{FF2B5EF4-FFF2-40B4-BE49-F238E27FC236}">
                    <a16:creationId xmlns:a16="http://schemas.microsoft.com/office/drawing/2014/main" id="{39372DFE-06F1-E6DE-5AA0-B3A7FAF2ED42}"/>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26" name="object 6">
                <a:extLst>
                  <a:ext uri="{FF2B5EF4-FFF2-40B4-BE49-F238E27FC236}">
                    <a16:creationId xmlns:a16="http://schemas.microsoft.com/office/drawing/2014/main" id="{CEE7444E-8634-2B46-F46C-EDD98FCDCA6E}"/>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spTree>
    <p:extLst>
      <p:ext uri="{BB962C8B-B14F-4D97-AF65-F5344CB8AC3E}">
        <p14:creationId xmlns:p14="http://schemas.microsoft.com/office/powerpoint/2010/main" val="15695507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Bold 3">
    <p:bg>
      <p:bgPr>
        <a:solidFill>
          <a:schemeClr val="accent1"/>
        </a:solidFill>
        <a:effectLst/>
      </p:bgPr>
    </p:bg>
    <p:spTree>
      <p:nvGrpSpPr>
        <p:cNvPr id="1" name=""/>
        <p:cNvGrpSpPr/>
        <p:nvPr/>
      </p:nvGrpSpPr>
      <p:grpSpPr>
        <a:xfrm>
          <a:off x="0" y="0"/>
          <a:ext cx="0" cy="0"/>
          <a:chOff x="0" y="0"/>
          <a:chExt cx="0" cy="0"/>
        </a:xfrm>
      </p:grpSpPr>
      <p:pic>
        <p:nvPicPr>
          <p:cNvPr id="24" name="object 3">
            <a:extLst>
              <a:ext uri="{FF2B5EF4-FFF2-40B4-BE49-F238E27FC236}">
                <a16:creationId xmlns:a16="http://schemas.microsoft.com/office/drawing/2014/main" id="{1D146FFE-4B01-6D48-A006-9612F23ADB0C}"/>
              </a:ext>
            </a:extLst>
          </p:cNvPr>
          <p:cNvPicPr/>
          <p:nvPr userDrawn="1"/>
        </p:nvPicPr>
        <p:blipFill>
          <a:blip r:embed="rId2" cstate="print">
            <a:alphaModFix amt="60000"/>
          </a:blip>
          <a:stretch>
            <a:fillRect/>
          </a:stretch>
        </p:blipFill>
        <p:spPr>
          <a:xfrm>
            <a:off x="0" y="0"/>
            <a:ext cx="12215405" cy="6858001"/>
          </a:xfrm>
          <a:prstGeom prst="rect">
            <a:avLst/>
          </a:prstGeom>
          <a:noFill/>
        </p:spPr>
      </p:pic>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
        <p:nvSpPr>
          <p:cNvPr id="21" name="Text Placeholder 20">
            <a:extLst>
              <a:ext uri="{FF2B5EF4-FFF2-40B4-BE49-F238E27FC236}">
                <a16:creationId xmlns:a16="http://schemas.microsoft.com/office/drawing/2014/main" id="{AFB84C91-9E01-3342-B68E-77076D39FB68}"/>
              </a:ext>
            </a:extLst>
          </p:cNvPr>
          <p:cNvSpPr>
            <a:spLocks noGrp="1"/>
          </p:cNvSpPr>
          <p:nvPr>
            <p:ph type="body" sz="quarter" idx="18" hasCustomPrompt="1"/>
          </p:nvPr>
        </p:nvSpPr>
        <p:spPr>
          <a:xfrm>
            <a:off x="2529841" y="1747527"/>
            <a:ext cx="9523930" cy="2548021"/>
          </a:xfrm>
        </p:spPr>
        <p:txBody>
          <a:bodyPr lIns="0" tIns="0" rIns="0" bIns="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4800" b="1" i="0">
                <a:solidFill>
                  <a:srgbClr val="FFFFFF"/>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add quote here</a:t>
            </a: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63" name="Text Placeholder 20">
            <a:extLst>
              <a:ext uri="{FF2B5EF4-FFF2-40B4-BE49-F238E27FC236}">
                <a16:creationId xmlns:a16="http://schemas.microsoft.com/office/drawing/2014/main" id="{2A5C82F4-1E88-CE41-BFBC-F5EA06B1A4E1}"/>
              </a:ext>
            </a:extLst>
          </p:cNvPr>
          <p:cNvSpPr>
            <a:spLocks noGrp="1"/>
          </p:cNvSpPr>
          <p:nvPr>
            <p:ph type="body" sz="quarter" idx="19" hasCustomPrompt="1"/>
          </p:nvPr>
        </p:nvSpPr>
        <p:spPr>
          <a:xfrm>
            <a:off x="4997931" y="4740954"/>
            <a:ext cx="5305425" cy="1227680"/>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i="0">
                <a:solidFill>
                  <a:srgbClr val="FFFFFF"/>
                </a:solidFill>
                <a:latin typeface="Gentona Book" pitchFamily="2" charset="77"/>
              </a:defRPr>
            </a:lvl1pPr>
            <a:lvl2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rgbClr val="FFFFFF"/>
                </a:solidFill>
              </a:defRPr>
            </a:lvl2pPr>
            <a:lvl3pPr marL="914400" indent="0">
              <a:buNone/>
              <a:defRPr/>
            </a:lvl3pPr>
            <a:lvl4pPr marL="1371600" indent="0">
              <a:buNone/>
              <a:defRPr/>
            </a:lvl4pPr>
            <a:lvl5pPr marL="1828800" indent="0">
              <a:buNone/>
              <a:defRPr/>
            </a:lvl5pPr>
          </a:lstStyle>
          <a:p>
            <a:pPr marL="0" marR="0" lvl="1"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add attribution here</a:t>
            </a:r>
          </a:p>
        </p:txBody>
      </p:sp>
      <p:grpSp>
        <p:nvGrpSpPr>
          <p:cNvPr id="18" name="Group 17">
            <a:extLst>
              <a:ext uri="{FF2B5EF4-FFF2-40B4-BE49-F238E27FC236}">
                <a16:creationId xmlns:a16="http://schemas.microsoft.com/office/drawing/2014/main" id="{EE114B95-9298-E597-9629-4D75096F72CF}"/>
              </a:ext>
            </a:extLst>
          </p:cNvPr>
          <p:cNvGrpSpPr/>
          <p:nvPr userDrawn="1"/>
        </p:nvGrpSpPr>
        <p:grpSpPr>
          <a:xfrm>
            <a:off x="-400481" y="0"/>
            <a:ext cx="2289125" cy="6858000"/>
            <a:chOff x="-350874" y="1"/>
            <a:chExt cx="2331655" cy="7767048"/>
          </a:xfrm>
        </p:grpSpPr>
        <p:sp>
          <p:nvSpPr>
            <p:cNvPr id="19" name="object 4">
              <a:extLst>
                <a:ext uri="{FF2B5EF4-FFF2-40B4-BE49-F238E27FC236}">
                  <a16:creationId xmlns:a16="http://schemas.microsoft.com/office/drawing/2014/main" id="{542220C9-009D-8B2A-A02D-D7E3517FC5F2}"/>
                </a:ext>
              </a:extLst>
            </p:cNvPr>
            <p:cNvSpPr/>
            <p:nvPr/>
          </p:nvSpPr>
          <p:spPr>
            <a:xfrm>
              <a:off x="-350874" y="3883525"/>
              <a:ext cx="2331654" cy="168848"/>
            </a:xfrm>
            <a:custGeom>
              <a:avLst/>
              <a:gdLst/>
              <a:ahLst/>
              <a:cxnLst/>
              <a:rect l="l" t="t" r="r" b="b"/>
              <a:pathLst>
                <a:path w="1183640">
                  <a:moveTo>
                    <a:pt x="0" y="0"/>
                  </a:moveTo>
                  <a:lnTo>
                    <a:pt x="1183319" y="0"/>
                  </a:lnTo>
                </a:path>
              </a:pathLst>
            </a:custGeom>
            <a:ln w="19050">
              <a:solidFill>
                <a:srgbClr val="FFFFFF"/>
              </a:solidFill>
            </a:ln>
          </p:spPr>
          <p:txBody>
            <a:bodyPr wrap="square" lIns="0" tIns="0" rIns="0" bIns="0" rtlCol="0"/>
            <a:lstStyle/>
            <a:p>
              <a:endParaRPr/>
            </a:p>
          </p:txBody>
        </p:sp>
        <p:grpSp>
          <p:nvGrpSpPr>
            <p:cNvPr id="20" name="Group 19">
              <a:extLst>
                <a:ext uri="{FF2B5EF4-FFF2-40B4-BE49-F238E27FC236}">
                  <a16:creationId xmlns:a16="http://schemas.microsoft.com/office/drawing/2014/main" id="{7DACA554-9B5E-83BC-B851-6A1567F1305A}"/>
                </a:ext>
              </a:extLst>
            </p:cNvPr>
            <p:cNvGrpSpPr/>
            <p:nvPr userDrawn="1"/>
          </p:nvGrpSpPr>
          <p:grpSpPr>
            <a:xfrm>
              <a:off x="-350874" y="1"/>
              <a:ext cx="2331655" cy="3180687"/>
              <a:chOff x="-343367" y="1"/>
              <a:chExt cx="2331655" cy="3180687"/>
            </a:xfrm>
          </p:grpSpPr>
          <p:sp>
            <p:nvSpPr>
              <p:cNvPr id="27" name="object 3">
                <a:extLst>
                  <a:ext uri="{FF2B5EF4-FFF2-40B4-BE49-F238E27FC236}">
                    <a16:creationId xmlns:a16="http://schemas.microsoft.com/office/drawing/2014/main" id="{327002F1-D650-30F7-5722-ABE5BB037238}"/>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28" name="object 6">
                <a:extLst>
                  <a:ext uri="{FF2B5EF4-FFF2-40B4-BE49-F238E27FC236}">
                    <a16:creationId xmlns:a16="http://schemas.microsoft.com/office/drawing/2014/main" id="{EE24D198-2C15-2E59-AEE5-F7697640F586}"/>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nvGrpSpPr>
            <p:cNvPr id="22" name="Group 21">
              <a:extLst>
                <a:ext uri="{FF2B5EF4-FFF2-40B4-BE49-F238E27FC236}">
                  <a16:creationId xmlns:a16="http://schemas.microsoft.com/office/drawing/2014/main" id="{AA60DD74-D2F6-BC8E-B255-D5E20DCFA29C}"/>
                </a:ext>
              </a:extLst>
            </p:cNvPr>
            <p:cNvGrpSpPr/>
            <p:nvPr userDrawn="1"/>
          </p:nvGrpSpPr>
          <p:grpSpPr>
            <a:xfrm flipV="1">
              <a:off x="-350874" y="4586362"/>
              <a:ext cx="2331655" cy="3180687"/>
              <a:chOff x="-343367" y="1"/>
              <a:chExt cx="2331655" cy="3180687"/>
            </a:xfrm>
          </p:grpSpPr>
          <p:sp>
            <p:nvSpPr>
              <p:cNvPr id="25" name="object 3">
                <a:extLst>
                  <a:ext uri="{FF2B5EF4-FFF2-40B4-BE49-F238E27FC236}">
                    <a16:creationId xmlns:a16="http://schemas.microsoft.com/office/drawing/2014/main" id="{39372DFE-06F1-E6DE-5AA0-B3A7FAF2ED42}"/>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26" name="object 6">
                <a:extLst>
                  <a:ext uri="{FF2B5EF4-FFF2-40B4-BE49-F238E27FC236}">
                    <a16:creationId xmlns:a16="http://schemas.microsoft.com/office/drawing/2014/main" id="{CEE7444E-8634-2B46-F46C-EDD98FCDCA6E}"/>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spTree>
    <p:extLst>
      <p:ext uri="{BB962C8B-B14F-4D97-AF65-F5344CB8AC3E}">
        <p14:creationId xmlns:p14="http://schemas.microsoft.com/office/powerpoint/2010/main" val="16490151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Bold 2">
    <p:bg>
      <p:bgPr>
        <a:solidFill>
          <a:schemeClr val="accent1"/>
        </a:solidFill>
        <a:effectLst/>
      </p:bgPr>
    </p:bg>
    <p:spTree>
      <p:nvGrpSpPr>
        <p:cNvPr id="1" name=""/>
        <p:cNvGrpSpPr/>
        <p:nvPr/>
      </p:nvGrpSpPr>
      <p:grpSpPr>
        <a:xfrm>
          <a:off x="0" y="0"/>
          <a:ext cx="0" cy="0"/>
          <a:chOff x="0" y="0"/>
          <a:chExt cx="0" cy="0"/>
        </a:xfrm>
      </p:grpSpPr>
      <p:pic>
        <p:nvPicPr>
          <p:cNvPr id="32" name="Picture 31" descr="A picture containing outdoor, blue, high, day&#10;&#10;Description automatically generated">
            <a:extLst>
              <a:ext uri="{FF2B5EF4-FFF2-40B4-BE49-F238E27FC236}">
                <a16:creationId xmlns:a16="http://schemas.microsoft.com/office/drawing/2014/main" id="{3E904195-7A64-29A1-8887-A6FBA30F70A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
        <p:nvSpPr>
          <p:cNvPr id="2" name="Title 1">
            <a:extLst>
              <a:ext uri="{FF2B5EF4-FFF2-40B4-BE49-F238E27FC236}">
                <a16:creationId xmlns:a16="http://schemas.microsoft.com/office/drawing/2014/main" id="{9F8A2392-E9A2-C452-D340-91E5E5E93CBD}"/>
              </a:ext>
            </a:extLst>
          </p:cNvPr>
          <p:cNvSpPr>
            <a:spLocks noGrp="1"/>
          </p:cNvSpPr>
          <p:nvPr>
            <p:ph type="title" hasCustomPrompt="1"/>
          </p:nvPr>
        </p:nvSpPr>
        <p:spPr>
          <a:xfrm>
            <a:off x="0" y="2113448"/>
            <a:ext cx="12192000" cy="1325563"/>
          </a:xfrm>
        </p:spPr>
        <p:txBody>
          <a:bodyPr lIns="0" tIns="0" rIns="0" bIns="0" anchor="t" anchorCtr="0">
            <a:noAutofit/>
          </a:bodyPr>
          <a:lstStyle>
            <a:lvl1pPr algn="ctr">
              <a:defRPr sz="3600" b="1" i="0">
                <a:solidFill>
                  <a:schemeClr val="bg1"/>
                </a:solidFill>
                <a:latin typeface="Obviously Wide Semi" pitchFamily="82" charset="77"/>
              </a:defRPr>
            </a:lvl1pPr>
          </a:lstStyle>
          <a:p>
            <a:r>
              <a:rPr lang="en-US" dirty="0"/>
              <a:t>Click to add quote here.</a:t>
            </a:r>
          </a:p>
        </p:txBody>
      </p:sp>
      <p:sp>
        <p:nvSpPr>
          <p:cNvPr id="4" name="Text Placeholder 3">
            <a:extLst>
              <a:ext uri="{FF2B5EF4-FFF2-40B4-BE49-F238E27FC236}">
                <a16:creationId xmlns:a16="http://schemas.microsoft.com/office/drawing/2014/main" id="{D1E662EE-C1C1-8B67-0864-E6BC8F51886A}"/>
              </a:ext>
            </a:extLst>
          </p:cNvPr>
          <p:cNvSpPr>
            <a:spLocks noGrp="1"/>
          </p:cNvSpPr>
          <p:nvPr>
            <p:ph type="body" sz="quarter" idx="20" hasCustomPrompt="1"/>
          </p:nvPr>
        </p:nvSpPr>
        <p:spPr>
          <a:xfrm>
            <a:off x="0" y="5506903"/>
            <a:ext cx="12192000" cy="651353"/>
          </a:xfrm>
        </p:spPr>
        <p:txBody>
          <a:bodyPr lIns="0" tIns="0" rIns="0" bIns="0">
            <a:noAutofit/>
          </a:bodyPr>
          <a:lstStyle>
            <a:lvl1pPr marL="0" indent="0" algn="ctr">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add add attribution here</a:t>
            </a:r>
          </a:p>
        </p:txBody>
      </p:sp>
      <p:grpSp>
        <p:nvGrpSpPr>
          <p:cNvPr id="5" name="Group 4">
            <a:extLst>
              <a:ext uri="{FF2B5EF4-FFF2-40B4-BE49-F238E27FC236}">
                <a16:creationId xmlns:a16="http://schemas.microsoft.com/office/drawing/2014/main" id="{3F386697-F5FB-708C-C51F-31450BE862C8}"/>
              </a:ext>
            </a:extLst>
          </p:cNvPr>
          <p:cNvGrpSpPr/>
          <p:nvPr userDrawn="1"/>
        </p:nvGrpSpPr>
        <p:grpSpPr>
          <a:xfrm>
            <a:off x="4422567" y="5186507"/>
            <a:ext cx="3346866" cy="85200"/>
            <a:chOff x="4341090" y="5186507"/>
            <a:chExt cx="3346866" cy="85200"/>
          </a:xfrm>
        </p:grpSpPr>
        <p:sp>
          <p:nvSpPr>
            <p:cNvPr id="30" name="object 12">
              <a:extLst>
                <a:ext uri="{FF2B5EF4-FFF2-40B4-BE49-F238E27FC236}">
                  <a16:creationId xmlns:a16="http://schemas.microsoft.com/office/drawing/2014/main" id="{8D322451-56DD-6D3C-137E-5E7494D9C517}"/>
                </a:ext>
              </a:extLst>
            </p:cNvPr>
            <p:cNvSpPr/>
            <p:nvPr userDrawn="1"/>
          </p:nvSpPr>
          <p:spPr>
            <a:xfrm rot="5400000">
              <a:off x="5255490" y="4272107"/>
              <a:ext cx="0" cy="182880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dirty="0"/>
            </a:p>
          </p:txBody>
        </p:sp>
        <p:sp>
          <p:nvSpPr>
            <p:cNvPr id="31" name="object 22">
              <a:extLst>
                <a:ext uri="{FF2B5EF4-FFF2-40B4-BE49-F238E27FC236}">
                  <a16:creationId xmlns:a16="http://schemas.microsoft.com/office/drawing/2014/main" id="{CE855F0E-32FA-0B7F-289A-6769F95F220C}"/>
                </a:ext>
              </a:extLst>
            </p:cNvPr>
            <p:cNvSpPr/>
            <p:nvPr userDrawn="1"/>
          </p:nvSpPr>
          <p:spPr>
            <a:xfrm rot="5400000">
              <a:off x="6773556" y="4357307"/>
              <a:ext cx="0" cy="182880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dirty="0"/>
            </a:p>
          </p:txBody>
        </p:sp>
      </p:grpSp>
    </p:spTree>
    <p:extLst>
      <p:ext uri="{BB962C8B-B14F-4D97-AF65-F5344CB8AC3E}">
        <p14:creationId xmlns:p14="http://schemas.microsoft.com/office/powerpoint/2010/main" val="29807275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Bold 4">
    <p:bg>
      <p:bgPr>
        <a:solidFill>
          <a:schemeClr val="accent1"/>
        </a:solidFill>
        <a:effectLst/>
      </p:bgPr>
    </p:bg>
    <p:spTree>
      <p:nvGrpSpPr>
        <p:cNvPr id="1" name=""/>
        <p:cNvGrpSpPr/>
        <p:nvPr/>
      </p:nvGrpSpPr>
      <p:grpSpPr>
        <a:xfrm>
          <a:off x="0" y="0"/>
          <a:ext cx="0" cy="0"/>
          <a:chOff x="0" y="0"/>
          <a:chExt cx="0" cy="0"/>
        </a:xfrm>
      </p:grpSpPr>
      <p:pic>
        <p:nvPicPr>
          <p:cNvPr id="24" name="object 3">
            <a:extLst>
              <a:ext uri="{FF2B5EF4-FFF2-40B4-BE49-F238E27FC236}">
                <a16:creationId xmlns:a16="http://schemas.microsoft.com/office/drawing/2014/main" id="{1D146FFE-4B01-6D48-A006-9612F23ADB0C}"/>
              </a:ext>
            </a:extLst>
          </p:cNvPr>
          <p:cNvPicPr/>
          <p:nvPr userDrawn="1"/>
        </p:nvPicPr>
        <p:blipFill>
          <a:blip r:embed="rId2" cstate="print">
            <a:alphaModFix amt="60000"/>
          </a:blip>
          <a:stretch>
            <a:fillRect/>
          </a:stretch>
        </p:blipFill>
        <p:spPr>
          <a:xfrm>
            <a:off x="0" y="10010"/>
            <a:ext cx="12215405" cy="6858001"/>
          </a:xfrm>
          <a:prstGeom prst="rect">
            <a:avLst/>
          </a:prstGeom>
          <a:noFill/>
        </p:spPr>
      </p:pic>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sp>
        <p:nvSpPr>
          <p:cNvPr id="2" name="Title 1">
            <a:extLst>
              <a:ext uri="{FF2B5EF4-FFF2-40B4-BE49-F238E27FC236}">
                <a16:creationId xmlns:a16="http://schemas.microsoft.com/office/drawing/2014/main" id="{9F8A2392-E9A2-C452-D340-91E5E5E93CBD}"/>
              </a:ext>
            </a:extLst>
          </p:cNvPr>
          <p:cNvSpPr>
            <a:spLocks noGrp="1"/>
          </p:cNvSpPr>
          <p:nvPr>
            <p:ph type="title" hasCustomPrompt="1"/>
          </p:nvPr>
        </p:nvSpPr>
        <p:spPr>
          <a:xfrm>
            <a:off x="0" y="2113448"/>
            <a:ext cx="12192000" cy="1325563"/>
          </a:xfrm>
        </p:spPr>
        <p:txBody>
          <a:bodyPr lIns="0" tIns="0" rIns="0" bIns="0" anchor="t" anchorCtr="0">
            <a:noAutofit/>
          </a:bodyPr>
          <a:lstStyle>
            <a:lvl1pPr algn="ctr">
              <a:defRPr sz="3600" b="1" i="0">
                <a:solidFill>
                  <a:schemeClr val="bg1"/>
                </a:solidFill>
                <a:latin typeface="Obviously Wide Semi" pitchFamily="82" charset="77"/>
              </a:defRPr>
            </a:lvl1pPr>
          </a:lstStyle>
          <a:p>
            <a:r>
              <a:rPr lang="en-US" dirty="0"/>
              <a:t>Click to add quote here.</a:t>
            </a:r>
          </a:p>
        </p:txBody>
      </p:sp>
      <p:sp>
        <p:nvSpPr>
          <p:cNvPr id="4" name="Text Placeholder 3">
            <a:extLst>
              <a:ext uri="{FF2B5EF4-FFF2-40B4-BE49-F238E27FC236}">
                <a16:creationId xmlns:a16="http://schemas.microsoft.com/office/drawing/2014/main" id="{D1E662EE-C1C1-8B67-0864-E6BC8F51886A}"/>
              </a:ext>
            </a:extLst>
          </p:cNvPr>
          <p:cNvSpPr>
            <a:spLocks noGrp="1"/>
          </p:cNvSpPr>
          <p:nvPr>
            <p:ph type="body" sz="quarter" idx="20" hasCustomPrompt="1"/>
          </p:nvPr>
        </p:nvSpPr>
        <p:spPr>
          <a:xfrm>
            <a:off x="0" y="5506903"/>
            <a:ext cx="12192000" cy="651353"/>
          </a:xfrm>
        </p:spPr>
        <p:txBody>
          <a:bodyPr lIns="0" tIns="0" rIns="0" bIns="0">
            <a:noAutofit/>
          </a:bodyPr>
          <a:lstStyle>
            <a:lvl1pPr marL="0" indent="0" algn="ctr">
              <a:buNone/>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add add attribution here</a:t>
            </a:r>
          </a:p>
        </p:txBody>
      </p:sp>
      <p:grpSp>
        <p:nvGrpSpPr>
          <p:cNvPr id="5" name="Group 4">
            <a:extLst>
              <a:ext uri="{FF2B5EF4-FFF2-40B4-BE49-F238E27FC236}">
                <a16:creationId xmlns:a16="http://schemas.microsoft.com/office/drawing/2014/main" id="{3F386697-F5FB-708C-C51F-31450BE862C8}"/>
              </a:ext>
            </a:extLst>
          </p:cNvPr>
          <p:cNvGrpSpPr/>
          <p:nvPr userDrawn="1"/>
        </p:nvGrpSpPr>
        <p:grpSpPr>
          <a:xfrm>
            <a:off x="4422567" y="5186507"/>
            <a:ext cx="3346866" cy="85200"/>
            <a:chOff x="4341090" y="5186507"/>
            <a:chExt cx="3346866" cy="85200"/>
          </a:xfrm>
        </p:grpSpPr>
        <p:sp>
          <p:nvSpPr>
            <p:cNvPr id="30" name="object 12">
              <a:extLst>
                <a:ext uri="{FF2B5EF4-FFF2-40B4-BE49-F238E27FC236}">
                  <a16:creationId xmlns:a16="http://schemas.microsoft.com/office/drawing/2014/main" id="{8D322451-56DD-6D3C-137E-5E7494D9C517}"/>
                </a:ext>
              </a:extLst>
            </p:cNvPr>
            <p:cNvSpPr/>
            <p:nvPr userDrawn="1"/>
          </p:nvSpPr>
          <p:spPr>
            <a:xfrm rot="5400000">
              <a:off x="5255490" y="4272107"/>
              <a:ext cx="0" cy="1828800"/>
            </a:xfrm>
            <a:custGeom>
              <a:avLst/>
              <a:gdLst/>
              <a:ahLst/>
              <a:cxnLst/>
              <a:rect l="l" t="t" r="r" b="b"/>
              <a:pathLst>
                <a:path h="1367790">
                  <a:moveTo>
                    <a:pt x="0" y="1367591"/>
                  </a:moveTo>
                  <a:lnTo>
                    <a:pt x="0" y="0"/>
                  </a:lnTo>
                </a:path>
              </a:pathLst>
            </a:custGeom>
            <a:ln w="33936">
              <a:solidFill>
                <a:schemeClr val="accent2"/>
              </a:solidFill>
            </a:ln>
          </p:spPr>
          <p:txBody>
            <a:bodyPr wrap="square" lIns="0" tIns="0" rIns="0" bIns="0" rtlCol="0"/>
            <a:lstStyle/>
            <a:p>
              <a:endParaRPr dirty="0"/>
            </a:p>
          </p:txBody>
        </p:sp>
        <p:sp>
          <p:nvSpPr>
            <p:cNvPr id="31" name="object 22">
              <a:extLst>
                <a:ext uri="{FF2B5EF4-FFF2-40B4-BE49-F238E27FC236}">
                  <a16:creationId xmlns:a16="http://schemas.microsoft.com/office/drawing/2014/main" id="{CE855F0E-32FA-0B7F-289A-6769F95F220C}"/>
                </a:ext>
              </a:extLst>
            </p:cNvPr>
            <p:cNvSpPr/>
            <p:nvPr userDrawn="1"/>
          </p:nvSpPr>
          <p:spPr>
            <a:xfrm rot="5400000">
              <a:off x="6773556" y="4357307"/>
              <a:ext cx="0" cy="1828800"/>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dirty="0"/>
            </a:p>
          </p:txBody>
        </p:sp>
      </p:grpSp>
    </p:spTree>
    <p:extLst>
      <p:ext uri="{BB962C8B-B14F-4D97-AF65-F5344CB8AC3E}">
        <p14:creationId xmlns:p14="http://schemas.microsoft.com/office/powerpoint/2010/main" val="3933368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Text-Blu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17791" cy="299319"/>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617791" cy="299307"/>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D64F787-285A-BC45-970D-B12BA183E82D}"/>
              </a:ext>
            </a:extLst>
          </p:cNvPr>
          <p:cNvCxnSpPr/>
          <p:nvPr userDrawn="1"/>
        </p:nvCxnSpPr>
        <p:spPr>
          <a:xfrm>
            <a:off x="6096000" y="1999488"/>
            <a:ext cx="0" cy="380390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574675" y="2000251"/>
            <a:ext cx="5521325" cy="413340"/>
          </a:xfrm>
        </p:spPr>
        <p:txBody>
          <a:bodyPr lIns="0" tIns="0" rIns="0" bIns="0">
            <a:noAutofit/>
          </a:bodyPr>
          <a:lstStyle>
            <a:lvl1pPr marL="0" indent="0">
              <a:buNone/>
              <a:defRPr sz="3200" b="1" i="0">
                <a:solidFill>
                  <a:schemeClr val="accent1"/>
                </a:solidFill>
                <a:latin typeface="Gentona Book" pitchFamily="2" charset="77"/>
              </a:defRPr>
            </a:lvl1pPr>
          </a:lstStyle>
          <a:p>
            <a:pPr lvl="0"/>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574203" y="2629393"/>
            <a:ext cx="5121275"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27" name="Text Placeholder 7">
            <a:extLst>
              <a:ext uri="{FF2B5EF4-FFF2-40B4-BE49-F238E27FC236}">
                <a16:creationId xmlns:a16="http://schemas.microsoft.com/office/drawing/2014/main" id="{477777DB-EE5F-6B46-BBF8-3BCDCAC47457}"/>
              </a:ext>
            </a:extLst>
          </p:cNvPr>
          <p:cNvSpPr>
            <a:spLocks noGrp="1"/>
          </p:cNvSpPr>
          <p:nvPr>
            <p:ph type="body" sz="quarter" idx="21" hasCustomPrompt="1"/>
          </p:nvPr>
        </p:nvSpPr>
        <p:spPr>
          <a:xfrm>
            <a:off x="6760057" y="2723124"/>
            <a:ext cx="5431944" cy="341123"/>
          </a:xfrm>
        </p:spPr>
        <p:txBody>
          <a:bodyPr lIns="0" tIns="0" rIns="0" bIns="0">
            <a:noAutofit/>
          </a:bodyPr>
          <a:lstStyle>
            <a:lvl1pPr marL="0" indent="0">
              <a:buNone/>
              <a:defRPr sz="2000" b="1" i="0">
                <a:solidFill>
                  <a:schemeClr val="accent1"/>
                </a:solidFill>
                <a:latin typeface="Gentona Book" pitchFamily="2" charset="77"/>
              </a:defRPr>
            </a:lvl1pPr>
          </a:lstStyle>
          <a:p>
            <a:pPr lvl="0"/>
            <a:r>
              <a:rPr lang="en-US" dirty="0"/>
              <a:t>CLICK TO SHORTLIST HERE</a:t>
            </a:r>
          </a:p>
        </p:txBody>
      </p:sp>
      <p:sp>
        <p:nvSpPr>
          <p:cNvPr id="15" name="Text Placeholder 14">
            <a:extLst>
              <a:ext uri="{FF2B5EF4-FFF2-40B4-BE49-F238E27FC236}">
                <a16:creationId xmlns:a16="http://schemas.microsoft.com/office/drawing/2014/main" id="{21CC634B-0291-CE49-9506-827956D21E09}"/>
              </a:ext>
            </a:extLst>
          </p:cNvPr>
          <p:cNvSpPr>
            <a:spLocks noGrp="1"/>
          </p:cNvSpPr>
          <p:nvPr>
            <p:ph type="body" sz="quarter" idx="22" hasCustomPrompt="1"/>
          </p:nvPr>
        </p:nvSpPr>
        <p:spPr>
          <a:xfrm>
            <a:off x="6760056" y="3138981"/>
            <a:ext cx="4549775" cy="2817812"/>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vl1pPr>
          </a:lstStyle>
          <a:p>
            <a:pPr marL="120650" marR="0" lvl="0" indent="-1206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list item</a:t>
            </a:r>
          </a:p>
        </p:txBody>
      </p:sp>
      <p:pic>
        <p:nvPicPr>
          <p:cNvPr id="33" name="Picture 32" descr="A picture containing outdoor, blue, high, day&#10;&#10;Description automatically generated">
            <a:extLst>
              <a:ext uri="{FF2B5EF4-FFF2-40B4-BE49-F238E27FC236}">
                <a16:creationId xmlns:a16="http://schemas.microsoft.com/office/drawing/2014/main" id="{EB6400C9-25CC-5444-8624-0F073A0572D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299320"/>
          </a:xfrm>
          <a:prstGeom prst="rect">
            <a:avLst/>
          </a:prstGeom>
        </p:spPr>
      </p:pic>
    </p:spTree>
    <p:extLst>
      <p:ext uri="{BB962C8B-B14F-4D97-AF65-F5344CB8AC3E}">
        <p14:creationId xmlns:p14="http://schemas.microsoft.com/office/powerpoint/2010/main" val="3275145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Text-Blu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479568" cy="299331"/>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479568" cy="299319"/>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13" name="Picture 12" descr="A picture containing outdoor, blue, high, day&#10;&#10;Description automatically generated">
            <a:extLst>
              <a:ext uri="{FF2B5EF4-FFF2-40B4-BE49-F238E27FC236}">
                <a16:creationId xmlns:a16="http://schemas.microsoft.com/office/drawing/2014/main" id="{7C64F8DC-0AF8-D343-96F8-3403EAEA112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299320"/>
          </a:xfrm>
          <a:prstGeom prst="rect">
            <a:avLst/>
          </a:prstGeom>
        </p:spPr>
      </p:pic>
      <p:sp>
        <p:nvSpPr>
          <p:cNvPr id="4" name="Text Placeholder 3">
            <a:extLst>
              <a:ext uri="{FF2B5EF4-FFF2-40B4-BE49-F238E27FC236}">
                <a16:creationId xmlns:a16="http://schemas.microsoft.com/office/drawing/2014/main" id="{5DD69400-28DC-3D44-8BE8-C8291A41706A}"/>
              </a:ext>
            </a:extLst>
          </p:cNvPr>
          <p:cNvSpPr>
            <a:spLocks noGrp="1"/>
          </p:cNvSpPr>
          <p:nvPr>
            <p:ph type="body" sz="quarter" idx="18" hasCustomPrompt="1"/>
          </p:nvPr>
        </p:nvSpPr>
        <p:spPr>
          <a:xfrm>
            <a:off x="574203" y="2060702"/>
            <a:ext cx="10954182" cy="4167061"/>
          </a:xfrm>
        </p:spPr>
        <p:txBody>
          <a:bodyPr>
            <a:normAutofit/>
          </a:bodyPr>
          <a:lstStyle>
            <a:lvl1pPr>
              <a:defRPr sz="1800" b="0" i="0">
                <a:latin typeface="Gentona Light" pitchFamily="2" charset="77"/>
              </a:defRPr>
            </a:lvl1pPr>
            <a:lvl2pPr>
              <a:defRPr sz="1800" b="0" i="0">
                <a:latin typeface="Gentona Light" pitchFamily="2" charset="77"/>
              </a:defRPr>
            </a:lvl2pPr>
            <a:lvl3pPr>
              <a:defRPr sz="1800" b="0" i="0">
                <a:latin typeface="Gentona Light" pitchFamily="2" charset="77"/>
              </a:defRPr>
            </a:lvl3pPr>
            <a:lvl4pPr>
              <a:defRPr sz="1800" b="0" i="0">
                <a:latin typeface="Gentona Light" pitchFamily="2" charset="77"/>
              </a:defRPr>
            </a:lvl4pPr>
            <a:lvl5pPr>
              <a:defRPr sz="1800" b="0" i="0">
                <a:latin typeface="Gentona Light" pitchFamily="2" charset="77"/>
              </a:defRPr>
            </a:lvl5pPr>
          </a:lstStyle>
          <a:p>
            <a:pPr lvl="0"/>
            <a:r>
              <a:rPr lang="en-US" dirty="0"/>
              <a:t>Click to Add Text Here</a:t>
            </a:r>
          </a:p>
          <a:p>
            <a:pPr lvl="1"/>
            <a:r>
              <a:rPr lang="en-US" dirty="0"/>
              <a:t>Text</a:t>
            </a:r>
          </a:p>
          <a:p>
            <a:pPr lvl="2"/>
            <a:r>
              <a:rPr lang="en-US" dirty="0"/>
              <a:t>Text</a:t>
            </a:r>
          </a:p>
          <a:p>
            <a:pPr lvl="3"/>
            <a:r>
              <a:rPr lang="en-US" dirty="0"/>
              <a:t>Text</a:t>
            </a:r>
          </a:p>
          <a:p>
            <a:pPr lvl="4"/>
            <a:r>
              <a:rPr lang="en-US" dirty="0"/>
              <a:t>Text</a:t>
            </a:r>
          </a:p>
        </p:txBody>
      </p:sp>
    </p:spTree>
    <p:extLst>
      <p:ext uri="{BB962C8B-B14F-4D97-AF65-F5344CB8AC3E}">
        <p14:creationId xmlns:p14="http://schemas.microsoft.com/office/powerpoint/2010/main" val="1595654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Text-Blu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17797" cy="299329"/>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617797" cy="299317"/>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574675" y="2000251"/>
            <a:ext cx="5521325" cy="413340"/>
          </a:xfrm>
        </p:spPr>
        <p:txBody>
          <a:bodyPr lIns="0" tIns="0" rIns="0" bIns="0">
            <a:noAutofit/>
          </a:bodyPr>
          <a:lstStyle>
            <a:lvl1pPr marL="0" indent="0">
              <a:buNone/>
              <a:defRPr sz="3200" b="1" i="0">
                <a:solidFill>
                  <a:schemeClr val="accent1"/>
                </a:solidFill>
                <a:latin typeface="Gentona Book" pitchFamily="2" charset="77"/>
              </a:defRPr>
            </a:lvl1pPr>
          </a:lstStyle>
          <a:p>
            <a:pPr lvl="0"/>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574203" y="2629393"/>
            <a:ext cx="516822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14" name="Text Placeholder 12">
            <a:extLst>
              <a:ext uri="{FF2B5EF4-FFF2-40B4-BE49-F238E27FC236}">
                <a16:creationId xmlns:a16="http://schemas.microsoft.com/office/drawing/2014/main" id="{A3C8757A-241D-0240-807A-D467571482BB}"/>
              </a:ext>
            </a:extLst>
          </p:cNvPr>
          <p:cNvSpPr>
            <a:spLocks noGrp="1"/>
          </p:cNvSpPr>
          <p:nvPr>
            <p:ph type="body" sz="quarter" idx="21" hasCustomPrompt="1"/>
          </p:nvPr>
        </p:nvSpPr>
        <p:spPr>
          <a:xfrm>
            <a:off x="6145947" y="2629393"/>
            <a:ext cx="516822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pic>
        <p:nvPicPr>
          <p:cNvPr id="16" name="Picture 15" descr="A picture containing outdoor, blue, high, day&#10;&#10;Description automatically generated">
            <a:extLst>
              <a:ext uri="{FF2B5EF4-FFF2-40B4-BE49-F238E27FC236}">
                <a16:creationId xmlns:a16="http://schemas.microsoft.com/office/drawing/2014/main" id="{04FFA344-6E13-7743-860E-735EE085368D}"/>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299320"/>
          </a:xfrm>
          <a:prstGeom prst="rect">
            <a:avLst/>
          </a:prstGeom>
        </p:spPr>
      </p:pic>
    </p:spTree>
    <p:extLst>
      <p:ext uri="{BB962C8B-B14F-4D97-AF65-F5344CB8AC3E}">
        <p14:creationId xmlns:p14="http://schemas.microsoft.com/office/powerpoint/2010/main" val="32250957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Text-Blu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479568" cy="334671"/>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479568" cy="334657"/>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574675" y="2000251"/>
            <a:ext cx="5521325" cy="413340"/>
          </a:xfrm>
        </p:spPr>
        <p:txBody>
          <a:bodyPr lIns="0" tIns="0" rIns="0" bIns="0">
            <a:noAutofit/>
          </a:bodyPr>
          <a:lstStyle>
            <a:lvl1pPr marL="0" indent="0">
              <a:buNone/>
              <a:defRPr sz="3200" b="1" i="0">
                <a:solidFill>
                  <a:schemeClr val="accent1"/>
                </a:solidFill>
                <a:latin typeface="Gentona Book" pitchFamily="2" charset="77"/>
              </a:defRPr>
            </a:lvl1pPr>
          </a:lstStyle>
          <a:p>
            <a:pPr lvl="0"/>
            <a:r>
              <a:rPr lang="en-US" dirty="0"/>
              <a:t>Click to Add Section Header</a:t>
            </a:r>
          </a:p>
        </p:txBody>
      </p:sp>
      <p:sp>
        <p:nvSpPr>
          <p:cNvPr id="4" name="Text Placeholder 3">
            <a:extLst>
              <a:ext uri="{FF2B5EF4-FFF2-40B4-BE49-F238E27FC236}">
                <a16:creationId xmlns:a16="http://schemas.microsoft.com/office/drawing/2014/main" id="{3161FB7C-4023-4845-8951-9DDECD6B5AC8}"/>
              </a:ext>
            </a:extLst>
          </p:cNvPr>
          <p:cNvSpPr>
            <a:spLocks noGrp="1"/>
          </p:cNvSpPr>
          <p:nvPr>
            <p:ph type="body" sz="quarter" idx="19" hasCustomPrompt="1"/>
          </p:nvPr>
        </p:nvSpPr>
        <p:spPr>
          <a:xfrm>
            <a:off x="574675" y="2730500"/>
            <a:ext cx="5521325"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sp>
        <p:nvSpPr>
          <p:cNvPr id="15" name="Text Placeholder 3">
            <a:extLst>
              <a:ext uri="{FF2B5EF4-FFF2-40B4-BE49-F238E27FC236}">
                <a16:creationId xmlns:a16="http://schemas.microsoft.com/office/drawing/2014/main" id="{E6B2B4E8-858F-E442-A0C0-2604E30ACC19}"/>
              </a:ext>
            </a:extLst>
          </p:cNvPr>
          <p:cNvSpPr>
            <a:spLocks noGrp="1"/>
          </p:cNvSpPr>
          <p:nvPr>
            <p:ph type="body" sz="quarter" idx="20" hasCustomPrompt="1"/>
          </p:nvPr>
        </p:nvSpPr>
        <p:spPr>
          <a:xfrm>
            <a:off x="6097651" y="2730500"/>
            <a:ext cx="5521325"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pic>
        <p:nvPicPr>
          <p:cNvPr id="16" name="Picture 15" descr="A picture containing outdoor, blue, high, day&#10;&#10;Description automatically generated">
            <a:extLst>
              <a:ext uri="{FF2B5EF4-FFF2-40B4-BE49-F238E27FC236}">
                <a16:creationId xmlns:a16="http://schemas.microsoft.com/office/drawing/2014/main" id="{E6E998BD-CB42-8C49-BB60-16C9E5F4EB0E}"/>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299320"/>
          </a:xfrm>
          <a:prstGeom prst="rect">
            <a:avLst/>
          </a:prstGeom>
        </p:spPr>
      </p:pic>
    </p:spTree>
    <p:extLst>
      <p:ext uri="{BB962C8B-B14F-4D97-AF65-F5344CB8AC3E}">
        <p14:creationId xmlns:p14="http://schemas.microsoft.com/office/powerpoint/2010/main" val="36268233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5-Text-Blu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17797" cy="299327"/>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617797" cy="299315"/>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13" name="Picture 12" descr="A picture containing outdoor, blue, high, day&#10;&#10;Description automatically generated">
            <a:extLst>
              <a:ext uri="{FF2B5EF4-FFF2-40B4-BE49-F238E27FC236}">
                <a16:creationId xmlns:a16="http://schemas.microsoft.com/office/drawing/2014/main" id="{7C64F8DC-0AF8-D343-96F8-3403EAEA112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299320"/>
          </a:xfrm>
          <a:prstGeom prst="rect">
            <a:avLst/>
          </a:prstGeom>
        </p:spPr>
      </p:pic>
    </p:spTree>
    <p:extLst>
      <p:ext uri="{BB962C8B-B14F-4D97-AF65-F5344CB8AC3E}">
        <p14:creationId xmlns:p14="http://schemas.microsoft.com/office/powerpoint/2010/main" val="26211007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Text-Orang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17791" cy="341135"/>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617791" cy="341121"/>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D64F787-285A-BC45-970D-B12BA183E82D}"/>
              </a:ext>
            </a:extLst>
          </p:cNvPr>
          <p:cNvCxnSpPr/>
          <p:nvPr userDrawn="1"/>
        </p:nvCxnSpPr>
        <p:spPr>
          <a:xfrm>
            <a:off x="6096000" y="1999488"/>
            <a:ext cx="0" cy="380390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574675" y="2000251"/>
            <a:ext cx="5521325" cy="413340"/>
          </a:xfrm>
        </p:spPr>
        <p:txBody>
          <a:bodyPr lIns="0" tIns="0" rIns="0" bIns="0">
            <a:noAutofit/>
          </a:bodyPr>
          <a:lstStyle>
            <a:lvl1pPr marL="0" indent="0">
              <a:buNone/>
              <a:defRPr sz="3200" b="1" i="0">
                <a:solidFill>
                  <a:schemeClr val="accent1"/>
                </a:solidFill>
                <a:latin typeface="Gentona Book" pitchFamily="2" charset="77"/>
              </a:defRPr>
            </a:lvl1pPr>
          </a:lstStyle>
          <a:p>
            <a:pPr lvl="0"/>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574203" y="2629393"/>
            <a:ext cx="5121275"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27" name="Text Placeholder 7">
            <a:extLst>
              <a:ext uri="{FF2B5EF4-FFF2-40B4-BE49-F238E27FC236}">
                <a16:creationId xmlns:a16="http://schemas.microsoft.com/office/drawing/2014/main" id="{477777DB-EE5F-6B46-BBF8-3BCDCAC47457}"/>
              </a:ext>
            </a:extLst>
          </p:cNvPr>
          <p:cNvSpPr>
            <a:spLocks noGrp="1"/>
          </p:cNvSpPr>
          <p:nvPr>
            <p:ph type="body" sz="quarter" idx="21" hasCustomPrompt="1"/>
          </p:nvPr>
        </p:nvSpPr>
        <p:spPr>
          <a:xfrm>
            <a:off x="6760056" y="2723124"/>
            <a:ext cx="5521325" cy="341123"/>
          </a:xfrm>
        </p:spPr>
        <p:txBody>
          <a:bodyPr lIns="0" tIns="0" rIns="0" bIns="0">
            <a:noAutofit/>
          </a:bodyPr>
          <a:lstStyle>
            <a:lvl1pPr marL="0" indent="0">
              <a:buNone/>
              <a:defRPr sz="2000" b="1" i="0">
                <a:solidFill>
                  <a:schemeClr val="accent1"/>
                </a:solidFill>
                <a:latin typeface="Gentona Book" pitchFamily="2" charset="77"/>
              </a:defRPr>
            </a:lvl1pPr>
          </a:lstStyle>
          <a:p>
            <a:pPr lvl="0"/>
            <a:r>
              <a:rPr lang="en-US" dirty="0"/>
              <a:t>CLICK TO SHORTLIST HERE</a:t>
            </a:r>
          </a:p>
        </p:txBody>
      </p:sp>
      <p:sp>
        <p:nvSpPr>
          <p:cNvPr id="15" name="Text Placeholder 14">
            <a:extLst>
              <a:ext uri="{FF2B5EF4-FFF2-40B4-BE49-F238E27FC236}">
                <a16:creationId xmlns:a16="http://schemas.microsoft.com/office/drawing/2014/main" id="{21CC634B-0291-CE49-9506-827956D21E09}"/>
              </a:ext>
            </a:extLst>
          </p:cNvPr>
          <p:cNvSpPr>
            <a:spLocks noGrp="1"/>
          </p:cNvSpPr>
          <p:nvPr>
            <p:ph type="body" sz="quarter" idx="22" hasCustomPrompt="1"/>
          </p:nvPr>
        </p:nvSpPr>
        <p:spPr>
          <a:xfrm>
            <a:off x="6760056" y="3138981"/>
            <a:ext cx="4549775" cy="2817812"/>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vl1pPr>
          </a:lstStyle>
          <a:p>
            <a:pPr marL="120650" marR="0" lvl="0" indent="-1206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list item</a:t>
            </a:r>
          </a:p>
        </p:txBody>
      </p:sp>
      <p:pic>
        <p:nvPicPr>
          <p:cNvPr id="16" name="object 3">
            <a:extLst>
              <a:ext uri="{FF2B5EF4-FFF2-40B4-BE49-F238E27FC236}">
                <a16:creationId xmlns:a16="http://schemas.microsoft.com/office/drawing/2014/main" id="{724514B4-05C7-114D-AB5D-08A111F76B0E}"/>
              </a:ext>
            </a:extLst>
          </p:cNvPr>
          <p:cNvPicPr/>
          <p:nvPr userDrawn="1"/>
        </p:nvPicPr>
        <p:blipFill>
          <a:blip r:embed="rId2" cstate="print">
            <a:alphaModFix/>
          </a:blip>
          <a:stretch>
            <a:fillRect/>
          </a:stretch>
        </p:blipFill>
        <p:spPr>
          <a:xfrm>
            <a:off x="0" y="-1"/>
            <a:ext cx="12215405" cy="299322"/>
          </a:xfrm>
          <a:prstGeom prst="rect">
            <a:avLst/>
          </a:prstGeom>
        </p:spPr>
      </p:pic>
    </p:spTree>
    <p:extLst>
      <p:ext uri="{BB962C8B-B14F-4D97-AF65-F5344CB8AC3E}">
        <p14:creationId xmlns:p14="http://schemas.microsoft.com/office/powerpoint/2010/main" val="9908379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Text-Orang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17797" cy="299333"/>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617797" cy="299321"/>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5DD69400-28DC-3D44-8BE8-C8291A41706A}"/>
              </a:ext>
            </a:extLst>
          </p:cNvPr>
          <p:cNvSpPr>
            <a:spLocks noGrp="1"/>
          </p:cNvSpPr>
          <p:nvPr>
            <p:ph type="body" sz="quarter" idx="18" hasCustomPrompt="1"/>
          </p:nvPr>
        </p:nvSpPr>
        <p:spPr>
          <a:xfrm>
            <a:off x="574203" y="2060702"/>
            <a:ext cx="10954182" cy="4167061"/>
          </a:xfrm>
        </p:spPr>
        <p:txBody>
          <a:bodyPr>
            <a:normAutofit/>
          </a:bodyPr>
          <a:lstStyle>
            <a:lvl1pPr>
              <a:defRPr sz="1800" b="0" i="0">
                <a:latin typeface="Gentona Light" pitchFamily="2" charset="77"/>
              </a:defRPr>
            </a:lvl1pPr>
            <a:lvl2pPr>
              <a:defRPr sz="1800" b="0" i="0">
                <a:latin typeface="Gentona Light" pitchFamily="2" charset="77"/>
              </a:defRPr>
            </a:lvl2pPr>
            <a:lvl3pPr>
              <a:defRPr sz="1800" b="0" i="0">
                <a:latin typeface="Gentona Light" pitchFamily="2" charset="77"/>
              </a:defRPr>
            </a:lvl3pPr>
            <a:lvl4pPr>
              <a:defRPr sz="1800" b="0" i="0">
                <a:latin typeface="Gentona Light" pitchFamily="2" charset="77"/>
              </a:defRPr>
            </a:lvl4pPr>
            <a:lvl5pPr>
              <a:defRPr sz="1800" b="0" i="0">
                <a:latin typeface="Gentona Light" pitchFamily="2" charset="77"/>
              </a:defRPr>
            </a:lvl5pPr>
          </a:lstStyle>
          <a:p>
            <a:pPr lvl="0"/>
            <a:r>
              <a:rPr lang="en-US" dirty="0"/>
              <a:t>Click to Add Text Here</a:t>
            </a:r>
          </a:p>
          <a:p>
            <a:pPr lvl="1"/>
            <a:r>
              <a:rPr lang="en-US" dirty="0"/>
              <a:t>Text</a:t>
            </a:r>
          </a:p>
          <a:p>
            <a:pPr lvl="2"/>
            <a:r>
              <a:rPr lang="en-US" dirty="0"/>
              <a:t>Text</a:t>
            </a:r>
          </a:p>
          <a:p>
            <a:pPr lvl="3"/>
            <a:r>
              <a:rPr lang="en-US" dirty="0"/>
              <a:t>Text</a:t>
            </a:r>
          </a:p>
          <a:p>
            <a:pPr lvl="4"/>
            <a:r>
              <a:rPr lang="en-US" dirty="0"/>
              <a:t>Text</a:t>
            </a:r>
          </a:p>
        </p:txBody>
      </p:sp>
      <p:pic>
        <p:nvPicPr>
          <p:cNvPr id="8" name="object 3">
            <a:extLst>
              <a:ext uri="{FF2B5EF4-FFF2-40B4-BE49-F238E27FC236}">
                <a16:creationId xmlns:a16="http://schemas.microsoft.com/office/drawing/2014/main" id="{7AC36E70-3776-1D4A-AA3D-DD480B259F8E}"/>
              </a:ext>
            </a:extLst>
          </p:cNvPr>
          <p:cNvPicPr/>
          <p:nvPr userDrawn="1"/>
        </p:nvPicPr>
        <p:blipFill>
          <a:blip r:embed="rId2" cstate="print">
            <a:alphaModFix/>
          </a:blip>
          <a:stretch>
            <a:fillRect/>
          </a:stretch>
        </p:blipFill>
        <p:spPr>
          <a:xfrm>
            <a:off x="0" y="-1"/>
            <a:ext cx="12215405" cy="299322"/>
          </a:xfrm>
          <a:prstGeom prst="rect">
            <a:avLst/>
          </a:prstGeom>
        </p:spPr>
      </p:pic>
    </p:spTree>
    <p:extLst>
      <p:ext uri="{BB962C8B-B14F-4D97-AF65-F5344CB8AC3E}">
        <p14:creationId xmlns:p14="http://schemas.microsoft.com/office/powerpoint/2010/main" val="11221239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Text-Orang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41202" cy="299325"/>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641202" cy="299313"/>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574675" y="2000251"/>
            <a:ext cx="5521325" cy="413340"/>
          </a:xfrm>
        </p:spPr>
        <p:txBody>
          <a:bodyPr lIns="0" tIns="0" rIns="0" bIns="0">
            <a:noAutofit/>
          </a:bodyPr>
          <a:lstStyle>
            <a:lvl1pPr marL="0" indent="0">
              <a:buNone/>
              <a:defRPr sz="3200" b="1" i="0">
                <a:solidFill>
                  <a:schemeClr val="accent1"/>
                </a:solidFill>
                <a:latin typeface="Gentona Book" pitchFamily="2" charset="77"/>
              </a:defRPr>
            </a:lvl1pPr>
          </a:lstStyle>
          <a:p>
            <a:pPr lvl="0"/>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574203" y="2629393"/>
            <a:ext cx="516822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14" name="Text Placeholder 12">
            <a:extLst>
              <a:ext uri="{FF2B5EF4-FFF2-40B4-BE49-F238E27FC236}">
                <a16:creationId xmlns:a16="http://schemas.microsoft.com/office/drawing/2014/main" id="{A3C8757A-241D-0240-807A-D467571482BB}"/>
              </a:ext>
            </a:extLst>
          </p:cNvPr>
          <p:cNvSpPr>
            <a:spLocks noGrp="1"/>
          </p:cNvSpPr>
          <p:nvPr>
            <p:ph type="body" sz="quarter" idx="21" hasCustomPrompt="1"/>
          </p:nvPr>
        </p:nvSpPr>
        <p:spPr>
          <a:xfrm>
            <a:off x="6145947" y="2629393"/>
            <a:ext cx="516822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pic>
        <p:nvPicPr>
          <p:cNvPr id="10" name="object 3">
            <a:extLst>
              <a:ext uri="{FF2B5EF4-FFF2-40B4-BE49-F238E27FC236}">
                <a16:creationId xmlns:a16="http://schemas.microsoft.com/office/drawing/2014/main" id="{992E2405-AB9E-7349-B0F4-2DAC421102D1}"/>
              </a:ext>
            </a:extLst>
          </p:cNvPr>
          <p:cNvPicPr/>
          <p:nvPr userDrawn="1"/>
        </p:nvPicPr>
        <p:blipFill>
          <a:blip r:embed="rId2" cstate="print">
            <a:alphaModFix/>
          </a:blip>
          <a:stretch>
            <a:fillRect/>
          </a:stretch>
        </p:blipFill>
        <p:spPr>
          <a:xfrm>
            <a:off x="0" y="-1"/>
            <a:ext cx="12215405" cy="299322"/>
          </a:xfrm>
          <a:prstGeom prst="rect">
            <a:avLst/>
          </a:prstGeom>
        </p:spPr>
      </p:pic>
    </p:spTree>
    <p:extLst>
      <p:ext uri="{BB962C8B-B14F-4D97-AF65-F5344CB8AC3E}">
        <p14:creationId xmlns:p14="http://schemas.microsoft.com/office/powerpoint/2010/main" val="27129202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Text-Orang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17797" cy="334682"/>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5"/>
            <a:ext cx="11617797" cy="334668"/>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574675" y="2000251"/>
            <a:ext cx="5521325" cy="413340"/>
          </a:xfrm>
        </p:spPr>
        <p:txBody>
          <a:bodyPr lIns="0" tIns="0" rIns="0" bIns="0">
            <a:noAutofit/>
          </a:bodyPr>
          <a:lstStyle>
            <a:lvl1pPr marL="0" indent="0">
              <a:buNone/>
              <a:defRPr sz="3200" b="1" i="0">
                <a:solidFill>
                  <a:schemeClr val="accent1"/>
                </a:solidFill>
                <a:latin typeface="Gentona Book" pitchFamily="2" charset="77"/>
              </a:defRPr>
            </a:lvl1pPr>
          </a:lstStyle>
          <a:p>
            <a:pPr lvl="0"/>
            <a:r>
              <a:rPr lang="en-US" dirty="0"/>
              <a:t>Click to Add Section Header</a:t>
            </a:r>
          </a:p>
        </p:txBody>
      </p:sp>
      <p:sp>
        <p:nvSpPr>
          <p:cNvPr id="4" name="Text Placeholder 3">
            <a:extLst>
              <a:ext uri="{FF2B5EF4-FFF2-40B4-BE49-F238E27FC236}">
                <a16:creationId xmlns:a16="http://schemas.microsoft.com/office/drawing/2014/main" id="{3161FB7C-4023-4845-8951-9DDECD6B5AC8}"/>
              </a:ext>
            </a:extLst>
          </p:cNvPr>
          <p:cNvSpPr>
            <a:spLocks noGrp="1"/>
          </p:cNvSpPr>
          <p:nvPr>
            <p:ph type="body" sz="quarter" idx="19" hasCustomPrompt="1"/>
          </p:nvPr>
        </p:nvSpPr>
        <p:spPr>
          <a:xfrm>
            <a:off x="574675" y="2730500"/>
            <a:ext cx="5521325"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sp>
        <p:nvSpPr>
          <p:cNvPr id="15" name="Text Placeholder 3">
            <a:extLst>
              <a:ext uri="{FF2B5EF4-FFF2-40B4-BE49-F238E27FC236}">
                <a16:creationId xmlns:a16="http://schemas.microsoft.com/office/drawing/2014/main" id="{E6B2B4E8-858F-E442-A0C0-2604E30ACC19}"/>
              </a:ext>
            </a:extLst>
          </p:cNvPr>
          <p:cNvSpPr>
            <a:spLocks noGrp="1"/>
          </p:cNvSpPr>
          <p:nvPr>
            <p:ph type="body" sz="quarter" idx="20" hasCustomPrompt="1"/>
          </p:nvPr>
        </p:nvSpPr>
        <p:spPr>
          <a:xfrm>
            <a:off x="6097651" y="2730500"/>
            <a:ext cx="5521325"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pic>
        <p:nvPicPr>
          <p:cNvPr id="10" name="object 3">
            <a:extLst>
              <a:ext uri="{FF2B5EF4-FFF2-40B4-BE49-F238E27FC236}">
                <a16:creationId xmlns:a16="http://schemas.microsoft.com/office/drawing/2014/main" id="{B1966049-FED7-A542-B1B0-E243E4318E58}"/>
              </a:ext>
            </a:extLst>
          </p:cNvPr>
          <p:cNvPicPr/>
          <p:nvPr userDrawn="1"/>
        </p:nvPicPr>
        <p:blipFill>
          <a:blip r:embed="rId2" cstate="print">
            <a:alphaModFix/>
          </a:blip>
          <a:stretch>
            <a:fillRect/>
          </a:stretch>
        </p:blipFill>
        <p:spPr>
          <a:xfrm>
            <a:off x="0" y="-1"/>
            <a:ext cx="12215405" cy="299322"/>
          </a:xfrm>
          <a:prstGeom prst="rect">
            <a:avLst/>
          </a:prstGeom>
        </p:spPr>
      </p:pic>
    </p:spTree>
    <p:extLst>
      <p:ext uri="{BB962C8B-B14F-4D97-AF65-F5344CB8AC3E}">
        <p14:creationId xmlns:p14="http://schemas.microsoft.com/office/powerpoint/2010/main" val="2267554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Text-Orange-Bol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574203" y="723353"/>
            <a:ext cx="11617797" cy="313740"/>
          </a:xfrm>
        </p:spPr>
        <p:txBody>
          <a:bodyPr lIns="0" tIns="0" rIns="0" bIns="0" anchor="t" anchorCtr="0">
            <a:noAutofit/>
          </a:bodyPr>
          <a:lstStyle>
            <a:lvl1pPr algn="l">
              <a:lnSpc>
                <a:spcPct val="90000"/>
              </a:lnSpc>
              <a:defRPr sz="1800" b="1" i="0" spc="100" baseline="0">
                <a:solidFill>
                  <a:schemeClr val="accent2"/>
                </a:solidFill>
                <a:latin typeface="Obviously Extd Medi" pitchFamily="82" charset="77"/>
              </a:defRPr>
            </a:lvl1pPr>
          </a:lstStyle>
          <a:p>
            <a:r>
              <a:rPr lang="en-US" dirty="0"/>
              <a:t>CLICK TO ADD TITLE</a:t>
            </a:r>
          </a:p>
        </p:txBody>
      </p:sp>
      <p:sp>
        <p:nvSpPr>
          <p:cNvPr id="12" name="Text Placeholder 11">
            <a:extLst>
              <a:ext uri="{FF2B5EF4-FFF2-40B4-BE49-F238E27FC236}">
                <a16:creationId xmlns:a16="http://schemas.microsoft.com/office/drawing/2014/main" id="{1446838F-18E7-5445-9286-742625743013}"/>
              </a:ext>
            </a:extLst>
          </p:cNvPr>
          <p:cNvSpPr>
            <a:spLocks noGrp="1"/>
          </p:cNvSpPr>
          <p:nvPr>
            <p:ph type="body" sz="quarter" idx="17" hasCustomPrompt="1"/>
          </p:nvPr>
        </p:nvSpPr>
        <p:spPr>
          <a:xfrm>
            <a:off x="574203" y="435564"/>
            <a:ext cx="11617797" cy="313727"/>
          </a:xfrm>
        </p:spPr>
        <p:txBody>
          <a:bodyPr lIns="0" tIns="0" rIns="0" bIns="0">
            <a:noAutofit/>
          </a:bodyPr>
          <a:lstStyle>
            <a:lvl1pPr marL="0" indent="0">
              <a:buNone/>
              <a:defRPr sz="1200" b="1" i="1" spc="100" baseline="0">
                <a:solidFill>
                  <a:schemeClr val="accent1"/>
                </a:solidFill>
                <a:latin typeface="Obviously Wide Lght" pitchFamily="82" charset="77"/>
              </a:defRPr>
            </a:lvl1pPr>
          </a:lstStyle>
          <a:p>
            <a:pPr lvl="0"/>
            <a:r>
              <a:rPr lang="en-US" dirty="0"/>
              <a:t>CLICK TO ADD SUBTITLE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11" name="object 3">
            <a:extLst>
              <a:ext uri="{FF2B5EF4-FFF2-40B4-BE49-F238E27FC236}">
                <a16:creationId xmlns:a16="http://schemas.microsoft.com/office/drawing/2014/main" id="{4607F7FB-97DA-B34E-B954-D2BBAF88428A}"/>
              </a:ext>
            </a:extLst>
          </p:cNvPr>
          <p:cNvPicPr/>
          <p:nvPr userDrawn="1"/>
        </p:nvPicPr>
        <p:blipFill>
          <a:blip r:embed="rId2" cstate="print">
            <a:alphaModFix/>
          </a:blip>
          <a:stretch>
            <a:fillRect/>
          </a:stretch>
        </p:blipFill>
        <p:spPr>
          <a:xfrm>
            <a:off x="0" y="-1"/>
            <a:ext cx="12215405" cy="299322"/>
          </a:xfrm>
          <a:prstGeom prst="rect">
            <a:avLst/>
          </a:prstGeom>
        </p:spPr>
      </p:pic>
    </p:spTree>
    <p:extLst>
      <p:ext uri="{BB962C8B-B14F-4D97-AF65-F5344CB8AC3E}">
        <p14:creationId xmlns:p14="http://schemas.microsoft.com/office/powerpoint/2010/main" val="27090594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Title-Streamlined">
    <p:spTree>
      <p:nvGrpSpPr>
        <p:cNvPr id="1" name=""/>
        <p:cNvGrpSpPr/>
        <p:nvPr/>
      </p:nvGrpSpPr>
      <p:grpSpPr>
        <a:xfrm>
          <a:off x="0" y="0"/>
          <a:ext cx="0" cy="0"/>
          <a:chOff x="0" y="0"/>
          <a:chExt cx="0" cy="0"/>
        </a:xfrm>
      </p:grpSpPr>
      <p:pic>
        <p:nvPicPr>
          <p:cNvPr id="8" name="Picture 7" descr="A picture containing outdoor, blue, high, day&#10;&#10;Description automatically generated">
            <a:extLst>
              <a:ext uri="{FF2B5EF4-FFF2-40B4-BE49-F238E27FC236}">
                <a16:creationId xmlns:a16="http://schemas.microsoft.com/office/drawing/2014/main" id="{5830AB5F-E899-994A-A744-38255A8620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4630422"/>
          </a:xfrm>
          <a:prstGeom prst="rect">
            <a:avLst/>
          </a:prstGeom>
        </p:spPr>
      </p:pic>
      <p:sp>
        <p:nvSpPr>
          <p:cNvPr id="2" name="Title 1">
            <a:extLst>
              <a:ext uri="{FF2B5EF4-FFF2-40B4-BE49-F238E27FC236}">
                <a16:creationId xmlns:a16="http://schemas.microsoft.com/office/drawing/2014/main" id="{C0A8CDC4-F842-5844-AD41-00DFCF8B195F}"/>
              </a:ext>
            </a:extLst>
          </p:cNvPr>
          <p:cNvSpPr>
            <a:spLocks noGrp="1"/>
          </p:cNvSpPr>
          <p:nvPr>
            <p:ph type="ctrTitle" hasCustomPrompt="1"/>
          </p:nvPr>
        </p:nvSpPr>
        <p:spPr>
          <a:xfrm>
            <a:off x="0" y="2295562"/>
            <a:ext cx="12192000" cy="2125968"/>
          </a:xfrm>
        </p:spPr>
        <p:txBody>
          <a:bodyPr lIns="0" tIns="0" rIns="0" bIns="0" anchor="t" anchorCtr="0">
            <a:noAutofit/>
          </a:bodyPr>
          <a:lstStyle>
            <a:lvl1pPr algn="ctr">
              <a:lnSpc>
                <a:spcPct val="80000"/>
              </a:lnSpc>
              <a:defRPr sz="3600" b="1" i="0">
                <a:solidFill>
                  <a:srgbClr val="FFFFFF"/>
                </a:solidFill>
                <a:latin typeface="Obviously Wide Lght" pitchFamily="82" charset="77"/>
              </a:defRPr>
            </a:lvl1pPr>
          </a:lstStyle>
          <a:p>
            <a:r>
              <a:rPr lang="en-US" dirty="0"/>
              <a:t>CLICK TO ADD MAIN TITLE</a:t>
            </a:r>
          </a:p>
        </p:txBody>
      </p:sp>
      <p:sp>
        <p:nvSpPr>
          <p:cNvPr id="3" name="Subtitle 2">
            <a:extLst>
              <a:ext uri="{FF2B5EF4-FFF2-40B4-BE49-F238E27FC236}">
                <a16:creationId xmlns:a16="http://schemas.microsoft.com/office/drawing/2014/main" id="{604EE4B4-1809-204B-A83F-47E1A1F23681}"/>
              </a:ext>
            </a:extLst>
          </p:cNvPr>
          <p:cNvSpPr>
            <a:spLocks noGrp="1"/>
          </p:cNvSpPr>
          <p:nvPr>
            <p:ph type="subTitle" idx="1" hasCustomPrompt="1"/>
          </p:nvPr>
        </p:nvSpPr>
        <p:spPr>
          <a:xfrm>
            <a:off x="0" y="682906"/>
            <a:ext cx="12192000" cy="1225091"/>
          </a:xfrm>
        </p:spPr>
        <p:txBody>
          <a:bodyPr lIns="0" tIns="0" rIns="0" bIns="0" anchor="b" anchorCtr="0">
            <a:noAutofit/>
          </a:bodyPr>
          <a:lstStyle>
            <a:lvl1pPr marL="0" indent="0" algn="ctr">
              <a:spcBef>
                <a:spcPts val="0"/>
              </a:spcBef>
              <a:buNone/>
              <a:defRPr sz="1200" b="1" i="0" spc="100" baseline="0">
                <a:solidFill>
                  <a:schemeClr val="accent1"/>
                </a:solidFill>
                <a:latin typeface="Obviously Wide Semi" pitchFamily="8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 OR FURTHER DESCRIPTION, </a:t>
            </a:r>
            <a:br>
              <a:rPr lang="en-US" dirty="0"/>
            </a:br>
            <a:r>
              <a:rPr lang="en-US" dirty="0"/>
              <a:t>AS NECESSARY -CAN BE MULTIPLE LINES</a:t>
            </a:r>
          </a:p>
        </p:txBody>
      </p:sp>
      <p:sp>
        <p:nvSpPr>
          <p:cNvPr id="16" name="Text Placeholder 15">
            <a:extLst>
              <a:ext uri="{FF2B5EF4-FFF2-40B4-BE49-F238E27FC236}">
                <a16:creationId xmlns:a16="http://schemas.microsoft.com/office/drawing/2014/main" id="{DFA1C115-DB67-C448-92EF-186762A3325A}"/>
              </a:ext>
            </a:extLst>
          </p:cNvPr>
          <p:cNvSpPr>
            <a:spLocks noGrp="1"/>
          </p:cNvSpPr>
          <p:nvPr>
            <p:ph type="body" sz="quarter" idx="10" hasCustomPrompt="1"/>
          </p:nvPr>
        </p:nvSpPr>
        <p:spPr>
          <a:xfrm>
            <a:off x="2766348" y="5607569"/>
            <a:ext cx="3096975" cy="309219"/>
          </a:xfrm>
        </p:spPr>
        <p:txBody>
          <a:bodyPr lIns="0" tIns="0" rIns="0" bIns="0">
            <a:noAutofit/>
          </a:bodyPr>
          <a:lstStyle>
            <a:lvl1pPr marL="0" indent="0" algn="r">
              <a:buFont typeface="Arial" panose="020B0604020202020204" pitchFamily="34" charset="0"/>
              <a:buNone/>
              <a:defRPr sz="1000" b="1" i="0" spc="100" baseline="0">
                <a:solidFill>
                  <a:schemeClr val="accent2"/>
                </a:solidFill>
                <a:latin typeface="Obviously Wide Semi" pitchFamily="82" charset="77"/>
              </a:defRPr>
            </a:lvl1pPr>
          </a:lstStyle>
          <a:p>
            <a:pPr lvl="0"/>
            <a:r>
              <a:rPr lang="en-US" dirty="0"/>
              <a:t>CLICK TO ADD DATE HERE</a:t>
            </a:r>
          </a:p>
        </p:txBody>
      </p:sp>
      <p:sp>
        <p:nvSpPr>
          <p:cNvPr id="18" name="Text Placeholder 17">
            <a:extLst>
              <a:ext uri="{FF2B5EF4-FFF2-40B4-BE49-F238E27FC236}">
                <a16:creationId xmlns:a16="http://schemas.microsoft.com/office/drawing/2014/main" id="{50A5C1CF-F3E7-EB4A-BC97-F192E8DDFEDF}"/>
              </a:ext>
            </a:extLst>
          </p:cNvPr>
          <p:cNvSpPr>
            <a:spLocks noGrp="1"/>
          </p:cNvSpPr>
          <p:nvPr>
            <p:ph type="body" sz="quarter" idx="11" hasCustomPrompt="1"/>
          </p:nvPr>
        </p:nvSpPr>
        <p:spPr>
          <a:xfrm>
            <a:off x="6991408" y="5607569"/>
            <a:ext cx="4345922" cy="365864"/>
          </a:xfrm>
        </p:spPr>
        <p:txBody>
          <a:bodyPr lIns="0" tIns="0" rIns="0" bIns="0">
            <a:noAutofit/>
          </a:bodyPr>
          <a:lstStyle>
            <a:lvl1pPr marL="0" indent="0" algn="l">
              <a:buFont typeface="Arial" panose="020B0604020202020204" pitchFamily="34" charset="0"/>
              <a:buNone/>
              <a:defRPr sz="1000" b="1" i="0" spc="100" baseline="0">
                <a:solidFill>
                  <a:schemeClr val="accent2"/>
                </a:solidFill>
                <a:latin typeface="Obviously Wide Semi" pitchFamily="82" charset="77"/>
              </a:defRPr>
            </a:lvl1pPr>
          </a:lstStyle>
          <a:p>
            <a:pPr lvl="0"/>
            <a:r>
              <a:rPr lang="en-US" dirty="0"/>
              <a:t>CLICK TO ADD PRESENTER NAME HERE</a:t>
            </a:r>
          </a:p>
        </p:txBody>
      </p:sp>
      <p:grpSp>
        <p:nvGrpSpPr>
          <p:cNvPr id="4" name="Group 3">
            <a:extLst>
              <a:ext uri="{FF2B5EF4-FFF2-40B4-BE49-F238E27FC236}">
                <a16:creationId xmlns:a16="http://schemas.microsoft.com/office/drawing/2014/main" id="{6ED70F11-21DB-AE42-A648-9A8FFAA14C90}"/>
              </a:ext>
            </a:extLst>
          </p:cNvPr>
          <p:cNvGrpSpPr/>
          <p:nvPr userDrawn="1"/>
        </p:nvGrpSpPr>
        <p:grpSpPr>
          <a:xfrm>
            <a:off x="6414079" y="5084200"/>
            <a:ext cx="81474" cy="1293117"/>
            <a:chOff x="11708180" y="2750455"/>
            <a:chExt cx="81474" cy="1293117"/>
          </a:xfrm>
        </p:grpSpPr>
        <p:sp>
          <p:nvSpPr>
            <p:cNvPr id="13" name="object 12">
              <a:extLst>
                <a:ext uri="{FF2B5EF4-FFF2-40B4-BE49-F238E27FC236}">
                  <a16:creationId xmlns:a16="http://schemas.microsoft.com/office/drawing/2014/main" id="{9755D1AA-CF36-5A4C-B1E7-E9B3E1BDF158}"/>
                </a:ext>
              </a:extLst>
            </p:cNvPr>
            <p:cNvSpPr/>
            <p:nvPr userDrawn="1"/>
          </p:nvSpPr>
          <p:spPr>
            <a:xfrm>
              <a:off x="11708180" y="3323123"/>
              <a:ext cx="0" cy="720449"/>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14" name="object 22">
              <a:extLst>
                <a:ext uri="{FF2B5EF4-FFF2-40B4-BE49-F238E27FC236}">
                  <a16:creationId xmlns:a16="http://schemas.microsoft.com/office/drawing/2014/main" id="{32A2ED7C-B1C8-514C-BD1B-3D6C75301703}"/>
                </a:ext>
              </a:extLst>
            </p:cNvPr>
            <p:cNvSpPr/>
            <p:nvPr userDrawn="1"/>
          </p:nvSpPr>
          <p:spPr>
            <a:xfrm>
              <a:off x="11789654" y="2750455"/>
              <a:ext cx="0" cy="720449"/>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pic>
        <p:nvPicPr>
          <p:cNvPr id="23" name="Picture 22">
            <a:extLst>
              <a:ext uri="{FF2B5EF4-FFF2-40B4-BE49-F238E27FC236}">
                <a16:creationId xmlns:a16="http://schemas.microsoft.com/office/drawing/2014/main" id="{EE71B562-D799-2B48-8D52-9BF0A7E1D10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58783" y="5147073"/>
            <a:ext cx="1028021" cy="1028021"/>
          </a:xfrm>
          <a:prstGeom prst="rect">
            <a:avLst/>
          </a:prstGeom>
        </p:spPr>
      </p:pic>
    </p:spTree>
    <p:extLst>
      <p:ext uri="{BB962C8B-B14F-4D97-AF65-F5344CB8AC3E}">
        <p14:creationId xmlns:p14="http://schemas.microsoft.com/office/powerpoint/2010/main" val="22201731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Title-Streamlined">
    <p:spTree>
      <p:nvGrpSpPr>
        <p:cNvPr id="1" name=""/>
        <p:cNvGrpSpPr/>
        <p:nvPr/>
      </p:nvGrpSpPr>
      <p:grpSpPr>
        <a:xfrm>
          <a:off x="0" y="0"/>
          <a:ext cx="0" cy="0"/>
          <a:chOff x="0" y="0"/>
          <a:chExt cx="0" cy="0"/>
        </a:xfrm>
      </p:grpSpPr>
      <p:pic>
        <p:nvPicPr>
          <p:cNvPr id="22" name="object 3">
            <a:extLst>
              <a:ext uri="{FF2B5EF4-FFF2-40B4-BE49-F238E27FC236}">
                <a16:creationId xmlns:a16="http://schemas.microsoft.com/office/drawing/2014/main" id="{1DD79F47-C680-864A-AF97-94AFB5E09FAC}"/>
              </a:ext>
            </a:extLst>
          </p:cNvPr>
          <p:cNvPicPr/>
          <p:nvPr userDrawn="1"/>
        </p:nvPicPr>
        <p:blipFill>
          <a:blip r:embed="rId2" cstate="print"/>
          <a:stretch>
            <a:fillRect/>
          </a:stretch>
        </p:blipFill>
        <p:spPr>
          <a:xfrm>
            <a:off x="0" y="-2"/>
            <a:ext cx="12215405" cy="4630422"/>
          </a:xfrm>
          <a:prstGeom prst="rect">
            <a:avLst/>
          </a:prstGeom>
        </p:spPr>
      </p:pic>
      <p:sp>
        <p:nvSpPr>
          <p:cNvPr id="2" name="Title 1">
            <a:extLst>
              <a:ext uri="{FF2B5EF4-FFF2-40B4-BE49-F238E27FC236}">
                <a16:creationId xmlns:a16="http://schemas.microsoft.com/office/drawing/2014/main" id="{C0A8CDC4-F842-5844-AD41-00DFCF8B195F}"/>
              </a:ext>
            </a:extLst>
          </p:cNvPr>
          <p:cNvSpPr>
            <a:spLocks noGrp="1"/>
          </p:cNvSpPr>
          <p:nvPr>
            <p:ph type="ctrTitle" hasCustomPrompt="1"/>
          </p:nvPr>
        </p:nvSpPr>
        <p:spPr>
          <a:xfrm>
            <a:off x="0" y="2295562"/>
            <a:ext cx="12192000" cy="2125968"/>
          </a:xfrm>
        </p:spPr>
        <p:txBody>
          <a:bodyPr lIns="0" tIns="0" rIns="0" bIns="0" anchor="t" anchorCtr="0">
            <a:noAutofit/>
          </a:bodyPr>
          <a:lstStyle>
            <a:lvl1pPr algn="ctr">
              <a:lnSpc>
                <a:spcPct val="80000"/>
              </a:lnSpc>
              <a:defRPr sz="3600" b="1" i="0">
                <a:solidFill>
                  <a:srgbClr val="FFFFFF"/>
                </a:solidFill>
                <a:latin typeface="Obviously Wide Lght" pitchFamily="82" charset="77"/>
              </a:defRPr>
            </a:lvl1pPr>
          </a:lstStyle>
          <a:p>
            <a:r>
              <a:rPr lang="en-US" dirty="0"/>
              <a:t>CLICK TO ADD MAIN TITLE</a:t>
            </a:r>
          </a:p>
        </p:txBody>
      </p:sp>
      <p:sp>
        <p:nvSpPr>
          <p:cNvPr id="3" name="Subtitle 2">
            <a:extLst>
              <a:ext uri="{FF2B5EF4-FFF2-40B4-BE49-F238E27FC236}">
                <a16:creationId xmlns:a16="http://schemas.microsoft.com/office/drawing/2014/main" id="{604EE4B4-1809-204B-A83F-47E1A1F23681}"/>
              </a:ext>
            </a:extLst>
          </p:cNvPr>
          <p:cNvSpPr>
            <a:spLocks noGrp="1"/>
          </p:cNvSpPr>
          <p:nvPr>
            <p:ph type="subTitle" idx="1" hasCustomPrompt="1"/>
          </p:nvPr>
        </p:nvSpPr>
        <p:spPr>
          <a:xfrm>
            <a:off x="0" y="682906"/>
            <a:ext cx="12192000" cy="1225091"/>
          </a:xfrm>
        </p:spPr>
        <p:txBody>
          <a:bodyPr lIns="0" tIns="0" rIns="0" bIns="0" anchor="b" anchorCtr="0">
            <a:noAutofit/>
          </a:bodyPr>
          <a:lstStyle>
            <a:lvl1pPr marL="0" indent="0" algn="ctr">
              <a:spcBef>
                <a:spcPts val="0"/>
              </a:spcBef>
              <a:buNone/>
              <a:defRPr sz="1200" b="1" i="0" spc="100" baseline="0">
                <a:solidFill>
                  <a:schemeClr val="accent2"/>
                </a:solidFill>
                <a:latin typeface="Obviously Wide Semi" pitchFamily="82"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 OR FURTHER DESCRIPTION, </a:t>
            </a:r>
            <a:br>
              <a:rPr lang="en-US" dirty="0"/>
            </a:br>
            <a:r>
              <a:rPr lang="en-US" dirty="0"/>
              <a:t>AS NECESSARY -CAN BE MULTIPLE LINES</a:t>
            </a:r>
          </a:p>
        </p:txBody>
      </p:sp>
      <p:sp>
        <p:nvSpPr>
          <p:cNvPr id="16" name="Text Placeholder 15">
            <a:extLst>
              <a:ext uri="{FF2B5EF4-FFF2-40B4-BE49-F238E27FC236}">
                <a16:creationId xmlns:a16="http://schemas.microsoft.com/office/drawing/2014/main" id="{DFA1C115-DB67-C448-92EF-186762A3325A}"/>
              </a:ext>
            </a:extLst>
          </p:cNvPr>
          <p:cNvSpPr>
            <a:spLocks noGrp="1"/>
          </p:cNvSpPr>
          <p:nvPr>
            <p:ph type="body" sz="quarter" idx="10" hasCustomPrompt="1"/>
          </p:nvPr>
        </p:nvSpPr>
        <p:spPr>
          <a:xfrm>
            <a:off x="2766348" y="5607569"/>
            <a:ext cx="3096975" cy="309219"/>
          </a:xfrm>
        </p:spPr>
        <p:txBody>
          <a:bodyPr lIns="0" tIns="0" rIns="0" bIns="0">
            <a:noAutofit/>
          </a:bodyPr>
          <a:lstStyle>
            <a:lvl1pPr marL="0" indent="0" algn="r">
              <a:buFont typeface="Arial" panose="020B0604020202020204" pitchFamily="34" charset="0"/>
              <a:buNone/>
              <a:defRPr sz="1000" b="1" i="0" spc="100" baseline="0">
                <a:solidFill>
                  <a:schemeClr val="accent1"/>
                </a:solidFill>
                <a:latin typeface="Obviously Wide Semi" pitchFamily="82" charset="77"/>
              </a:defRPr>
            </a:lvl1pPr>
          </a:lstStyle>
          <a:p>
            <a:pPr lvl="0"/>
            <a:r>
              <a:rPr lang="en-US" dirty="0"/>
              <a:t>CLICK TO ADD DATE HERE</a:t>
            </a:r>
          </a:p>
        </p:txBody>
      </p:sp>
      <p:sp>
        <p:nvSpPr>
          <p:cNvPr id="18" name="Text Placeholder 17">
            <a:extLst>
              <a:ext uri="{FF2B5EF4-FFF2-40B4-BE49-F238E27FC236}">
                <a16:creationId xmlns:a16="http://schemas.microsoft.com/office/drawing/2014/main" id="{50A5C1CF-F3E7-EB4A-BC97-F192E8DDFEDF}"/>
              </a:ext>
            </a:extLst>
          </p:cNvPr>
          <p:cNvSpPr>
            <a:spLocks noGrp="1"/>
          </p:cNvSpPr>
          <p:nvPr>
            <p:ph type="body" sz="quarter" idx="11" hasCustomPrompt="1"/>
          </p:nvPr>
        </p:nvSpPr>
        <p:spPr>
          <a:xfrm>
            <a:off x="6991408" y="5607569"/>
            <a:ext cx="4345922" cy="365864"/>
          </a:xfrm>
        </p:spPr>
        <p:txBody>
          <a:bodyPr lIns="0" tIns="0" rIns="0" bIns="0">
            <a:noAutofit/>
          </a:bodyPr>
          <a:lstStyle>
            <a:lvl1pPr marL="0" indent="0" algn="l">
              <a:buFont typeface="Arial" panose="020B0604020202020204" pitchFamily="34" charset="0"/>
              <a:buNone/>
              <a:defRPr sz="1000" b="1" i="0" spc="100" baseline="0">
                <a:solidFill>
                  <a:schemeClr val="accent1"/>
                </a:solidFill>
                <a:latin typeface="Obviously Wide Semi" pitchFamily="82" charset="77"/>
              </a:defRPr>
            </a:lvl1pPr>
          </a:lstStyle>
          <a:p>
            <a:pPr lvl="0"/>
            <a:r>
              <a:rPr lang="en-US" dirty="0"/>
              <a:t>CLICK TO ADD PRESENTER NAME HERE</a:t>
            </a:r>
          </a:p>
        </p:txBody>
      </p:sp>
      <p:pic>
        <p:nvPicPr>
          <p:cNvPr id="23" name="Picture 22">
            <a:extLst>
              <a:ext uri="{FF2B5EF4-FFF2-40B4-BE49-F238E27FC236}">
                <a16:creationId xmlns:a16="http://schemas.microsoft.com/office/drawing/2014/main" id="{EE71B562-D799-2B48-8D52-9BF0A7E1D10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58783" y="5147073"/>
            <a:ext cx="1028021" cy="1028021"/>
          </a:xfrm>
          <a:prstGeom prst="rect">
            <a:avLst/>
          </a:prstGeom>
        </p:spPr>
      </p:pic>
      <p:grpSp>
        <p:nvGrpSpPr>
          <p:cNvPr id="17" name="Group 16">
            <a:extLst>
              <a:ext uri="{FF2B5EF4-FFF2-40B4-BE49-F238E27FC236}">
                <a16:creationId xmlns:a16="http://schemas.microsoft.com/office/drawing/2014/main" id="{40080802-9C1C-174B-9450-760AE8970B43}"/>
              </a:ext>
            </a:extLst>
          </p:cNvPr>
          <p:cNvGrpSpPr/>
          <p:nvPr userDrawn="1"/>
        </p:nvGrpSpPr>
        <p:grpSpPr>
          <a:xfrm>
            <a:off x="6414079" y="5084200"/>
            <a:ext cx="81474" cy="1293117"/>
            <a:chOff x="11708180" y="2750455"/>
            <a:chExt cx="81474" cy="1293117"/>
          </a:xfrm>
        </p:grpSpPr>
        <p:sp>
          <p:nvSpPr>
            <p:cNvPr id="19" name="object 12">
              <a:extLst>
                <a:ext uri="{FF2B5EF4-FFF2-40B4-BE49-F238E27FC236}">
                  <a16:creationId xmlns:a16="http://schemas.microsoft.com/office/drawing/2014/main" id="{D54F02A5-CF51-9D40-B14F-AFBE7ECBA423}"/>
                </a:ext>
              </a:extLst>
            </p:cNvPr>
            <p:cNvSpPr/>
            <p:nvPr userDrawn="1"/>
          </p:nvSpPr>
          <p:spPr>
            <a:xfrm>
              <a:off x="11708180" y="3323123"/>
              <a:ext cx="0" cy="720449"/>
            </a:xfrm>
            <a:custGeom>
              <a:avLst/>
              <a:gdLst/>
              <a:ahLst/>
              <a:cxnLst/>
              <a:rect l="l" t="t" r="r" b="b"/>
              <a:pathLst>
                <a:path h="1367790">
                  <a:moveTo>
                    <a:pt x="0" y="1367591"/>
                  </a:moveTo>
                  <a:lnTo>
                    <a:pt x="0" y="0"/>
                  </a:lnTo>
                </a:path>
              </a:pathLst>
            </a:custGeom>
            <a:ln w="33936">
              <a:solidFill>
                <a:schemeClr val="accent2"/>
              </a:solidFill>
            </a:ln>
          </p:spPr>
          <p:txBody>
            <a:bodyPr wrap="square" lIns="0" tIns="0" rIns="0" bIns="0" rtlCol="0"/>
            <a:lstStyle/>
            <a:p>
              <a:endParaRPr/>
            </a:p>
          </p:txBody>
        </p:sp>
        <p:sp>
          <p:nvSpPr>
            <p:cNvPr id="20" name="object 22">
              <a:extLst>
                <a:ext uri="{FF2B5EF4-FFF2-40B4-BE49-F238E27FC236}">
                  <a16:creationId xmlns:a16="http://schemas.microsoft.com/office/drawing/2014/main" id="{8CE7DCDC-8380-D24D-AA79-D5C30F1E31DA}"/>
                </a:ext>
              </a:extLst>
            </p:cNvPr>
            <p:cNvSpPr/>
            <p:nvPr userDrawn="1"/>
          </p:nvSpPr>
          <p:spPr>
            <a:xfrm>
              <a:off x="11789654" y="2750455"/>
              <a:ext cx="0" cy="720449"/>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spTree>
    <p:extLst>
      <p:ext uri="{BB962C8B-B14F-4D97-AF65-F5344CB8AC3E}">
        <p14:creationId xmlns:p14="http://schemas.microsoft.com/office/powerpoint/2010/main" val="38911849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Title-Streamlined">
    <p:spTree>
      <p:nvGrpSpPr>
        <p:cNvPr id="1" name=""/>
        <p:cNvGrpSpPr/>
        <p:nvPr/>
      </p:nvGrpSpPr>
      <p:grpSpPr>
        <a:xfrm>
          <a:off x="0" y="0"/>
          <a:ext cx="0" cy="0"/>
          <a:chOff x="0" y="0"/>
          <a:chExt cx="0" cy="0"/>
        </a:xfrm>
      </p:grpSpPr>
      <p:pic>
        <p:nvPicPr>
          <p:cNvPr id="12" name="Picture 11" descr="A picture containing outdoor, blue, high, day&#10;&#10;Description automatically generated">
            <a:extLst>
              <a:ext uri="{FF2B5EF4-FFF2-40B4-BE49-F238E27FC236}">
                <a16:creationId xmlns:a16="http://schemas.microsoft.com/office/drawing/2014/main" id="{F52ABDD9-D7C0-A149-B5CC-09D9843C6959}"/>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07939" y="1851949"/>
            <a:ext cx="10881642" cy="1967697"/>
          </a:xfrm>
          <a:prstGeom prst="rect">
            <a:avLst/>
          </a:prstGeom>
        </p:spPr>
      </p:pic>
      <p:sp>
        <p:nvSpPr>
          <p:cNvPr id="2" name="Title 1">
            <a:extLst>
              <a:ext uri="{FF2B5EF4-FFF2-40B4-BE49-F238E27FC236}">
                <a16:creationId xmlns:a16="http://schemas.microsoft.com/office/drawing/2014/main" id="{C0A8CDC4-F842-5844-AD41-00DFCF8B195F}"/>
              </a:ext>
            </a:extLst>
          </p:cNvPr>
          <p:cNvSpPr>
            <a:spLocks noGrp="1"/>
          </p:cNvSpPr>
          <p:nvPr>
            <p:ph type="ctrTitle" hasCustomPrompt="1"/>
          </p:nvPr>
        </p:nvSpPr>
        <p:spPr>
          <a:xfrm>
            <a:off x="1307938" y="2546429"/>
            <a:ext cx="10884062" cy="1332380"/>
          </a:xfrm>
        </p:spPr>
        <p:txBody>
          <a:bodyPr lIns="0" tIns="0" rIns="0" bIns="0" anchor="t" anchorCtr="0">
            <a:noAutofit/>
          </a:bodyPr>
          <a:lstStyle>
            <a:lvl1pPr marL="0" algn="ctr" defTabSz="914400" rtl="0" eaLnBrk="1" latinLnBrk="0" hangingPunct="1">
              <a:lnSpc>
                <a:spcPct val="80000"/>
              </a:lnSpc>
              <a:spcBef>
                <a:spcPct val="0"/>
              </a:spcBef>
              <a:buNone/>
              <a:defRPr lang="en-US" sz="4800" b="1" i="1" kern="1200" dirty="0">
                <a:solidFill>
                  <a:srgbClr val="FFFFFF"/>
                </a:solidFill>
                <a:latin typeface="Obviously Wide Lght" pitchFamily="82" charset="77"/>
                <a:ea typeface="+mj-ea"/>
                <a:cs typeface="+mj-cs"/>
              </a:defRPr>
            </a:lvl1pPr>
          </a:lstStyle>
          <a:p>
            <a:r>
              <a:rPr lang="en-US" dirty="0"/>
              <a:t>CLICK TO ADD </a:t>
            </a:r>
            <a:br>
              <a:rPr lang="en-US" dirty="0"/>
            </a:br>
            <a:r>
              <a:rPr lang="en-US" dirty="0"/>
              <a:t>MAIN TITLE</a:t>
            </a:r>
          </a:p>
        </p:txBody>
      </p:sp>
      <p:sp>
        <p:nvSpPr>
          <p:cNvPr id="3" name="Subtitle 2">
            <a:extLst>
              <a:ext uri="{FF2B5EF4-FFF2-40B4-BE49-F238E27FC236}">
                <a16:creationId xmlns:a16="http://schemas.microsoft.com/office/drawing/2014/main" id="{604EE4B4-1809-204B-A83F-47E1A1F23681}"/>
              </a:ext>
            </a:extLst>
          </p:cNvPr>
          <p:cNvSpPr>
            <a:spLocks noGrp="1"/>
          </p:cNvSpPr>
          <p:nvPr>
            <p:ph type="subTitle" idx="1" hasCustomPrompt="1"/>
          </p:nvPr>
        </p:nvSpPr>
        <p:spPr>
          <a:xfrm>
            <a:off x="1307938" y="2070471"/>
            <a:ext cx="10884062" cy="361842"/>
          </a:xfrm>
        </p:spPr>
        <p:txBody>
          <a:bodyPr lIns="0" tIns="0" rIns="0" bIns="0" anchor="b" anchorCtr="0">
            <a:noAutofit/>
          </a:bodyPr>
          <a:lstStyle>
            <a:lvl1pPr marL="0" indent="0" algn="ctr" defTabSz="914400" rtl="0" eaLnBrk="1" latinLnBrk="0" hangingPunct="1">
              <a:lnSpc>
                <a:spcPct val="90000"/>
              </a:lnSpc>
              <a:spcBef>
                <a:spcPts val="0"/>
              </a:spcBef>
              <a:buFont typeface="Arial" panose="020B0604020202020204" pitchFamily="34" charset="0"/>
              <a:buNone/>
              <a:defRPr lang="en-US" sz="1200" b="1" i="0" kern="1200" spc="100" baseline="0" dirty="0">
                <a:solidFill>
                  <a:schemeClr val="accent1"/>
                </a:solidFill>
                <a:latin typeface="Obviously Wide Bold" pitchFamily="82" charset="77"/>
                <a:ea typeface="+mn-ea"/>
                <a:cs typeface="+mn-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 OR FURTHER DESCRIPTION, </a:t>
            </a:r>
            <a:br>
              <a:rPr lang="en-US" dirty="0"/>
            </a:br>
            <a:r>
              <a:rPr lang="en-US" dirty="0"/>
              <a:t>AS NECESSARY -CAN BE MULTIPLE LINES</a:t>
            </a:r>
          </a:p>
        </p:txBody>
      </p:sp>
      <p:pic>
        <p:nvPicPr>
          <p:cNvPr id="25" name="Picture 24" descr="A picture containing outdoor, blue, high, day&#10;&#10;Description automatically generated">
            <a:extLst>
              <a:ext uri="{FF2B5EF4-FFF2-40B4-BE49-F238E27FC236}">
                <a16:creationId xmlns:a16="http://schemas.microsoft.com/office/drawing/2014/main" id="{9AC9622B-6F54-8241-BEFE-8070DBBE67A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056" y="5694204"/>
            <a:ext cx="1894727" cy="720449"/>
          </a:xfrm>
          <a:prstGeom prst="rect">
            <a:avLst/>
          </a:prstGeom>
        </p:spPr>
      </p:pic>
      <p:sp>
        <p:nvSpPr>
          <p:cNvPr id="30" name="Text Placeholder 15">
            <a:extLst>
              <a:ext uri="{FF2B5EF4-FFF2-40B4-BE49-F238E27FC236}">
                <a16:creationId xmlns:a16="http://schemas.microsoft.com/office/drawing/2014/main" id="{790E0844-3A2A-984A-90D8-1D23964AC98D}"/>
              </a:ext>
            </a:extLst>
          </p:cNvPr>
          <p:cNvSpPr>
            <a:spLocks noGrp="1"/>
          </p:cNvSpPr>
          <p:nvPr>
            <p:ph type="body" sz="quarter" idx="10" hasCustomPrompt="1"/>
          </p:nvPr>
        </p:nvSpPr>
        <p:spPr>
          <a:xfrm>
            <a:off x="2488498" y="5295053"/>
            <a:ext cx="4291584" cy="309219"/>
          </a:xfrm>
        </p:spPr>
        <p:txBody>
          <a:bodyPr lIns="0" tIns="0" rIns="0" bIns="0">
            <a:noAutofit/>
          </a:bodyPr>
          <a:lstStyle>
            <a:lvl1pPr marL="0" indent="0" algn="l">
              <a:buFont typeface="Arial" panose="020B0604020202020204" pitchFamily="34" charset="0"/>
              <a:buNone/>
              <a:defRPr sz="1050" b="1" i="0" spc="100" baseline="0">
                <a:solidFill>
                  <a:schemeClr val="accent2"/>
                </a:solidFill>
                <a:latin typeface="Obviously Wide Bold" pitchFamily="82" charset="77"/>
              </a:defRPr>
            </a:lvl1pPr>
          </a:lstStyle>
          <a:p>
            <a:pPr lvl="0"/>
            <a:r>
              <a:rPr lang="en-US" dirty="0"/>
              <a:t>CLICK TO ADD DATE HERE</a:t>
            </a:r>
          </a:p>
        </p:txBody>
      </p:sp>
      <p:sp>
        <p:nvSpPr>
          <p:cNvPr id="31" name="Text Placeholder 17">
            <a:extLst>
              <a:ext uri="{FF2B5EF4-FFF2-40B4-BE49-F238E27FC236}">
                <a16:creationId xmlns:a16="http://schemas.microsoft.com/office/drawing/2014/main" id="{327E3DC2-EC20-234A-92CB-06D2D080774D}"/>
              </a:ext>
            </a:extLst>
          </p:cNvPr>
          <p:cNvSpPr>
            <a:spLocks noGrp="1"/>
          </p:cNvSpPr>
          <p:nvPr>
            <p:ph type="body" sz="quarter" idx="11" hasCustomPrompt="1"/>
          </p:nvPr>
        </p:nvSpPr>
        <p:spPr>
          <a:xfrm>
            <a:off x="7286564" y="5295053"/>
            <a:ext cx="4345922" cy="365864"/>
          </a:xfrm>
        </p:spPr>
        <p:txBody>
          <a:bodyPr lIns="0" tIns="0" rIns="0" bIns="0">
            <a:noAutofit/>
          </a:bodyPr>
          <a:lstStyle>
            <a:lvl1pPr marL="0" indent="0" algn="r">
              <a:buFont typeface="Arial" panose="020B0604020202020204" pitchFamily="34" charset="0"/>
              <a:buNone/>
              <a:defRPr sz="1050" b="1" i="0" spc="100" baseline="0">
                <a:solidFill>
                  <a:schemeClr val="accent2"/>
                </a:solidFill>
                <a:latin typeface="Obviously Wide Bold" pitchFamily="82" charset="77"/>
              </a:defRPr>
            </a:lvl1pPr>
          </a:lstStyle>
          <a:p>
            <a:pPr lvl="0"/>
            <a:r>
              <a:rPr lang="en-US" dirty="0"/>
              <a:t>CLICK TO ADD PRESENTER NAME HERE</a:t>
            </a:r>
          </a:p>
        </p:txBody>
      </p:sp>
      <p:pic>
        <p:nvPicPr>
          <p:cNvPr id="15" name="Picture 14">
            <a:extLst>
              <a:ext uri="{FF2B5EF4-FFF2-40B4-BE49-F238E27FC236}">
                <a16:creationId xmlns:a16="http://schemas.microsoft.com/office/drawing/2014/main" id="{AD73B034-D0BE-314C-95BB-DCC25C6EDB6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243098" y="5522038"/>
            <a:ext cx="1064840" cy="1064840"/>
          </a:xfrm>
          <a:prstGeom prst="rect">
            <a:avLst/>
          </a:prstGeom>
        </p:spPr>
      </p:pic>
      <p:grpSp>
        <p:nvGrpSpPr>
          <p:cNvPr id="22" name="Group 21">
            <a:extLst>
              <a:ext uri="{FF2B5EF4-FFF2-40B4-BE49-F238E27FC236}">
                <a16:creationId xmlns:a16="http://schemas.microsoft.com/office/drawing/2014/main" id="{341D9D09-E6B0-C149-A8D9-5106E44D936A}"/>
              </a:ext>
            </a:extLst>
          </p:cNvPr>
          <p:cNvGrpSpPr/>
          <p:nvPr userDrawn="1"/>
        </p:nvGrpSpPr>
        <p:grpSpPr>
          <a:xfrm>
            <a:off x="7046414" y="4694794"/>
            <a:ext cx="81474" cy="1293117"/>
            <a:chOff x="11708180" y="2750455"/>
            <a:chExt cx="81474" cy="1293117"/>
          </a:xfrm>
        </p:grpSpPr>
        <p:sp>
          <p:nvSpPr>
            <p:cNvPr id="23" name="object 12">
              <a:extLst>
                <a:ext uri="{FF2B5EF4-FFF2-40B4-BE49-F238E27FC236}">
                  <a16:creationId xmlns:a16="http://schemas.microsoft.com/office/drawing/2014/main" id="{52D5C89F-F80A-9849-B0C2-15A39D9DA35E}"/>
                </a:ext>
              </a:extLst>
            </p:cNvPr>
            <p:cNvSpPr/>
            <p:nvPr userDrawn="1"/>
          </p:nvSpPr>
          <p:spPr>
            <a:xfrm>
              <a:off x="11708180" y="3323123"/>
              <a:ext cx="0" cy="720449"/>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24" name="object 22">
              <a:extLst>
                <a:ext uri="{FF2B5EF4-FFF2-40B4-BE49-F238E27FC236}">
                  <a16:creationId xmlns:a16="http://schemas.microsoft.com/office/drawing/2014/main" id="{B2101815-C8F2-5B4B-8C1F-24FB3A709101}"/>
                </a:ext>
              </a:extLst>
            </p:cNvPr>
            <p:cNvSpPr/>
            <p:nvPr userDrawn="1"/>
          </p:nvSpPr>
          <p:spPr>
            <a:xfrm>
              <a:off x="11789654" y="2750455"/>
              <a:ext cx="0" cy="720449"/>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Tree>
    <p:extLst>
      <p:ext uri="{BB962C8B-B14F-4D97-AF65-F5344CB8AC3E}">
        <p14:creationId xmlns:p14="http://schemas.microsoft.com/office/powerpoint/2010/main" val="37227126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Title-Streamlined">
    <p:spTree>
      <p:nvGrpSpPr>
        <p:cNvPr id="1" name=""/>
        <p:cNvGrpSpPr/>
        <p:nvPr/>
      </p:nvGrpSpPr>
      <p:grpSpPr>
        <a:xfrm>
          <a:off x="0" y="0"/>
          <a:ext cx="0" cy="0"/>
          <a:chOff x="0" y="0"/>
          <a:chExt cx="0" cy="0"/>
        </a:xfrm>
      </p:grpSpPr>
      <p:pic>
        <p:nvPicPr>
          <p:cNvPr id="14" name="object 3">
            <a:extLst>
              <a:ext uri="{FF2B5EF4-FFF2-40B4-BE49-F238E27FC236}">
                <a16:creationId xmlns:a16="http://schemas.microsoft.com/office/drawing/2014/main" id="{86F9D704-E281-694A-8DF7-8FE9BEBCEAFB}"/>
              </a:ext>
            </a:extLst>
          </p:cNvPr>
          <p:cNvPicPr/>
          <p:nvPr userDrawn="1"/>
        </p:nvPicPr>
        <p:blipFill>
          <a:blip r:embed="rId2" cstate="print"/>
          <a:stretch>
            <a:fillRect/>
          </a:stretch>
        </p:blipFill>
        <p:spPr>
          <a:xfrm>
            <a:off x="1307938" y="1851948"/>
            <a:ext cx="10884062" cy="1988449"/>
          </a:xfrm>
          <a:prstGeom prst="rect">
            <a:avLst/>
          </a:prstGeom>
        </p:spPr>
      </p:pic>
      <p:sp>
        <p:nvSpPr>
          <p:cNvPr id="2" name="Title 1">
            <a:extLst>
              <a:ext uri="{FF2B5EF4-FFF2-40B4-BE49-F238E27FC236}">
                <a16:creationId xmlns:a16="http://schemas.microsoft.com/office/drawing/2014/main" id="{C0A8CDC4-F842-5844-AD41-00DFCF8B195F}"/>
              </a:ext>
            </a:extLst>
          </p:cNvPr>
          <p:cNvSpPr>
            <a:spLocks noGrp="1"/>
          </p:cNvSpPr>
          <p:nvPr>
            <p:ph type="ctrTitle" hasCustomPrompt="1"/>
          </p:nvPr>
        </p:nvSpPr>
        <p:spPr>
          <a:xfrm>
            <a:off x="1307938" y="2546429"/>
            <a:ext cx="10884062" cy="1332380"/>
          </a:xfrm>
        </p:spPr>
        <p:txBody>
          <a:bodyPr lIns="0" tIns="0" rIns="0" bIns="0" anchor="t" anchorCtr="0">
            <a:noAutofit/>
          </a:bodyPr>
          <a:lstStyle>
            <a:lvl1pPr marL="0" algn="ctr" defTabSz="914400" rtl="0" eaLnBrk="1" latinLnBrk="0" hangingPunct="1">
              <a:lnSpc>
                <a:spcPct val="80000"/>
              </a:lnSpc>
              <a:spcBef>
                <a:spcPct val="0"/>
              </a:spcBef>
              <a:buNone/>
              <a:defRPr lang="en-US" sz="4800" b="1" i="1" kern="1200" dirty="0">
                <a:solidFill>
                  <a:srgbClr val="FFFFFF"/>
                </a:solidFill>
                <a:latin typeface="Obviously Wide Lght" pitchFamily="82" charset="77"/>
                <a:ea typeface="+mj-ea"/>
                <a:cs typeface="+mj-cs"/>
              </a:defRPr>
            </a:lvl1pPr>
          </a:lstStyle>
          <a:p>
            <a:r>
              <a:rPr lang="en-US" dirty="0"/>
              <a:t>CLICK TO ADD </a:t>
            </a:r>
            <a:br>
              <a:rPr lang="en-US" dirty="0"/>
            </a:br>
            <a:r>
              <a:rPr lang="en-US" dirty="0"/>
              <a:t>MAIN TITLE</a:t>
            </a:r>
          </a:p>
        </p:txBody>
      </p:sp>
      <p:sp>
        <p:nvSpPr>
          <p:cNvPr id="3" name="Subtitle 2">
            <a:extLst>
              <a:ext uri="{FF2B5EF4-FFF2-40B4-BE49-F238E27FC236}">
                <a16:creationId xmlns:a16="http://schemas.microsoft.com/office/drawing/2014/main" id="{604EE4B4-1809-204B-A83F-47E1A1F23681}"/>
              </a:ext>
            </a:extLst>
          </p:cNvPr>
          <p:cNvSpPr>
            <a:spLocks noGrp="1"/>
          </p:cNvSpPr>
          <p:nvPr>
            <p:ph type="subTitle" idx="1" hasCustomPrompt="1"/>
          </p:nvPr>
        </p:nvSpPr>
        <p:spPr>
          <a:xfrm>
            <a:off x="1307938" y="2070471"/>
            <a:ext cx="10884062" cy="361842"/>
          </a:xfrm>
        </p:spPr>
        <p:txBody>
          <a:bodyPr lIns="0" tIns="0" rIns="0" bIns="0" anchor="b" anchorCtr="0">
            <a:noAutofit/>
          </a:bodyPr>
          <a:lstStyle>
            <a:lvl1pPr marL="0" indent="0" algn="ctr" defTabSz="914400" rtl="0" eaLnBrk="1" latinLnBrk="0" hangingPunct="1">
              <a:lnSpc>
                <a:spcPct val="90000"/>
              </a:lnSpc>
              <a:spcBef>
                <a:spcPts val="0"/>
              </a:spcBef>
              <a:buFont typeface="Arial" panose="020B0604020202020204" pitchFamily="34" charset="0"/>
              <a:buNone/>
              <a:defRPr lang="en-US" sz="1200" b="1" i="0" kern="1200" spc="100" baseline="0" dirty="0">
                <a:solidFill>
                  <a:schemeClr val="accent2"/>
                </a:solidFill>
                <a:latin typeface="Obviously Wide Bold" pitchFamily="82" charset="77"/>
                <a:ea typeface="+mn-ea"/>
                <a:cs typeface="+mn-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 OR FURTHER DESCRIPTION, </a:t>
            </a:r>
            <a:br>
              <a:rPr lang="en-US" dirty="0"/>
            </a:br>
            <a:r>
              <a:rPr lang="en-US" dirty="0"/>
              <a:t>AS NECESSARY -CAN BE MULTIPLE LINES</a:t>
            </a:r>
          </a:p>
        </p:txBody>
      </p:sp>
      <p:pic>
        <p:nvPicPr>
          <p:cNvPr id="25" name="Picture 24" descr="A picture containing outdoor, blue, high, day&#10;&#10;Description automatically generated">
            <a:extLst>
              <a:ext uri="{FF2B5EF4-FFF2-40B4-BE49-F238E27FC236}">
                <a16:creationId xmlns:a16="http://schemas.microsoft.com/office/drawing/2014/main" id="{9AC9622B-6F54-8241-BEFE-8070DBBE67A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056" y="5694204"/>
            <a:ext cx="1894727" cy="720449"/>
          </a:xfrm>
          <a:prstGeom prst="rect">
            <a:avLst/>
          </a:prstGeom>
        </p:spPr>
      </p:pic>
      <p:sp>
        <p:nvSpPr>
          <p:cNvPr id="30" name="Text Placeholder 15">
            <a:extLst>
              <a:ext uri="{FF2B5EF4-FFF2-40B4-BE49-F238E27FC236}">
                <a16:creationId xmlns:a16="http://schemas.microsoft.com/office/drawing/2014/main" id="{790E0844-3A2A-984A-90D8-1D23964AC98D}"/>
              </a:ext>
            </a:extLst>
          </p:cNvPr>
          <p:cNvSpPr>
            <a:spLocks noGrp="1"/>
          </p:cNvSpPr>
          <p:nvPr>
            <p:ph type="body" sz="quarter" idx="10" hasCustomPrompt="1"/>
          </p:nvPr>
        </p:nvSpPr>
        <p:spPr>
          <a:xfrm>
            <a:off x="2488498" y="5295053"/>
            <a:ext cx="4291584" cy="309219"/>
          </a:xfrm>
        </p:spPr>
        <p:txBody>
          <a:bodyPr lIns="0" tIns="0" rIns="0" bIns="0">
            <a:noAutofit/>
          </a:bodyPr>
          <a:lstStyle>
            <a:lvl1pPr marL="0" indent="0" algn="l">
              <a:buFont typeface="Arial" panose="020B0604020202020204" pitchFamily="34" charset="0"/>
              <a:buNone/>
              <a:defRPr sz="1050" b="1" i="0" spc="100" baseline="0">
                <a:solidFill>
                  <a:schemeClr val="accent1"/>
                </a:solidFill>
                <a:latin typeface="Obviously Wide Bold" pitchFamily="82" charset="77"/>
              </a:defRPr>
            </a:lvl1pPr>
          </a:lstStyle>
          <a:p>
            <a:pPr lvl="0"/>
            <a:r>
              <a:rPr lang="en-US" dirty="0"/>
              <a:t>CLICK TO ADD DATE HERE</a:t>
            </a:r>
          </a:p>
        </p:txBody>
      </p:sp>
      <p:sp>
        <p:nvSpPr>
          <p:cNvPr id="31" name="Text Placeholder 17">
            <a:extLst>
              <a:ext uri="{FF2B5EF4-FFF2-40B4-BE49-F238E27FC236}">
                <a16:creationId xmlns:a16="http://schemas.microsoft.com/office/drawing/2014/main" id="{327E3DC2-EC20-234A-92CB-06D2D080774D}"/>
              </a:ext>
            </a:extLst>
          </p:cNvPr>
          <p:cNvSpPr>
            <a:spLocks noGrp="1"/>
          </p:cNvSpPr>
          <p:nvPr>
            <p:ph type="body" sz="quarter" idx="11" hasCustomPrompt="1"/>
          </p:nvPr>
        </p:nvSpPr>
        <p:spPr>
          <a:xfrm>
            <a:off x="7286564" y="5295053"/>
            <a:ext cx="4345922" cy="365864"/>
          </a:xfrm>
        </p:spPr>
        <p:txBody>
          <a:bodyPr lIns="0" tIns="0" rIns="0" bIns="0">
            <a:noAutofit/>
          </a:bodyPr>
          <a:lstStyle>
            <a:lvl1pPr marL="0" indent="0" algn="r">
              <a:buFont typeface="Arial" panose="020B0604020202020204" pitchFamily="34" charset="0"/>
              <a:buNone/>
              <a:defRPr sz="1050" b="1" i="0" spc="100" baseline="0">
                <a:solidFill>
                  <a:schemeClr val="accent1"/>
                </a:solidFill>
                <a:latin typeface="Obviously Wide Bold" pitchFamily="82" charset="77"/>
              </a:defRPr>
            </a:lvl1pPr>
          </a:lstStyle>
          <a:p>
            <a:pPr lvl="0"/>
            <a:r>
              <a:rPr lang="en-US" dirty="0"/>
              <a:t>CLICK TO ADD PRESENTER NAME HERE</a:t>
            </a:r>
          </a:p>
        </p:txBody>
      </p:sp>
      <p:grpSp>
        <p:nvGrpSpPr>
          <p:cNvPr id="32" name="Group 31">
            <a:extLst>
              <a:ext uri="{FF2B5EF4-FFF2-40B4-BE49-F238E27FC236}">
                <a16:creationId xmlns:a16="http://schemas.microsoft.com/office/drawing/2014/main" id="{32DB91D6-1A5A-4748-B8F6-17E1B34ADDB0}"/>
              </a:ext>
            </a:extLst>
          </p:cNvPr>
          <p:cNvGrpSpPr/>
          <p:nvPr userDrawn="1"/>
        </p:nvGrpSpPr>
        <p:grpSpPr>
          <a:xfrm>
            <a:off x="7050685" y="4688808"/>
            <a:ext cx="81474" cy="1293117"/>
            <a:chOff x="11708180" y="2750455"/>
            <a:chExt cx="81474" cy="1293117"/>
          </a:xfrm>
        </p:grpSpPr>
        <p:sp>
          <p:nvSpPr>
            <p:cNvPr id="33" name="object 12">
              <a:extLst>
                <a:ext uri="{FF2B5EF4-FFF2-40B4-BE49-F238E27FC236}">
                  <a16:creationId xmlns:a16="http://schemas.microsoft.com/office/drawing/2014/main" id="{C60BA644-1C63-6946-A652-FF01928C0919}"/>
                </a:ext>
              </a:extLst>
            </p:cNvPr>
            <p:cNvSpPr/>
            <p:nvPr userDrawn="1"/>
          </p:nvSpPr>
          <p:spPr>
            <a:xfrm>
              <a:off x="11708180" y="3323123"/>
              <a:ext cx="0" cy="720449"/>
            </a:xfrm>
            <a:custGeom>
              <a:avLst/>
              <a:gdLst/>
              <a:ahLst/>
              <a:cxnLst/>
              <a:rect l="l" t="t" r="r" b="b"/>
              <a:pathLst>
                <a:path h="1367790">
                  <a:moveTo>
                    <a:pt x="0" y="1367591"/>
                  </a:moveTo>
                  <a:lnTo>
                    <a:pt x="0" y="0"/>
                  </a:lnTo>
                </a:path>
              </a:pathLst>
            </a:custGeom>
            <a:ln w="33936">
              <a:solidFill>
                <a:schemeClr val="accent2"/>
              </a:solidFill>
            </a:ln>
          </p:spPr>
          <p:txBody>
            <a:bodyPr wrap="square" lIns="0" tIns="0" rIns="0" bIns="0" rtlCol="0"/>
            <a:lstStyle/>
            <a:p>
              <a:endParaRPr/>
            </a:p>
          </p:txBody>
        </p:sp>
        <p:sp>
          <p:nvSpPr>
            <p:cNvPr id="34" name="object 22">
              <a:extLst>
                <a:ext uri="{FF2B5EF4-FFF2-40B4-BE49-F238E27FC236}">
                  <a16:creationId xmlns:a16="http://schemas.microsoft.com/office/drawing/2014/main" id="{286826CD-8324-894B-BD0A-B711952AEAE6}"/>
                </a:ext>
              </a:extLst>
            </p:cNvPr>
            <p:cNvSpPr/>
            <p:nvPr userDrawn="1"/>
          </p:nvSpPr>
          <p:spPr>
            <a:xfrm>
              <a:off x="11789654" y="2750455"/>
              <a:ext cx="0" cy="720449"/>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pic>
        <p:nvPicPr>
          <p:cNvPr id="15" name="Picture 14">
            <a:extLst>
              <a:ext uri="{FF2B5EF4-FFF2-40B4-BE49-F238E27FC236}">
                <a16:creationId xmlns:a16="http://schemas.microsoft.com/office/drawing/2014/main" id="{AD73B034-D0BE-314C-95BB-DCC25C6EDB69}"/>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243098" y="5522038"/>
            <a:ext cx="1064840" cy="1064840"/>
          </a:xfrm>
          <a:prstGeom prst="rect">
            <a:avLst/>
          </a:prstGeom>
        </p:spPr>
      </p:pic>
    </p:spTree>
    <p:extLst>
      <p:ext uri="{BB962C8B-B14F-4D97-AF65-F5344CB8AC3E}">
        <p14:creationId xmlns:p14="http://schemas.microsoft.com/office/powerpoint/2010/main" val="410323326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Intro-Streamlined">
    <p:spTree>
      <p:nvGrpSpPr>
        <p:cNvPr id="1" name=""/>
        <p:cNvGrpSpPr/>
        <p:nvPr/>
      </p:nvGrpSpPr>
      <p:grpSpPr>
        <a:xfrm>
          <a:off x="0" y="0"/>
          <a:ext cx="0" cy="0"/>
          <a:chOff x="0" y="0"/>
          <a:chExt cx="0" cy="0"/>
        </a:xfrm>
      </p:grpSpPr>
      <p:pic>
        <p:nvPicPr>
          <p:cNvPr id="32" name="Picture 31" descr="A picture containing outdoor, blue, high, day&#10;&#10;Description automatically generated">
            <a:extLst>
              <a:ext uri="{FF2B5EF4-FFF2-40B4-BE49-F238E27FC236}">
                <a16:creationId xmlns:a16="http://schemas.microsoft.com/office/drawing/2014/main" id="{26BEEF5B-3E68-8B41-B1CC-D9EAB669C49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6402782"/>
            <a:ext cx="12191996" cy="455218"/>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914132" y="2785587"/>
            <a:ext cx="3817733" cy="455219"/>
          </a:xfrm>
        </p:spPr>
        <p:txBody>
          <a:bodyPr lIns="0" tIns="0" rIns="0" bIns="0" anchor="t" anchorCtr="0">
            <a:noAutofit/>
          </a:bodyPr>
          <a:lstStyle>
            <a:lvl1pPr algn="l">
              <a:defRPr sz="1100" b="1" i="0" spc="400" baseline="0">
                <a:solidFill>
                  <a:srgbClr val="FF0000"/>
                </a:solidFill>
                <a:latin typeface="Obviously Wide Semi" pitchFamily="82" charset="77"/>
              </a:defRPr>
            </a:lvl1pPr>
          </a:lstStyle>
          <a:p>
            <a:r>
              <a:rPr lang="en-US" dirty="0"/>
              <a:t>CLICK TO ADD TITLE</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914133" y="3548444"/>
            <a:ext cx="3680820" cy="1358900"/>
          </a:xfrm>
        </p:spPr>
        <p:txBody>
          <a:bodyPr lIns="0" tIns="0" rIns="0" bIns="0">
            <a:noAutofit/>
          </a:bodyPr>
          <a:lstStyle>
            <a:lvl1pPr marL="0" indent="0" algn="l">
              <a:spcBef>
                <a:spcPts val="0"/>
              </a:spcBef>
              <a:buNone/>
              <a:defRPr sz="1800" b="1" i="0">
                <a:solidFill>
                  <a:schemeClr val="accent2"/>
                </a:solidFill>
                <a:latin typeface="Obviously Wide Semi" pitchFamily="82" charset="77"/>
              </a:defRPr>
            </a:lvl1pPr>
            <a:lvl2pPr marL="11113" indent="0" algn="l">
              <a:buNone/>
              <a:tabLst/>
              <a:defRPr sz="1100" b="1" i="0">
                <a:solidFill>
                  <a:schemeClr val="accent1"/>
                </a:solidFill>
                <a:latin typeface="Obviously Wide Lght" pitchFamily="82" charset="77"/>
              </a:defRPr>
            </a:lvl2pPr>
            <a:lvl3pPr marL="914400" indent="0">
              <a:buNone/>
              <a:defRPr/>
            </a:lvl3pPr>
            <a:lvl4pPr marL="1371600" indent="0">
              <a:buNone/>
              <a:defRPr/>
            </a:lvl4pPr>
            <a:lvl5pPr marL="1828800" indent="0">
              <a:buNone/>
              <a:defRPr/>
            </a:lvl5pPr>
          </a:lstStyle>
          <a:p>
            <a:pPr lvl="0"/>
            <a:r>
              <a:rPr lang="en-US" dirty="0"/>
              <a:t>CLICK TO ADD TEXT</a:t>
            </a:r>
          </a:p>
          <a:p>
            <a:pPr lvl="1"/>
            <a:r>
              <a:rPr lang="en-US" dirty="0"/>
              <a:t>Second Level</a:t>
            </a:r>
            <a:br>
              <a:rPr lang="en-US" dirty="0"/>
            </a:br>
            <a:r>
              <a:rPr lang="en-US" dirty="0"/>
              <a:t>Additional Line If Needed</a:t>
            </a:r>
          </a:p>
        </p:txBody>
      </p:sp>
      <p:grpSp>
        <p:nvGrpSpPr>
          <p:cNvPr id="6" name="Group 5">
            <a:extLst>
              <a:ext uri="{FF2B5EF4-FFF2-40B4-BE49-F238E27FC236}">
                <a16:creationId xmlns:a16="http://schemas.microsoft.com/office/drawing/2014/main" id="{041E4829-5EBD-ED4B-B65C-191F8889ADA2}"/>
              </a:ext>
            </a:extLst>
          </p:cNvPr>
          <p:cNvGrpSpPr/>
          <p:nvPr userDrawn="1"/>
        </p:nvGrpSpPr>
        <p:grpSpPr>
          <a:xfrm>
            <a:off x="326600" y="2876117"/>
            <a:ext cx="313810" cy="1637267"/>
            <a:chOff x="85329" y="8106682"/>
            <a:chExt cx="275222" cy="1435937"/>
          </a:xfrm>
        </p:grpSpPr>
        <p:sp>
          <p:nvSpPr>
            <p:cNvPr id="60" name="object 7">
              <a:extLst>
                <a:ext uri="{FF2B5EF4-FFF2-40B4-BE49-F238E27FC236}">
                  <a16:creationId xmlns:a16="http://schemas.microsoft.com/office/drawing/2014/main" id="{80640D98-B291-6645-8306-3D8792CF6CE6}"/>
                </a:ext>
              </a:extLst>
            </p:cNvPr>
            <p:cNvSpPr/>
            <p:nvPr/>
          </p:nvSpPr>
          <p:spPr>
            <a:xfrm>
              <a:off x="314174" y="8679351"/>
              <a:ext cx="0" cy="863268"/>
            </a:xfrm>
            <a:custGeom>
              <a:avLst/>
              <a:gdLst/>
              <a:ahLst/>
              <a:cxnLst/>
              <a:rect l="l" t="t" r="r" b="b"/>
              <a:pathLst>
                <a:path h="1638934">
                  <a:moveTo>
                    <a:pt x="0" y="1638505"/>
                  </a:moveTo>
                  <a:lnTo>
                    <a:pt x="0" y="0"/>
                  </a:lnTo>
                </a:path>
              </a:pathLst>
            </a:custGeom>
            <a:ln w="38700">
              <a:solidFill>
                <a:schemeClr val="accent1"/>
              </a:solidFill>
            </a:ln>
          </p:spPr>
          <p:txBody>
            <a:bodyPr wrap="square" lIns="0" tIns="0" rIns="0" bIns="0" rtlCol="0"/>
            <a:lstStyle/>
            <a:p>
              <a:endParaRPr/>
            </a:p>
          </p:txBody>
        </p:sp>
        <p:sp>
          <p:nvSpPr>
            <p:cNvPr id="78" name="object 25">
              <a:extLst>
                <a:ext uri="{FF2B5EF4-FFF2-40B4-BE49-F238E27FC236}">
                  <a16:creationId xmlns:a16="http://schemas.microsoft.com/office/drawing/2014/main" id="{2E837B53-1EF7-8744-A427-F95623B3BB33}"/>
                </a:ext>
              </a:extLst>
            </p:cNvPr>
            <p:cNvSpPr/>
            <p:nvPr/>
          </p:nvSpPr>
          <p:spPr>
            <a:xfrm>
              <a:off x="85329" y="8679350"/>
              <a:ext cx="0" cy="720449"/>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79" name="object 26">
              <a:extLst>
                <a:ext uri="{FF2B5EF4-FFF2-40B4-BE49-F238E27FC236}">
                  <a16:creationId xmlns:a16="http://schemas.microsoft.com/office/drawing/2014/main" id="{6B29EA59-8629-E144-915F-72688335EA8B}"/>
                </a:ext>
              </a:extLst>
            </p:cNvPr>
            <p:cNvSpPr/>
            <p:nvPr/>
          </p:nvSpPr>
          <p:spPr>
            <a:xfrm>
              <a:off x="140426" y="8106682"/>
              <a:ext cx="0" cy="720449"/>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dirty="0"/>
            </a:p>
          </p:txBody>
        </p:sp>
        <p:sp>
          <p:nvSpPr>
            <p:cNvPr id="81" name="object 28">
              <a:extLst>
                <a:ext uri="{FF2B5EF4-FFF2-40B4-BE49-F238E27FC236}">
                  <a16:creationId xmlns:a16="http://schemas.microsoft.com/office/drawing/2014/main" id="{A86B55A8-AD85-8148-87D5-A2371C99D8D2}"/>
                </a:ext>
              </a:extLst>
            </p:cNvPr>
            <p:cNvSpPr/>
            <p:nvPr userDrawn="1"/>
          </p:nvSpPr>
          <p:spPr>
            <a:xfrm>
              <a:off x="360551" y="8106682"/>
              <a:ext cx="0" cy="720449"/>
            </a:xfrm>
            <a:custGeom>
              <a:avLst/>
              <a:gdLst/>
              <a:ahLst/>
              <a:cxnLst/>
              <a:rect l="l" t="t" r="r" b="b"/>
              <a:pathLst>
                <a:path h="1367789">
                  <a:moveTo>
                    <a:pt x="0" y="1367581"/>
                  </a:moveTo>
                  <a:lnTo>
                    <a:pt x="0" y="0"/>
                  </a:lnTo>
                </a:path>
              </a:pathLst>
            </a:custGeom>
            <a:ln w="7737">
              <a:solidFill>
                <a:schemeClr val="accent1"/>
              </a:solidFill>
            </a:ln>
          </p:spPr>
          <p:txBody>
            <a:bodyPr wrap="square" lIns="0" tIns="0" rIns="0" bIns="0" rtlCol="0"/>
            <a:lstStyle/>
            <a:p>
              <a:endParaRPr/>
            </a:p>
          </p:txBody>
        </p:sp>
      </p:grpSp>
      <p:sp>
        <p:nvSpPr>
          <p:cNvPr id="82" name="Slide Number Placeholder 5">
            <a:extLst>
              <a:ext uri="{FF2B5EF4-FFF2-40B4-BE49-F238E27FC236}">
                <a16:creationId xmlns:a16="http://schemas.microsoft.com/office/drawing/2014/main" id="{B9E44DC8-AB7C-394C-8E38-489C44522C83}"/>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bg1"/>
                </a:solidFill>
              </a:rPr>
              <a:pPr/>
              <a:t>‹#›</a:t>
            </a:fld>
            <a:endParaRPr lang="en-US" dirty="0">
              <a:solidFill>
                <a:schemeClr val="bg1"/>
              </a:solidFill>
            </a:endParaRPr>
          </a:p>
        </p:txBody>
      </p:sp>
      <p:grpSp>
        <p:nvGrpSpPr>
          <p:cNvPr id="7" name="Group 6">
            <a:extLst>
              <a:ext uri="{FF2B5EF4-FFF2-40B4-BE49-F238E27FC236}">
                <a16:creationId xmlns:a16="http://schemas.microsoft.com/office/drawing/2014/main" id="{03714DCA-40EE-474C-8853-8264AA0973FB}"/>
              </a:ext>
            </a:extLst>
          </p:cNvPr>
          <p:cNvGrpSpPr/>
          <p:nvPr userDrawn="1"/>
        </p:nvGrpSpPr>
        <p:grpSpPr>
          <a:xfrm>
            <a:off x="4647831" y="2785587"/>
            <a:ext cx="342277" cy="1823983"/>
            <a:chOff x="4647831" y="2785587"/>
            <a:chExt cx="342277" cy="1823983"/>
          </a:xfrm>
        </p:grpSpPr>
        <p:sp>
          <p:nvSpPr>
            <p:cNvPr id="61" name="object 8">
              <a:extLst>
                <a:ext uri="{FF2B5EF4-FFF2-40B4-BE49-F238E27FC236}">
                  <a16:creationId xmlns:a16="http://schemas.microsoft.com/office/drawing/2014/main" id="{485D1293-9E15-A748-8D58-D23ACDC46398}"/>
                </a:ext>
              </a:extLst>
            </p:cNvPr>
            <p:cNvSpPr/>
            <p:nvPr/>
          </p:nvSpPr>
          <p:spPr>
            <a:xfrm>
              <a:off x="4647831" y="3562341"/>
              <a:ext cx="0" cy="697519"/>
            </a:xfrm>
            <a:custGeom>
              <a:avLst/>
              <a:gdLst/>
              <a:ahLst/>
              <a:cxnLst/>
              <a:rect l="l" t="t" r="r" b="b"/>
              <a:pathLst>
                <a:path h="1161415">
                  <a:moveTo>
                    <a:pt x="0" y="1161388"/>
                  </a:moveTo>
                  <a:lnTo>
                    <a:pt x="0" y="0"/>
                  </a:lnTo>
                </a:path>
              </a:pathLst>
            </a:custGeom>
            <a:ln w="37506">
              <a:solidFill>
                <a:schemeClr val="accent1"/>
              </a:solidFill>
            </a:ln>
          </p:spPr>
          <p:txBody>
            <a:bodyPr wrap="square" lIns="0" tIns="0" rIns="0" bIns="0" rtlCol="0"/>
            <a:lstStyle/>
            <a:p>
              <a:endParaRPr/>
            </a:p>
          </p:txBody>
        </p:sp>
        <p:sp>
          <p:nvSpPr>
            <p:cNvPr id="62" name="object 9">
              <a:extLst>
                <a:ext uri="{FF2B5EF4-FFF2-40B4-BE49-F238E27FC236}">
                  <a16:creationId xmlns:a16="http://schemas.microsoft.com/office/drawing/2014/main" id="{449586A5-797E-4844-B195-B143781BC6FC}"/>
                </a:ext>
              </a:extLst>
            </p:cNvPr>
            <p:cNvSpPr/>
            <p:nvPr/>
          </p:nvSpPr>
          <p:spPr>
            <a:xfrm>
              <a:off x="4905828" y="3562339"/>
              <a:ext cx="0" cy="1047231"/>
            </a:xfrm>
            <a:custGeom>
              <a:avLst/>
              <a:gdLst/>
              <a:ahLst/>
              <a:cxnLst/>
              <a:rect l="l" t="t" r="r" b="b"/>
              <a:pathLst>
                <a:path h="1743709">
                  <a:moveTo>
                    <a:pt x="0" y="1743213"/>
                  </a:moveTo>
                  <a:lnTo>
                    <a:pt x="0" y="0"/>
                  </a:lnTo>
                </a:path>
              </a:pathLst>
            </a:custGeom>
            <a:ln w="36313">
              <a:solidFill>
                <a:schemeClr val="accent1"/>
              </a:solidFill>
            </a:ln>
          </p:spPr>
          <p:txBody>
            <a:bodyPr wrap="square" lIns="0" tIns="0" rIns="0" bIns="0" rtlCol="0"/>
            <a:lstStyle/>
            <a:p>
              <a:endParaRPr/>
            </a:p>
          </p:txBody>
        </p:sp>
        <p:sp>
          <p:nvSpPr>
            <p:cNvPr id="76" name="object 23">
              <a:extLst>
                <a:ext uri="{FF2B5EF4-FFF2-40B4-BE49-F238E27FC236}">
                  <a16:creationId xmlns:a16="http://schemas.microsoft.com/office/drawing/2014/main" id="{4CBC4500-76B5-BE4C-A136-E5E1A4547121}"/>
                </a:ext>
              </a:extLst>
            </p:cNvPr>
            <p:cNvSpPr/>
            <p:nvPr/>
          </p:nvSpPr>
          <p:spPr>
            <a:xfrm>
              <a:off x="4990108" y="3027834"/>
              <a:ext cx="0" cy="703239"/>
            </a:xfrm>
            <a:custGeom>
              <a:avLst/>
              <a:gdLst/>
              <a:ahLst/>
              <a:cxnLst/>
              <a:rect l="l" t="t" r="r" b="b"/>
              <a:pathLst>
                <a:path h="1170939">
                  <a:moveTo>
                    <a:pt x="0" y="1170341"/>
                  </a:moveTo>
                  <a:lnTo>
                    <a:pt x="0" y="0"/>
                  </a:lnTo>
                </a:path>
              </a:pathLst>
            </a:custGeom>
            <a:ln w="10125">
              <a:solidFill>
                <a:schemeClr val="accent1"/>
              </a:solidFill>
            </a:ln>
          </p:spPr>
          <p:txBody>
            <a:bodyPr wrap="square" lIns="0" tIns="0" rIns="0" bIns="0" rtlCol="0"/>
            <a:lstStyle/>
            <a:p>
              <a:endParaRPr/>
            </a:p>
          </p:txBody>
        </p:sp>
        <p:sp>
          <p:nvSpPr>
            <p:cNvPr id="80" name="object 27">
              <a:extLst>
                <a:ext uri="{FF2B5EF4-FFF2-40B4-BE49-F238E27FC236}">
                  <a16:creationId xmlns:a16="http://schemas.microsoft.com/office/drawing/2014/main" id="{AF73F3F9-2068-704D-87A5-24F775D15D67}"/>
                </a:ext>
              </a:extLst>
            </p:cNvPr>
            <p:cNvSpPr/>
            <p:nvPr/>
          </p:nvSpPr>
          <p:spPr>
            <a:xfrm>
              <a:off x="4731870" y="2785587"/>
              <a:ext cx="0" cy="945406"/>
            </a:xfrm>
            <a:custGeom>
              <a:avLst/>
              <a:gdLst/>
              <a:ahLst/>
              <a:cxnLst/>
              <a:rect l="l" t="t" r="r" b="b"/>
              <a:pathLst>
                <a:path h="1574164">
                  <a:moveTo>
                    <a:pt x="0" y="1573700"/>
                  </a:moveTo>
                  <a:lnTo>
                    <a:pt x="0" y="0"/>
                  </a:lnTo>
                </a:path>
              </a:pathLst>
            </a:custGeom>
            <a:ln w="8931">
              <a:solidFill>
                <a:schemeClr val="accent1"/>
              </a:solidFill>
            </a:ln>
          </p:spPr>
          <p:txBody>
            <a:bodyPr wrap="square" lIns="0" tIns="0" rIns="0" bIns="0" rtlCol="0"/>
            <a:lstStyle/>
            <a:p>
              <a:endParaRPr/>
            </a:p>
          </p:txBody>
        </p:sp>
      </p:grpSp>
      <p:pic>
        <p:nvPicPr>
          <p:cNvPr id="39" name="Picture 38">
            <a:extLst>
              <a:ext uri="{FF2B5EF4-FFF2-40B4-BE49-F238E27FC236}">
                <a16:creationId xmlns:a16="http://schemas.microsoft.com/office/drawing/2014/main" id="{CB49173B-1967-934E-8582-ACC2B5DF00F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5844" y="5793324"/>
            <a:ext cx="833348" cy="833348"/>
          </a:xfrm>
          <a:prstGeom prst="rect">
            <a:avLst/>
          </a:prstGeom>
        </p:spPr>
      </p:pic>
      <p:sp>
        <p:nvSpPr>
          <p:cNvPr id="33" name="Picture Placeholder 32">
            <a:extLst>
              <a:ext uri="{FF2B5EF4-FFF2-40B4-BE49-F238E27FC236}">
                <a16:creationId xmlns:a16="http://schemas.microsoft.com/office/drawing/2014/main" id="{CC69924B-6F9A-8A4B-B6AB-AAFA31AABAF4}"/>
              </a:ext>
            </a:extLst>
          </p:cNvPr>
          <p:cNvSpPr>
            <a:spLocks noGrp="1"/>
          </p:cNvSpPr>
          <p:nvPr userDrawn="1">
            <p:ph type="pic" sz="quarter" idx="13" hasCustomPrompt="1"/>
          </p:nvPr>
        </p:nvSpPr>
        <p:spPr>
          <a:xfrm>
            <a:off x="5793320" y="591423"/>
            <a:ext cx="5522374" cy="6035249"/>
          </a:xfrm>
          <a:solidFill>
            <a:srgbClr val="FFFFFF"/>
          </a:solidFill>
        </p:spPr>
        <p:txBody>
          <a:bodyPr/>
          <a:lstStyle/>
          <a:p>
            <a:r>
              <a:rPr lang="en-US" dirty="0"/>
              <a:t>CLICK TO ADD PHOTO</a:t>
            </a:r>
          </a:p>
        </p:txBody>
      </p:sp>
    </p:spTree>
    <p:extLst>
      <p:ext uri="{BB962C8B-B14F-4D97-AF65-F5344CB8AC3E}">
        <p14:creationId xmlns:p14="http://schemas.microsoft.com/office/powerpoint/2010/main" val="631717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Intro-Streamlined">
    <p:spTree>
      <p:nvGrpSpPr>
        <p:cNvPr id="1" name=""/>
        <p:cNvGrpSpPr/>
        <p:nvPr/>
      </p:nvGrpSpPr>
      <p:grpSpPr>
        <a:xfrm>
          <a:off x="0" y="0"/>
          <a:ext cx="0" cy="0"/>
          <a:chOff x="0" y="0"/>
          <a:chExt cx="0" cy="0"/>
        </a:xfrm>
      </p:grpSpPr>
      <p:pic>
        <p:nvPicPr>
          <p:cNvPr id="36" name="Picture 35" descr="A picture containing outdoor, blue, high, day&#10;&#10;Description automatically generated">
            <a:extLst>
              <a:ext uri="{FF2B5EF4-FFF2-40B4-BE49-F238E27FC236}">
                <a16:creationId xmlns:a16="http://schemas.microsoft.com/office/drawing/2014/main" id="{35DF0F53-A152-FE4A-A3B0-22E955ACF29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6402782"/>
            <a:ext cx="12191996" cy="455218"/>
          </a:xfrm>
          <a:prstGeom prst="rect">
            <a:avLst/>
          </a:prstGeom>
        </p:spPr>
      </p:pic>
      <p:pic>
        <p:nvPicPr>
          <p:cNvPr id="39" name="Picture 38">
            <a:extLst>
              <a:ext uri="{FF2B5EF4-FFF2-40B4-BE49-F238E27FC236}">
                <a16:creationId xmlns:a16="http://schemas.microsoft.com/office/drawing/2014/main" id="{F79AE6E2-8AF5-794C-80AF-6CC72C8AF53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5844" y="5793324"/>
            <a:ext cx="833348" cy="833348"/>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340818" y="2634442"/>
            <a:ext cx="3198970" cy="1602589"/>
          </a:xfrm>
        </p:spPr>
        <p:txBody>
          <a:bodyPr lIns="0" tIns="0" rIns="0" bIns="0">
            <a:noAutofit/>
          </a:bodyPr>
          <a:lstStyle>
            <a:lvl1pPr marL="0" algn="ctr" defTabSz="914400" rtl="0" eaLnBrk="1" latinLnBrk="0" hangingPunct="1">
              <a:lnSpc>
                <a:spcPct val="90000"/>
              </a:lnSpc>
              <a:spcBef>
                <a:spcPct val="0"/>
              </a:spcBef>
              <a:buNone/>
              <a:defRPr lang="en-US" sz="1100" b="1" i="0" kern="1200" spc="400" baseline="0" dirty="0">
                <a:solidFill>
                  <a:srgbClr val="FF0000"/>
                </a:solidFill>
                <a:latin typeface="Obviously Wide Semi" pitchFamily="82" charset="77"/>
                <a:ea typeface="+mj-ea"/>
                <a:cs typeface="+mj-cs"/>
              </a:defRPr>
            </a:lvl1pPr>
          </a:lstStyle>
          <a:p>
            <a:r>
              <a:rPr lang="en-US" dirty="0"/>
              <a:t>CLICK TO ADD TITLE</a:t>
            </a:r>
          </a:p>
        </p:txBody>
      </p:sp>
      <p:sp>
        <p:nvSpPr>
          <p:cNvPr id="33" name="Picture Placeholder 32">
            <a:extLst>
              <a:ext uri="{FF2B5EF4-FFF2-40B4-BE49-F238E27FC236}">
                <a16:creationId xmlns:a16="http://schemas.microsoft.com/office/drawing/2014/main" id="{CC69924B-6F9A-8A4B-B6AB-AAFA31AABAF4}"/>
              </a:ext>
            </a:extLst>
          </p:cNvPr>
          <p:cNvSpPr>
            <a:spLocks noGrp="1"/>
          </p:cNvSpPr>
          <p:nvPr>
            <p:ph type="pic" sz="quarter" idx="13" hasCustomPrompt="1"/>
          </p:nvPr>
        </p:nvSpPr>
        <p:spPr>
          <a:xfrm>
            <a:off x="4779963" y="1731963"/>
            <a:ext cx="2722493" cy="3254375"/>
          </a:xfrm>
          <a:solidFill>
            <a:srgbClr val="FFFFFF"/>
          </a:solidFill>
        </p:spPr>
        <p:txBody>
          <a:bodyPr/>
          <a:lstStyle/>
          <a:p>
            <a:r>
              <a:rPr lang="en-US" dirty="0"/>
              <a:t>CLICK TO ADD PHOTO</a:t>
            </a:r>
          </a:p>
        </p:txBody>
      </p:sp>
      <p:sp>
        <p:nvSpPr>
          <p:cNvPr id="34" name="Picture Placeholder 32">
            <a:extLst>
              <a:ext uri="{FF2B5EF4-FFF2-40B4-BE49-F238E27FC236}">
                <a16:creationId xmlns:a16="http://schemas.microsoft.com/office/drawing/2014/main" id="{9EE5868A-D875-504B-BFAC-08676BF0F86E}"/>
              </a:ext>
            </a:extLst>
          </p:cNvPr>
          <p:cNvSpPr>
            <a:spLocks noGrp="1"/>
          </p:cNvSpPr>
          <p:nvPr>
            <p:ph type="pic" sz="quarter" idx="14" hasCustomPrompt="1"/>
          </p:nvPr>
        </p:nvSpPr>
        <p:spPr>
          <a:xfrm>
            <a:off x="8065957" y="1731963"/>
            <a:ext cx="2722493" cy="3254375"/>
          </a:xfrm>
          <a:solidFill>
            <a:srgbClr val="FFFFFF"/>
          </a:solidFill>
        </p:spPr>
        <p:txBody>
          <a:bodyPr/>
          <a:lstStyle/>
          <a:p>
            <a:r>
              <a:rPr lang="en-US" dirty="0"/>
              <a:t>CLICK TO ADD PHOTO</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4779963" y="5108946"/>
            <a:ext cx="2722493" cy="1358900"/>
          </a:xfrm>
        </p:spPr>
        <p:txBody>
          <a:bodyPr lIns="0" tIns="0" rIns="0" bIns="0">
            <a:noAutofit/>
          </a:bodyPr>
          <a:lstStyle>
            <a:lvl1pPr marL="0" indent="0">
              <a:spcBef>
                <a:spcPts val="0"/>
              </a:spcBef>
              <a:buNone/>
              <a:defRPr sz="1200" b="1" i="0">
                <a:solidFill>
                  <a:schemeClr val="accent2"/>
                </a:solidFill>
                <a:latin typeface="Obviously Wide Semi" pitchFamily="82" charset="77"/>
              </a:defRPr>
            </a:lvl1pPr>
            <a:lvl2pPr marL="11113" indent="0">
              <a:buNone/>
              <a:tabLst/>
              <a:defRPr lang="en-US" sz="800" b="1" i="0" kern="1200" dirty="0">
                <a:solidFill>
                  <a:schemeClr val="accent1"/>
                </a:solidFill>
                <a:latin typeface="Obviously Wide Lght" pitchFamily="82" charset="77"/>
                <a:ea typeface="+mn-ea"/>
                <a:cs typeface="+mn-cs"/>
              </a:defRPr>
            </a:lvl2pPr>
            <a:lvl3pPr marL="914400" indent="0">
              <a:buNone/>
              <a:defRPr/>
            </a:lvl3pPr>
            <a:lvl4pPr marL="1371600" indent="0">
              <a:buNone/>
              <a:defRPr/>
            </a:lvl4pPr>
            <a:lvl5pPr marL="1828800" indent="0">
              <a:buNone/>
              <a:defRPr/>
            </a:lvl5pPr>
          </a:lstStyle>
          <a:p>
            <a:pPr lvl="0"/>
            <a:r>
              <a:rPr lang="en-US" dirty="0"/>
              <a:t>CLICK TO ADD TEXT </a:t>
            </a:r>
            <a:br>
              <a:rPr lang="en-US" dirty="0"/>
            </a:br>
            <a:r>
              <a:rPr lang="en-US" dirty="0"/>
              <a:t>HERE UNDER PHOTO</a:t>
            </a:r>
          </a:p>
          <a:p>
            <a:pPr marL="11113" lvl="1" indent="0" algn="l" defTabSz="914400" rtl="0" eaLnBrk="1" latinLnBrk="0" hangingPunct="1">
              <a:lnSpc>
                <a:spcPct val="90000"/>
              </a:lnSpc>
              <a:spcBef>
                <a:spcPts val="500"/>
              </a:spcBef>
              <a:buFont typeface="Arial" panose="020B0604020202020204" pitchFamily="34" charset="0"/>
              <a:buNone/>
              <a:tabLst/>
            </a:pPr>
            <a:r>
              <a:rPr lang="en-US" dirty="0"/>
              <a:t>Second Level</a:t>
            </a:r>
            <a:br>
              <a:rPr lang="en-US" dirty="0"/>
            </a:br>
            <a:r>
              <a:rPr lang="en-US" dirty="0"/>
              <a:t>Additional Line If Needed</a:t>
            </a:r>
          </a:p>
        </p:txBody>
      </p:sp>
      <p:sp>
        <p:nvSpPr>
          <p:cNvPr id="38" name="Text Placeholder 36">
            <a:extLst>
              <a:ext uri="{FF2B5EF4-FFF2-40B4-BE49-F238E27FC236}">
                <a16:creationId xmlns:a16="http://schemas.microsoft.com/office/drawing/2014/main" id="{1ED53BDF-8FC7-5B41-8852-DA848F467A45}"/>
              </a:ext>
            </a:extLst>
          </p:cNvPr>
          <p:cNvSpPr>
            <a:spLocks noGrp="1"/>
          </p:cNvSpPr>
          <p:nvPr>
            <p:ph type="body" sz="quarter" idx="17" hasCustomPrompt="1"/>
          </p:nvPr>
        </p:nvSpPr>
        <p:spPr>
          <a:xfrm>
            <a:off x="8065957" y="5108946"/>
            <a:ext cx="2722493" cy="1358900"/>
          </a:xfrm>
        </p:spPr>
        <p:txBody>
          <a:bodyPr lIns="0" tIns="0" rIns="0" bIns="0">
            <a:noAutofit/>
          </a:bodyPr>
          <a:lstStyle>
            <a:lvl1pPr marL="0" indent="0">
              <a:spcBef>
                <a:spcPts val="0"/>
              </a:spcBef>
              <a:buNone/>
              <a:defRPr sz="1200" b="1" i="0">
                <a:solidFill>
                  <a:schemeClr val="accent2"/>
                </a:solidFill>
                <a:latin typeface="Obviously Wide Semi" pitchFamily="82" charset="77"/>
              </a:defRPr>
            </a:lvl1pPr>
            <a:lvl2pPr marL="11113" indent="0">
              <a:buNone/>
              <a:tabLst/>
              <a:defRPr lang="en-US" sz="800" b="1" i="0" kern="1200" dirty="0">
                <a:solidFill>
                  <a:schemeClr val="accent1"/>
                </a:solidFill>
                <a:latin typeface="Obviously Wide Lght" pitchFamily="82" charset="77"/>
                <a:ea typeface="+mn-ea"/>
                <a:cs typeface="+mn-cs"/>
              </a:defRPr>
            </a:lvl2pPr>
            <a:lvl3pPr marL="914400" indent="0">
              <a:buNone/>
              <a:defRPr/>
            </a:lvl3pPr>
            <a:lvl4pPr marL="1371600" indent="0">
              <a:buNone/>
              <a:defRPr/>
            </a:lvl4pPr>
            <a:lvl5pPr marL="1828800" indent="0">
              <a:buNone/>
              <a:defRPr/>
            </a:lvl5pPr>
          </a:lstStyle>
          <a:p>
            <a:pPr lvl="0"/>
            <a:r>
              <a:rPr lang="en-US" dirty="0"/>
              <a:t>CLICK TO ADD TEXT </a:t>
            </a:r>
            <a:br>
              <a:rPr lang="en-US" dirty="0"/>
            </a:br>
            <a:r>
              <a:rPr lang="en-US" dirty="0"/>
              <a:t>HERE UNDER PHOTO</a:t>
            </a:r>
          </a:p>
          <a:p>
            <a:pPr lvl="1"/>
            <a:r>
              <a:rPr lang="en-US" dirty="0"/>
              <a:t>Second Level</a:t>
            </a:r>
            <a:br>
              <a:rPr lang="en-US" dirty="0"/>
            </a:br>
            <a:r>
              <a:rPr lang="en-US" dirty="0"/>
              <a:t>Additional Line If </a:t>
            </a:r>
            <a:r>
              <a:rPr lang="en-US" dirty="0" err="1"/>
              <a:t>Neededv</a:t>
            </a:r>
            <a:endParaRPr lang="en-US" dirty="0"/>
          </a:p>
        </p:txBody>
      </p:sp>
      <p:grpSp>
        <p:nvGrpSpPr>
          <p:cNvPr id="85" name="Group 84">
            <a:extLst>
              <a:ext uri="{FF2B5EF4-FFF2-40B4-BE49-F238E27FC236}">
                <a16:creationId xmlns:a16="http://schemas.microsoft.com/office/drawing/2014/main" id="{692053BC-100E-1E4C-8584-91DF3A12FF64}"/>
              </a:ext>
            </a:extLst>
          </p:cNvPr>
          <p:cNvGrpSpPr/>
          <p:nvPr userDrawn="1"/>
        </p:nvGrpSpPr>
        <p:grpSpPr>
          <a:xfrm>
            <a:off x="97535" y="2597085"/>
            <a:ext cx="11692127" cy="1663832"/>
            <a:chOff x="240378" y="4483837"/>
            <a:chExt cx="19200675" cy="2548833"/>
          </a:xfrm>
        </p:grpSpPr>
        <p:sp>
          <p:nvSpPr>
            <p:cNvPr id="86" name="object 8">
              <a:extLst>
                <a:ext uri="{FF2B5EF4-FFF2-40B4-BE49-F238E27FC236}">
                  <a16:creationId xmlns:a16="http://schemas.microsoft.com/office/drawing/2014/main" id="{32545720-8782-4A47-AD1F-C5A20118E79B}"/>
                </a:ext>
              </a:extLst>
            </p:cNvPr>
            <p:cNvSpPr/>
            <p:nvPr/>
          </p:nvSpPr>
          <p:spPr>
            <a:xfrm>
              <a:off x="624383" y="5628290"/>
              <a:ext cx="0" cy="1367790"/>
            </a:xfrm>
            <a:custGeom>
              <a:avLst/>
              <a:gdLst/>
              <a:ahLst/>
              <a:cxnLst/>
              <a:rect l="l" t="t" r="r" b="b"/>
              <a:pathLst>
                <a:path h="1367790">
                  <a:moveTo>
                    <a:pt x="0" y="1367591"/>
                  </a:moveTo>
                  <a:lnTo>
                    <a:pt x="0" y="0"/>
                  </a:lnTo>
                </a:path>
              </a:pathLst>
            </a:custGeom>
            <a:ln w="38700">
              <a:solidFill>
                <a:schemeClr val="accent1"/>
              </a:solidFill>
            </a:ln>
          </p:spPr>
          <p:txBody>
            <a:bodyPr wrap="square" lIns="0" tIns="0" rIns="0" bIns="0" rtlCol="0"/>
            <a:lstStyle/>
            <a:p>
              <a:endParaRPr/>
            </a:p>
          </p:txBody>
        </p:sp>
        <p:sp>
          <p:nvSpPr>
            <p:cNvPr id="87" name="object 9">
              <a:extLst>
                <a:ext uri="{FF2B5EF4-FFF2-40B4-BE49-F238E27FC236}">
                  <a16:creationId xmlns:a16="http://schemas.microsoft.com/office/drawing/2014/main" id="{54098C2E-05B6-CA40-952B-040F9555BC81}"/>
                </a:ext>
              </a:extLst>
            </p:cNvPr>
            <p:cNvSpPr/>
            <p:nvPr/>
          </p:nvSpPr>
          <p:spPr>
            <a:xfrm>
              <a:off x="5883289" y="5628290"/>
              <a:ext cx="0" cy="1367790"/>
            </a:xfrm>
            <a:custGeom>
              <a:avLst/>
              <a:gdLst/>
              <a:ahLst/>
              <a:cxnLst/>
              <a:rect l="l" t="t" r="r" b="b"/>
              <a:pathLst>
                <a:path h="1367790">
                  <a:moveTo>
                    <a:pt x="0" y="1367591"/>
                  </a:moveTo>
                  <a:lnTo>
                    <a:pt x="0" y="0"/>
                  </a:lnTo>
                </a:path>
              </a:pathLst>
            </a:custGeom>
            <a:ln w="37506">
              <a:solidFill>
                <a:schemeClr val="accent1"/>
              </a:solidFill>
            </a:ln>
          </p:spPr>
          <p:txBody>
            <a:bodyPr wrap="square" lIns="0" tIns="0" rIns="0" bIns="0" rtlCol="0"/>
            <a:lstStyle/>
            <a:p>
              <a:endParaRPr/>
            </a:p>
          </p:txBody>
        </p:sp>
        <p:sp>
          <p:nvSpPr>
            <p:cNvPr id="88" name="object 10">
              <a:extLst>
                <a:ext uri="{FF2B5EF4-FFF2-40B4-BE49-F238E27FC236}">
                  <a16:creationId xmlns:a16="http://schemas.microsoft.com/office/drawing/2014/main" id="{0F4FE4BE-67BE-8641-9A0D-151EA3644C9F}"/>
                </a:ext>
              </a:extLst>
            </p:cNvPr>
            <p:cNvSpPr/>
            <p:nvPr/>
          </p:nvSpPr>
          <p:spPr>
            <a:xfrm>
              <a:off x="6314331"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89" name="object 11">
              <a:extLst>
                <a:ext uri="{FF2B5EF4-FFF2-40B4-BE49-F238E27FC236}">
                  <a16:creationId xmlns:a16="http://schemas.microsoft.com/office/drawing/2014/main" id="{EA213950-9247-C147-8C22-5F9A5FA8B8FF}"/>
                </a:ext>
              </a:extLst>
            </p:cNvPr>
            <p:cNvSpPr/>
            <p:nvPr/>
          </p:nvSpPr>
          <p:spPr>
            <a:xfrm>
              <a:off x="7345512"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90" name="object 12">
              <a:extLst>
                <a:ext uri="{FF2B5EF4-FFF2-40B4-BE49-F238E27FC236}">
                  <a16:creationId xmlns:a16="http://schemas.microsoft.com/office/drawing/2014/main" id="{D552F07D-CCD4-674E-8CB4-9D14C30D664F}"/>
                </a:ext>
              </a:extLst>
            </p:cNvPr>
            <p:cNvSpPr/>
            <p:nvPr/>
          </p:nvSpPr>
          <p:spPr>
            <a:xfrm>
              <a:off x="19304337"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91" name="object 13">
              <a:extLst>
                <a:ext uri="{FF2B5EF4-FFF2-40B4-BE49-F238E27FC236}">
                  <a16:creationId xmlns:a16="http://schemas.microsoft.com/office/drawing/2014/main" id="{E0CD567D-CD33-2F41-B7D3-726E41505F1D}"/>
                </a:ext>
              </a:extLst>
            </p:cNvPr>
            <p:cNvSpPr/>
            <p:nvPr/>
          </p:nvSpPr>
          <p:spPr>
            <a:xfrm>
              <a:off x="6900865" y="5628290"/>
              <a:ext cx="0" cy="1367790"/>
            </a:xfrm>
            <a:custGeom>
              <a:avLst/>
              <a:gdLst/>
              <a:ahLst/>
              <a:cxnLst/>
              <a:rect l="l" t="t" r="r" b="b"/>
              <a:pathLst>
                <a:path h="1367790">
                  <a:moveTo>
                    <a:pt x="0" y="1367591"/>
                  </a:moveTo>
                  <a:lnTo>
                    <a:pt x="0" y="0"/>
                  </a:lnTo>
                </a:path>
              </a:pathLst>
            </a:custGeom>
            <a:ln w="30365">
              <a:solidFill>
                <a:schemeClr val="accent1"/>
              </a:solidFill>
            </a:ln>
          </p:spPr>
          <p:txBody>
            <a:bodyPr wrap="square" lIns="0" tIns="0" rIns="0" bIns="0" rtlCol="0"/>
            <a:lstStyle/>
            <a:p>
              <a:endParaRPr/>
            </a:p>
          </p:txBody>
        </p:sp>
        <p:sp>
          <p:nvSpPr>
            <p:cNvPr id="92" name="object 14">
              <a:extLst>
                <a:ext uri="{FF2B5EF4-FFF2-40B4-BE49-F238E27FC236}">
                  <a16:creationId xmlns:a16="http://schemas.microsoft.com/office/drawing/2014/main" id="{23D66A8C-AA0B-9A41-9D28-0BF2EA143ED1}"/>
                </a:ext>
              </a:extLst>
            </p:cNvPr>
            <p:cNvSpPr/>
            <p:nvPr/>
          </p:nvSpPr>
          <p:spPr>
            <a:xfrm>
              <a:off x="12558584" y="5664880"/>
              <a:ext cx="0" cy="1367790"/>
            </a:xfrm>
            <a:custGeom>
              <a:avLst/>
              <a:gdLst/>
              <a:ahLst/>
              <a:cxnLst/>
              <a:rect l="l" t="t" r="r" b="b"/>
              <a:pathLst>
                <a:path h="1367790">
                  <a:moveTo>
                    <a:pt x="0" y="1367591"/>
                  </a:moveTo>
                  <a:lnTo>
                    <a:pt x="0" y="0"/>
                  </a:lnTo>
                </a:path>
              </a:pathLst>
            </a:custGeom>
            <a:ln w="18460">
              <a:solidFill>
                <a:schemeClr val="accent1"/>
              </a:solidFill>
            </a:ln>
          </p:spPr>
          <p:txBody>
            <a:bodyPr wrap="square" lIns="0" tIns="0" rIns="0" bIns="0" rtlCol="0"/>
            <a:lstStyle/>
            <a:p>
              <a:endParaRPr/>
            </a:p>
          </p:txBody>
        </p:sp>
        <p:sp>
          <p:nvSpPr>
            <p:cNvPr id="93" name="object 15">
              <a:extLst>
                <a:ext uri="{FF2B5EF4-FFF2-40B4-BE49-F238E27FC236}">
                  <a16:creationId xmlns:a16="http://schemas.microsoft.com/office/drawing/2014/main" id="{312B4F19-4683-2043-9563-F5086F2DB24B}"/>
                </a:ext>
              </a:extLst>
            </p:cNvPr>
            <p:cNvSpPr/>
            <p:nvPr/>
          </p:nvSpPr>
          <p:spPr>
            <a:xfrm>
              <a:off x="18205244"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94" name="object 16">
              <a:extLst>
                <a:ext uri="{FF2B5EF4-FFF2-40B4-BE49-F238E27FC236}">
                  <a16:creationId xmlns:a16="http://schemas.microsoft.com/office/drawing/2014/main" id="{C91EBDEE-B495-7542-847C-2E054EED3E27}"/>
                </a:ext>
              </a:extLst>
            </p:cNvPr>
            <p:cNvSpPr/>
            <p:nvPr/>
          </p:nvSpPr>
          <p:spPr>
            <a:xfrm>
              <a:off x="7755302"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95" name="object 17">
              <a:extLst>
                <a:ext uri="{FF2B5EF4-FFF2-40B4-BE49-F238E27FC236}">
                  <a16:creationId xmlns:a16="http://schemas.microsoft.com/office/drawing/2014/main" id="{9E3B485F-A63B-3841-B71C-5E79A3A28241}"/>
                </a:ext>
              </a:extLst>
            </p:cNvPr>
            <p:cNvSpPr/>
            <p:nvPr/>
          </p:nvSpPr>
          <p:spPr>
            <a:xfrm>
              <a:off x="18771889" y="5628290"/>
              <a:ext cx="0" cy="1367790"/>
            </a:xfrm>
            <a:custGeom>
              <a:avLst/>
              <a:gdLst/>
              <a:ahLst/>
              <a:cxnLst/>
              <a:rect l="l" t="t" r="r" b="b"/>
              <a:pathLst>
                <a:path h="1367790">
                  <a:moveTo>
                    <a:pt x="0" y="1367591"/>
                  </a:moveTo>
                  <a:lnTo>
                    <a:pt x="0" y="0"/>
                  </a:lnTo>
                </a:path>
              </a:pathLst>
            </a:custGeom>
            <a:ln w="7737">
              <a:solidFill>
                <a:schemeClr val="accent1"/>
              </a:solidFill>
            </a:ln>
          </p:spPr>
          <p:txBody>
            <a:bodyPr wrap="square" lIns="0" tIns="0" rIns="0" bIns="0" rtlCol="0"/>
            <a:lstStyle/>
            <a:p>
              <a:endParaRPr/>
            </a:p>
          </p:txBody>
        </p:sp>
        <p:sp>
          <p:nvSpPr>
            <p:cNvPr id="96" name="object 18">
              <a:extLst>
                <a:ext uri="{FF2B5EF4-FFF2-40B4-BE49-F238E27FC236}">
                  <a16:creationId xmlns:a16="http://schemas.microsoft.com/office/drawing/2014/main" id="{EDD8033C-7399-3E43-8B52-45E11D46B5AE}"/>
                </a:ext>
              </a:extLst>
            </p:cNvPr>
            <p:cNvSpPr/>
            <p:nvPr/>
          </p:nvSpPr>
          <p:spPr>
            <a:xfrm>
              <a:off x="18869996" y="4738307"/>
              <a:ext cx="0" cy="1367790"/>
            </a:xfrm>
            <a:custGeom>
              <a:avLst/>
              <a:gdLst/>
              <a:ahLst/>
              <a:cxnLst/>
              <a:rect l="l" t="t" r="r" b="b"/>
              <a:pathLst>
                <a:path h="1367789">
                  <a:moveTo>
                    <a:pt x="0" y="1367581"/>
                  </a:moveTo>
                  <a:lnTo>
                    <a:pt x="0" y="0"/>
                  </a:lnTo>
                </a:path>
              </a:pathLst>
            </a:custGeom>
            <a:ln w="37506">
              <a:solidFill>
                <a:schemeClr val="accent1"/>
              </a:solidFill>
            </a:ln>
          </p:spPr>
          <p:txBody>
            <a:bodyPr wrap="square" lIns="0" tIns="0" rIns="0" bIns="0" rtlCol="0"/>
            <a:lstStyle/>
            <a:p>
              <a:endParaRPr/>
            </a:p>
          </p:txBody>
        </p:sp>
        <p:sp>
          <p:nvSpPr>
            <p:cNvPr id="97" name="object 19">
              <a:extLst>
                <a:ext uri="{FF2B5EF4-FFF2-40B4-BE49-F238E27FC236}">
                  <a16:creationId xmlns:a16="http://schemas.microsoft.com/office/drawing/2014/main" id="{C6FE9C42-FBF4-274C-881A-DEB9993B1618}"/>
                </a:ext>
              </a:extLst>
            </p:cNvPr>
            <p:cNvSpPr/>
            <p:nvPr/>
          </p:nvSpPr>
          <p:spPr>
            <a:xfrm>
              <a:off x="18286977" y="4541066"/>
              <a:ext cx="0" cy="1367790"/>
            </a:xfrm>
            <a:custGeom>
              <a:avLst/>
              <a:gdLst/>
              <a:ahLst/>
              <a:cxnLst/>
              <a:rect l="l" t="t" r="r" b="b"/>
              <a:pathLst>
                <a:path h="1367789">
                  <a:moveTo>
                    <a:pt x="0" y="1367581"/>
                  </a:moveTo>
                  <a:lnTo>
                    <a:pt x="0" y="0"/>
                  </a:lnTo>
                </a:path>
              </a:pathLst>
            </a:custGeom>
            <a:ln w="32742">
              <a:solidFill>
                <a:schemeClr val="accent1"/>
              </a:solidFill>
            </a:ln>
          </p:spPr>
          <p:txBody>
            <a:bodyPr wrap="square" lIns="0" tIns="0" rIns="0" bIns="0" rtlCol="0"/>
            <a:lstStyle/>
            <a:p>
              <a:endParaRPr/>
            </a:p>
          </p:txBody>
        </p:sp>
        <p:sp>
          <p:nvSpPr>
            <p:cNvPr id="98" name="object 20">
              <a:extLst>
                <a:ext uri="{FF2B5EF4-FFF2-40B4-BE49-F238E27FC236}">
                  <a16:creationId xmlns:a16="http://schemas.microsoft.com/office/drawing/2014/main" id="{43798913-FAF2-3D4E-9A99-A9098B8D10C1}"/>
                </a:ext>
              </a:extLst>
            </p:cNvPr>
            <p:cNvSpPr/>
            <p:nvPr/>
          </p:nvSpPr>
          <p:spPr>
            <a:xfrm>
              <a:off x="12983672" y="5422101"/>
              <a:ext cx="0" cy="1367790"/>
            </a:xfrm>
            <a:custGeom>
              <a:avLst/>
              <a:gdLst/>
              <a:ahLst/>
              <a:cxnLst/>
              <a:rect l="l" t="t" r="r" b="b"/>
              <a:pathLst>
                <a:path h="1367790">
                  <a:moveTo>
                    <a:pt x="0" y="1367581"/>
                  </a:moveTo>
                  <a:lnTo>
                    <a:pt x="0" y="0"/>
                  </a:lnTo>
                </a:path>
              </a:pathLst>
            </a:custGeom>
            <a:ln w="32742">
              <a:solidFill>
                <a:schemeClr val="accent1"/>
              </a:solidFill>
            </a:ln>
          </p:spPr>
          <p:txBody>
            <a:bodyPr wrap="square" lIns="0" tIns="0" rIns="0" bIns="0" rtlCol="0"/>
            <a:lstStyle/>
            <a:p>
              <a:endParaRPr/>
            </a:p>
          </p:txBody>
        </p:sp>
        <p:sp>
          <p:nvSpPr>
            <p:cNvPr id="99" name="object 21">
              <a:extLst>
                <a:ext uri="{FF2B5EF4-FFF2-40B4-BE49-F238E27FC236}">
                  <a16:creationId xmlns:a16="http://schemas.microsoft.com/office/drawing/2014/main" id="{6ECBBF80-A38A-4A47-B265-EDDD8AF3C2F7}"/>
                </a:ext>
              </a:extLst>
            </p:cNvPr>
            <p:cNvSpPr/>
            <p:nvPr/>
          </p:nvSpPr>
          <p:spPr>
            <a:xfrm>
              <a:off x="12624669" y="4483837"/>
              <a:ext cx="0" cy="1367790"/>
            </a:xfrm>
            <a:custGeom>
              <a:avLst/>
              <a:gdLst/>
              <a:ahLst/>
              <a:cxnLst/>
              <a:rect l="l" t="t" r="r" b="b"/>
              <a:pathLst>
                <a:path h="1367789">
                  <a:moveTo>
                    <a:pt x="0" y="1367581"/>
                  </a:moveTo>
                  <a:lnTo>
                    <a:pt x="0" y="0"/>
                  </a:lnTo>
                </a:path>
              </a:pathLst>
            </a:custGeom>
            <a:ln w="26794">
              <a:solidFill>
                <a:schemeClr val="accent1"/>
              </a:solidFill>
            </a:ln>
          </p:spPr>
          <p:txBody>
            <a:bodyPr wrap="square" lIns="0" tIns="0" rIns="0" bIns="0" rtlCol="0"/>
            <a:lstStyle/>
            <a:p>
              <a:endParaRPr/>
            </a:p>
          </p:txBody>
        </p:sp>
        <p:sp>
          <p:nvSpPr>
            <p:cNvPr id="100" name="object 22">
              <a:extLst>
                <a:ext uri="{FF2B5EF4-FFF2-40B4-BE49-F238E27FC236}">
                  <a16:creationId xmlns:a16="http://schemas.microsoft.com/office/drawing/2014/main" id="{C0F9BFFD-388F-6C49-98CD-ED33AD82BF2A}"/>
                </a:ext>
              </a:extLst>
            </p:cNvPr>
            <p:cNvSpPr/>
            <p:nvPr/>
          </p:nvSpPr>
          <p:spPr>
            <a:xfrm>
              <a:off x="6916374" y="4541066"/>
              <a:ext cx="0" cy="1367790"/>
            </a:xfrm>
            <a:custGeom>
              <a:avLst/>
              <a:gdLst/>
              <a:ahLst/>
              <a:cxnLst/>
              <a:rect l="l" t="t" r="r" b="b"/>
              <a:pathLst>
                <a:path h="1367789">
                  <a:moveTo>
                    <a:pt x="0" y="1367581"/>
                  </a:moveTo>
                  <a:lnTo>
                    <a:pt x="0" y="0"/>
                  </a:lnTo>
                </a:path>
              </a:pathLst>
            </a:custGeom>
            <a:ln w="16072">
              <a:solidFill>
                <a:schemeClr val="accent1"/>
              </a:solidFill>
            </a:ln>
          </p:spPr>
          <p:txBody>
            <a:bodyPr wrap="square" lIns="0" tIns="0" rIns="0" bIns="0" rtlCol="0"/>
            <a:lstStyle/>
            <a:p>
              <a:endParaRPr/>
            </a:p>
          </p:txBody>
        </p:sp>
        <p:sp>
          <p:nvSpPr>
            <p:cNvPr id="101" name="object 23">
              <a:extLst>
                <a:ext uri="{FF2B5EF4-FFF2-40B4-BE49-F238E27FC236}">
                  <a16:creationId xmlns:a16="http://schemas.microsoft.com/office/drawing/2014/main" id="{C814F3D8-E823-B44C-80F2-1CA8D3806A86}"/>
                </a:ext>
              </a:extLst>
            </p:cNvPr>
            <p:cNvSpPr/>
            <p:nvPr/>
          </p:nvSpPr>
          <p:spPr>
            <a:xfrm>
              <a:off x="7380410"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02" name="object 24">
              <a:extLst>
                <a:ext uri="{FF2B5EF4-FFF2-40B4-BE49-F238E27FC236}">
                  <a16:creationId xmlns:a16="http://schemas.microsoft.com/office/drawing/2014/main" id="{524FB99C-8B17-3B41-BE4C-CF65A5FA4BD6}"/>
                </a:ext>
              </a:extLst>
            </p:cNvPr>
            <p:cNvSpPr/>
            <p:nvPr/>
          </p:nvSpPr>
          <p:spPr>
            <a:xfrm>
              <a:off x="19441053"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03" name="object 25">
              <a:extLst>
                <a:ext uri="{FF2B5EF4-FFF2-40B4-BE49-F238E27FC236}">
                  <a16:creationId xmlns:a16="http://schemas.microsoft.com/office/drawing/2014/main" id="{8B113C69-7A01-EE4E-BDA7-89A955A66C29}"/>
                </a:ext>
              </a:extLst>
            </p:cNvPr>
            <p:cNvSpPr/>
            <p:nvPr/>
          </p:nvSpPr>
          <p:spPr>
            <a:xfrm>
              <a:off x="6366464"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104" name="object 26">
              <a:extLst>
                <a:ext uri="{FF2B5EF4-FFF2-40B4-BE49-F238E27FC236}">
                  <a16:creationId xmlns:a16="http://schemas.microsoft.com/office/drawing/2014/main" id="{2CB9B50F-D403-2F42-811B-B2A9A5953980}"/>
                </a:ext>
              </a:extLst>
            </p:cNvPr>
            <p:cNvSpPr/>
            <p:nvPr/>
          </p:nvSpPr>
          <p:spPr>
            <a:xfrm>
              <a:off x="240378"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05" name="object 27">
              <a:extLst>
                <a:ext uri="{FF2B5EF4-FFF2-40B4-BE49-F238E27FC236}">
                  <a16:creationId xmlns:a16="http://schemas.microsoft.com/office/drawing/2014/main" id="{7DAC9B2E-09C0-FA4B-A612-CCE0602E2EB3}"/>
                </a:ext>
              </a:extLst>
            </p:cNvPr>
            <p:cNvSpPr/>
            <p:nvPr/>
          </p:nvSpPr>
          <p:spPr>
            <a:xfrm>
              <a:off x="240379"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106" name="object 28">
              <a:extLst>
                <a:ext uri="{FF2B5EF4-FFF2-40B4-BE49-F238E27FC236}">
                  <a16:creationId xmlns:a16="http://schemas.microsoft.com/office/drawing/2014/main" id="{3CD5AFA5-40F0-9D46-A60E-1006FBFB042E}"/>
                </a:ext>
              </a:extLst>
            </p:cNvPr>
            <p:cNvSpPr/>
            <p:nvPr/>
          </p:nvSpPr>
          <p:spPr>
            <a:xfrm>
              <a:off x="5945333" y="4541066"/>
              <a:ext cx="0" cy="1367790"/>
            </a:xfrm>
            <a:custGeom>
              <a:avLst/>
              <a:gdLst/>
              <a:ahLst/>
              <a:cxnLst/>
              <a:rect l="l" t="t" r="r" b="b"/>
              <a:pathLst>
                <a:path h="1367789">
                  <a:moveTo>
                    <a:pt x="0" y="1367581"/>
                  </a:moveTo>
                  <a:lnTo>
                    <a:pt x="0" y="0"/>
                  </a:lnTo>
                </a:path>
              </a:pathLst>
            </a:custGeom>
            <a:ln w="8931">
              <a:solidFill>
                <a:schemeClr val="accent1"/>
              </a:solidFill>
            </a:ln>
          </p:spPr>
          <p:txBody>
            <a:bodyPr wrap="square" lIns="0" tIns="0" rIns="0" bIns="0" rtlCol="0"/>
            <a:lstStyle/>
            <a:p>
              <a:endParaRPr/>
            </a:p>
          </p:txBody>
        </p:sp>
        <p:sp>
          <p:nvSpPr>
            <p:cNvPr id="107" name="object 29">
              <a:extLst>
                <a:ext uri="{FF2B5EF4-FFF2-40B4-BE49-F238E27FC236}">
                  <a16:creationId xmlns:a16="http://schemas.microsoft.com/office/drawing/2014/main" id="{A69DFDBC-31F5-7C43-BC33-DA9E3A05C44A}"/>
                </a:ext>
              </a:extLst>
            </p:cNvPr>
            <p:cNvSpPr/>
            <p:nvPr/>
          </p:nvSpPr>
          <p:spPr>
            <a:xfrm>
              <a:off x="647602" y="4541066"/>
              <a:ext cx="0" cy="1367790"/>
            </a:xfrm>
            <a:custGeom>
              <a:avLst/>
              <a:gdLst/>
              <a:ahLst/>
              <a:cxnLst/>
              <a:rect l="l" t="t" r="r" b="b"/>
              <a:pathLst>
                <a:path h="1367789">
                  <a:moveTo>
                    <a:pt x="0" y="1367581"/>
                  </a:moveTo>
                  <a:lnTo>
                    <a:pt x="0" y="0"/>
                  </a:lnTo>
                </a:path>
              </a:pathLst>
            </a:custGeom>
            <a:ln w="7737">
              <a:solidFill>
                <a:schemeClr val="accent1"/>
              </a:solidFill>
            </a:ln>
          </p:spPr>
          <p:txBody>
            <a:bodyPr wrap="square" lIns="0" tIns="0" rIns="0" bIns="0" rtlCol="0"/>
            <a:lstStyle/>
            <a:p>
              <a:endParaRPr/>
            </a:p>
          </p:txBody>
        </p:sp>
      </p:grpSp>
      <p:sp>
        <p:nvSpPr>
          <p:cNvPr id="35" name="Slide Number Placeholder 5">
            <a:extLst>
              <a:ext uri="{FF2B5EF4-FFF2-40B4-BE49-F238E27FC236}">
                <a16:creationId xmlns:a16="http://schemas.microsoft.com/office/drawing/2014/main" id="{83AED46B-6841-D34B-B20C-1258B0FE867A}"/>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40654542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Intro-Streamlined">
    <p:spTree>
      <p:nvGrpSpPr>
        <p:cNvPr id="1" name=""/>
        <p:cNvGrpSpPr/>
        <p:nvPr/>
      </p:nvGrpSpPr>
      <p:grpSpPr>
        <a:xfrm>
          <a:off x="0" y="0"/>
          <a:ext cx="0" cy="0"/>
          <a:chOff x="0" y="0"/>
          <a:chExt cx="0" cy="0"/>
        </a:xfrm>
      </p:grpSpPr>
      <p:pic>
        <p:nvPicPr>
          <p:cNvPr id="42" name="Picture 41" descr="A picture containing outdoor, blue, high, day&#10;&#10;Description automatically generated">
            <a:extLst>
              <a:ext uri="{FF2B5EF4-FFF2-40B4-BE49-F238E27FC236}">
                <a16:creationId xmlns:a16="http://schemas.microsoft.com/office/drawing/2014/main" id="{F6B999DA-BF66-C748-9AC4-F45F6A848FD4}"/>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6402782"/>
            <a:ext cx="12191996" cy="455218"/>
          </a:xfrm>
          <a:prstGeom prst="rect">
            <a:avLst/>
          </a:prstGeom>
        </p:spPr>
      </p:pic>
      <p:pic>
        <p:nvPicPr>
          <p:cNvPr id="43" name="Picture 42">
            <a:extLst>
              <a:ext uri="{FF2B5EF4-FFF2-40B4-BE49-F238E27FC236}">
                <a16:creationId xmlns:a16="http://schemas.microsoft.com/office/drawing/2014/main" id="{424D2B3D-58E1-6542-B596-DC246608D73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75844" y="5793324"/>
            <a:ext cx="833348" cy="833348"/>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340818" y="2634442"/>
            <a:ext cx="3198970" cy="1602589"/>
          </a:xfrm>
        </p:spPr>
        <p:txBody>
          <a:bodyPr lIns="0" tIns="0" rIns="0" bIns="0">
            <a:noAutofit/>
          </a:bodyPr>
          <a:lstStyle>
            <a:lvl1pPr marL="0" algn="ctr" defTabSz="914400" rtl="0" eaLnBrk="1" latinLnBrk="0" hangingPunct="1">
              <a:lnSpc>
                <a:spcPct val="90000"/>
              </a:lnSpc>
              <a:spcBef>
                <a:spcPct val="0"/>
              </a:spcBef>
              <a:buNone/>
              <a:defRPr lang="en-US" sz="1100" b="1" i="0" kern="1200" spc="400" baseline="0" dirty="0">
                <a:solidFill>
                  <a:srgbClr val="FF0000"/>
                </a:solidFill>
                <a:latin typeface="Obviously Wide Semi" pitchFamily="82" charset="77"/>
                <a:ea typeface="+mj-ea"/>
                <a:cs typeface="+mj-cs"/>
              </a:defRPr>
            </a:lvl1pPr>
          </a:lstStyle>
          <a:p>
            <a:r>
              <a:rPr lang="en-US" dirty="0"/>
              <a:t>CLICK TO ADD TITLE</a:t>
            </a:r>
          </a:p>
        </p:txBody>
      </p:sp>
      <p:grpSp>
        <p:nvGrpSpPr>
          <p:cNvPr id="9" name="Group 8">
            <a:extLst>
              <a:ext uri="{FF2B5EF4-FFF2-40B4-BE49-F238E27FC236}">
                <a16:creationId xmlns:a16="http://schemas.microsoft.com/office/drawing/2014/main" id="{2A9D808A-998A-5041-BFB1-7A2946F9ABE8}"/>
              </a:ext>
            </a:extLst>
          </p:cNvPr>
          <p:cNvGrpSpPr/>
          <p:nvPr userDrawn="1"/>
        </p:nvGrpSpPr>
        <p:grpSpPr>
          <a:xfrm>
            <a:off x="97536" y="2597084"/>
            <a:ext cx="11692128" cy="1663833"/>
            <a:chOff x="240378" y="4483837"/>
            <a:chExt cx="19200675" cy="2548833"/>
          </a:xfrm>
        </p:grpSpPr>
        <p:sp>
          <p:nvSpPr>
            <p:cNvPr id="10" name="object 7">
              <a:extLst>
                <a:ext uri="{FF2B5EF4-FFF2-40B4-BE49-F238E27FC236}">
                  <a16:creationId xmlns:a16="http://schemas.microsoft.com/office/drawing/2014/main" id="{8BB2DE5B-3FFD-ED4A-B1E5-CB90D9211F74}"/>
                </a:ext>
              </a:extLst>
            </p:cNvPr>
            <p:cNvSpPr/>
            <p:nvPr/>
          </p:nvSpPr>
          <p:spPr>
            <a:xfrm>
              <a:off x="624383" y="5628290"/>
              <a:ext cx="0" cy="1367790"/>
            </a:xfrm>
            <a:custGeom>
              <a:avLst/>
              <a:gdLst/>
              <a:ahLst/>
              <a:cxnLst/>
              <a:rect l="l" t="t" r="r" b="b"/>
              <a:pathLst>
                <a:path h="1367790">
                  <a:moveTo>
                    <a:pt x="0" y="1367591"/>
                  </a:moveTo>
                  <a:lnTo>
                    <a:pt x="0" y="0"/>
                  </a:lnTo>
                </a:path>
              </a:pathLst>
            </a:custGeom>
            <a:ln w="38700">
              <a:solidFill>
                <a:schemeClr val="accent1"/>
              </a:solidFill>
            </a:ln>
          </p:spPr>
          <p:txBody>
            <a:bodyPr wrap="square" lIns="0" tIns="0" rIns="0" bIns="0" rtlCol="0"/>
            <a:lstStyle/>
            <a:p>
              <a:endParaRPr/>
            </a:p>
          </p:txBody>
        </p:sp>
        <p:sp>
          <p:nvSpPr>
            <p:cNvPr id="11" name="object 8">
              <a:extLst>
                <a:ext uri="{FF2B5EF4-FFF2-40B4-BE49-F238E27FC236}">
                  <a16:creationId xmlns:a16="http://schemas.microsoft.com/office/drawing/2014/main" id="{74A3DAC4-4AFD-8D42-A1DD-8315FADF171F}"/>
                </a:ext>
              </a:extLst>
            </p:cNvPr>
            <p:cNvSpPr/>
            <p:nvPr/>
          </p:nvSpPr>
          <p:spPr>
            <a:xfrm>
              <a:off x="5883289" y="5628290"/>
              <a:ext cx="0" cy="1367790"/>
            </a:xfrm>
            <a:custGeom>
              <a:avLst/>
              <a:gdLst/>
              <a:ahLst/>
              <a:cxnLst/>
              <a:rect l="l" t="t" r="r" b="b"/>
              <a:pathLst>
                <a:path h="1367790">
                  <a:moveTo>
                    <a:pt x="0" y="1367591"/>
                  </a:moveTo>
                  <a:lnTo>
                    <a:pt x="0" y="0"/>
                  </a:lnTo>
                </a:path>
              </a:pathLst>
            </a:custGeom>
            <a:ln w="37506">
              <a:solidFill>
                <a:schemeClr val="accent1"/>
              </a:solidFill>
            </a:ln>
          </p:spPr>
          <p:txBody>
            <a:bodyPr wrap="square" lIns="0" tIns="0" rIns="0" bIns="0" rtlCol="0"/>
            <a:lstStyle/>
            <a:p>
              <a:endParaRPr/>
            </a:p>
          </p:txBody>
        </p:sp>
        <p:sp>
          <p:nvSpPr>
            <p:cNvPr id="12" name="object 9">
              <a:extLst>
                <a:ext uri="{FF2B5EF4-FFF2-40B4-BE49-F238E27FC236}">
                  <a16:creationId xmlns:a16="http://schemas.microsoft.com/office/drawing/2014/main" id="{943264AF-72D4-0348-9907-1B87C4EE0386}"/>
                </a:ext>
              </a:extLst>
            </p:cNvPr>
            <p:cNvSpPr/>
            <p:nvPr/>
          </p:nvSpPr>
          <p:spPr>
            <a:xfrm>
              <a:off x="6314331"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3" name="object 10">
              <a:extLst>
                <a:ext uri="{FF2B5EF4-FFF2-40B4-BE49-F238E27FC236}">
                  <a16:creationId xmlns:a16="http://schemas.microsoft.com/office/drawing/2014/main" id="{F8DCC481-A695-E042-87D4-5CF1C327D425}"/>
                </a:ext>
              </a:extLst>
            </p:cNvPr>
            <p:cNvSpPr/>
            <p:nvPr/>
          </p:nvSpPr>
          <p:spPr>
            <a:xfrm>
              <a:off x="7345512"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14" name="object 11">
              <a:extLst>
                <a:ext uri="{FF2B5EF4-FFF2-40B4-BE49-F238E27FC236}">
                  <a16:creationId xmlns:a16="http://schemas.microsoft.com/office/drawing/2014/main" id="{8C5119C7-70B9-314A-A284-CC11B82D9A19}"/>
                </a:ext>
              </a:extLst>
            </p:cNvPr>
            <p:cNvSpPr/>
            <p:nvPr/>
          </p:nvSpPr>
          <p:spPr>
            <a:xfrm>
              <a:off x="19304337" y="5628290"/>
              <a:ext cx="0" cy="136779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15" name="object 12">
              <a:extLst>
                <a:ext uri="{FF2B5EF4-FFF2-40B4-BE49-F238E27FC236}">
                  <a16:creationId xmlns:a16="http://schemas.microsoft.com/office/drawing/2014/main" id="{A790CFD8-B3EE-3B4B-B030-4DC4CB5E6044}"/>
                </a:ext>
              </a:extLst>
            </p:cNvPr>
            <p:cNvSpPr/>
            <p:nvPr/>
          </p:nvSpPr>
          <p:spPr>
            <a:xfrm>
              <a:off x="6900865" y="5628290"/>
              <a:ext cx="0" cy="1367790"/>
            </a:xfrm>
            <a:custGeom>
              <a:avLst/>
              <a:gdLst/>
              <a:ahLst/>
              <a:cxnLst/>
              <a:rect l="l" t="t" r="r" b="b"/>
              <a:pathLst>
                <a:path h="1367790">
                  <a:moveTo>
                    <a:pt x="0" y="1367591"/>
                  </a:moveTo>
                  <a:lnTo>
                    <a:pt x="0" y="0"/>
                  </a:lnTo>
                </a:path>
              </a:pathLst>
            </a:custGeom>
            <a:ln w="30365">
              <a:solidFill>
                <a:schemeClr val="accent1"/>
              </a:solidFill>
            </a:ln>
          </p:spPr>
          <p:txBody>
            <a:bodyPr wrap="square" lIns="0" tIns="0" rIns="0" bIns="0" rtlCol="0"/>
            <a:lstStyle/>
            <a:p>
              <a:endParaRPr/>
            </a:p>
          </p:txBody>
        </p:sp>
        <p:sp>
          <p:nvSpPr>
            <p:cNvPr id="16" name="object 13">
              <a:extLst>
                <a:ext uri="{FF2B5EF4-FFF2-40B4-BE49-F238E27FC236}">
                  <a16:creationId xmlns:a16="http://schemas.microsoft.com/office/drawing/2014/main" id="{80F6F9EB-9F98-E747-89E5-9527BDB490FE}"/>
                </a:ext>
              </a:extLst>
            </p:cNvPr>
            <p:cNvSpPr/>
            <p:nvPr/>
          </p:nvSpPr>
          <p:spPr>
            <a:xfrm>
              <a:off x="11270664" y="5664880"/>
              <a:ext cx="0" cy="1367790"/>
            </a:xfrm>
            <a:custGeom>
              <a:avLst/>
              <a:gdLst/>
              <a:ahLst/>
              <a:cxnLst/>
              <a:rect l="l" t="t" r="r" b="b"/>
              <a:pathLst>
                <a:path h="1367790">
                  <a:moveTo>
                    <a:pt x="0" y="1367591"/>
                  </a:moveTo>
                  <a:lnTo>
                    <a:pt x="0" y="0"/>
                  </a:lnTo>
                </a:path>
              </a:pathLst>
            </a:custGeom>
            <a:ln w="18460">
              <a:solidFill>
                <a:schemeClr val="accent1"/>
              </a:solidFill>
            </a:ln>
          </p:spPr>
          <p:txBody>
            <a:bodyPr wrap="square" lIns="0" tIns="0" rIns="0" bIns="0" rtlCol="0"/>
            <a:lstStyle/>
            <a:p>
              <a:endParaRPr/>
            </a:p>
          </p:txBody>
        </p:sp>
        <p:sp>
          <p:nvSpPr>
            <p:cNvPr id="17" name="object 14">
              <a:extLst>
                <a:ext uri="{FF2B5EF4-FFF2-40B4-BE49-F238E27FC236}">
                  <a16:creationId xmlns:a16="http://schemas.microsoft.com/office/drawing/2014/main" id="{B36F2233-92DA-7D46-A0DE-85461A5DB1D4}"/>
                </a:ext>
              </a:extLst>
            </p:cNvPr>
            <p:cNvSpPr/>
            <p:nvPr/>
          </p:nvSpPr>
          <p:spPr>
            <a:xfrm>
              <a:off x="15300301"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18" name="object 15">
              <a:extLst>
                <a:ext uri="{FF2B5EF4-FFF2-40B4-BE49-F238E27FC236}">
                  <a16:creationId xmlns:a16="http://schemas.microsoft.com/office/drawing/2014/main" id="{4E2D492C-3EDE-C74B-B549-F35C07EA1682}"/>
                </a:ext>
              </a:extLst>
            </p:cNvPr>
            <p:cNvSpPr/>
            <p:nvPr/>
          </p:nvSpPr>
          <p:spPr>
            <a:xfrm>
              <a:off x="7755302" y="5628290"/>
              <a:ext cx="0" cy="1367790"/>
            </a:xfrm>
            <a:custGeom>
              <a:avLst/>
              <a:gdLst/>
              <a:ahLst/>
              <a:cxnLst/>
              <a:rect l="l" t="t" r="r" b="b"/>
              <a:pathLst>
                <a:path h="1367790">
                  <a:moveTo>
                    <a:pt x="0" y="1367591"/>
                  </a:moveTo>
                  <a:lnTo>
                    <a:pt x="0" y="0"/>
                  </a:lnTo>
                </a:path>
              </a:pathLst>
            </a:custGeom>
            <a:ln w="13695">
              <a:solidFill>
                <a:schemeClr val="accent1"/>
              </a:solidFill>
            </a:ln>
          </p:spPr>
          <p:txBody>
            <a:bodyPr wrap="square" lIns="0" tIns="0" rIns="0" bIns="0" rtlCol="0"/>
            <a:lstStyle/>
            <a:p>
              <a:endParaRPr/>
            </a:p>
          </p:txBody>
        </p:sp>
        <p:sp>
          <p:nvSpPr>
            <p:cNvPr id="19" name="object 16">
              <a:extLst>
                <a:ext uri="{FF2B5EF4-FFF2-40B4-BE49-F238E27FC236}">
                  <a16:creationId xmlns:a16="http://schemas.microsoft.com/office/drawing/2014/main" id="{18DBC867-C47F-654C-B38C-F8DCAC3AE98F}"/>
                </a:ext>
              </a:extLst>
            </p:cNvPr>
            <p:cNvSpPr/>
            <p:nvPr/>
          </p:nvSpPr>
          <p:spPr>
            <a:xfrm>
              <a:off x="15866947" y="5628290"/>
              <a:ext cx="0" cy="1367790"/>
            </a:xfrm>
            <a:custGeom>
              <a:avLst/>
              <a:gdLst/>
              <a:ahLst/>
              <a:cxnLst/>
              <a:rect l="l" t="t" r="r" b="b"/>
              <a:pathLst>
                <a:path h="1367790">
                  <a:moveTo>
                    <a:pt x="0" y="1367591"/>
                  </a:moveTo>
                  <a:lnTo>
                    <a:pt x="0" y="0"/>
                  </a:lnTo>
                </a:path>
              </a:pathLst>
            </a:custGeom>
            <a:ln w="7737">
              <a:solidFill>
                <a:schemeClr val="accent1"/>
              </a:solidFill>
            </a:ln>
          </p:spPr>
          <p:txBody>
            <a:bodyPr wrap="square" lIns="0" tIns="0" rIns="0" bIns="0" rtlCol="0"/>
            <a:lstStyle/>
            <a:p>
              <a:endParaRPr/>
            </a:p>
          </p:txBody>
        </p:sp>
        <p:sp>
          <p:nvSpPr>
            <p:cNvPr id="20" name="object 17">
              <a:extLst>
                <a:ext uri="{FF2B5EF4-FFF2-40B4-BE49-F238E27FC236}">
                  <a16:creationId xmlns:a16="http://schemas.microsoft.com/office/drawing/2014/main" id="{DDE6AE74-3EA2-9D4C-B18A-B9485EA57A66}"/>
                </a:ext>
              </a:extLst>
            </p:cNvPr>
            <p:cNvSpPr/>
            <p:nvPr/>
          </p:nvSpPr>
          <p:spPr>
            <a:xfrm>
              <a:off x="15965052" y="4738307"/>
              <a:ext cx="0" cy="1367790"/>
            </a:xfrm>
            <a:custGeom>
              <a:avLst/>
              <a:gdLst/>
              <a:ahLst/>
              <a:cxnLst/>
              <a:rect l="l" t="t" r="r" b="b"/>
              <a:pathLst>
                <a:path h="1367789">
                  <a:moveTo>
                    <a:pt x="0" y="1367581"/>
                  </a:moveTo>
                  <a:lnTo>
                    <a:pt x="0" y="0"/>
                  </a:lnTo>
                </a:path>
              </a:pathLst>
            </a:custGeom>
            <a:ln w="37506">
              <a:solidFill>
                <a:schemeClr val="accent1"/>
              </a:solidFill>
            </a:ln>
          </p:spPr>
          <p:txBody>
            <a:bodyPr wrap="square" lIns="0" tIns="0" rIns="0" bIns="0" rtlCol="0"/>
            <a:lstStyle/>
            <a:p>
              <a:endParaRPr/>
            </a:p>
          </p:txBody>
        </p:sp>
        <p:sp>
          <p:nvSpPr>
            <p:cNvPr id="21" name="object 18">
              <a:extLst>
                <a:ext uri="{FF2B5EF4-FFF2-40B4-BE49-F238E27FC236}">
                  <a16:creationId xmlns:a16="http://schemas.microsoft.com/office/drawing/2014/main" id="{A0EAA463-9738-8345-883E-EC969D00DDE2}"/>
                </a:ext>
              </a:extLst>
            </p:cNvPr>
            <p:cNvSpPr/>
            <p:nvPr/>
          </p:nvSpPr>
          <p:spPr>
            <a:xfrm>
              <a:off x="15382035" y="4541066"/>
              <a:ext cx="0" cy="1367790"/>
            </a:xfrm>
            <a:custGeom>
              <a:avLst/>
              <a:gdLst/>
              <a:ahLst/>
              <a:cxnLst/>
              <a:rect l="l" t="t" r="r" b="b"/>
              <a:pathLst>
                <a:path h="1367789">
                  <a:moveTo>
                    <a:pt x="0" y="1367581"/>
                  </a:moveTo>
                  <a:lnTo>
                    <a:pt x="0" y="0"/>
                  </a:lnTo>
                </a:path>
              </a:pathLst>
            </a:custGeom>
            <a:ln w="32742">
              <a:solidFill>
                <a:schemeClr val="accent1"/>
              </a:solidFill>
            </a:ln>
          </p:spPr>
          <p:txBody>
            <a:bodyPr wrap="square" lIns="0" tIns="0" rIns="0" bIns="0" rtlCol="0"/>
            <a:lstStyle/>
            <a:p>
              <a:endParaRPr/>
            </a:p>
          </p:txBody>
        </p:sp>
        <p:sp>
          <p:nvSpPr>
            <p:cNvPr id="22" name="object 19">
              <a:extLst>
                <a:ext uri="{FF2B5EF4-FFF2-40B4-BE49-F238E27FC236}">
                  <a16:creationId xmlns:a16="http://schemas.microsoft.com/office/drawing/2014/main" id="{A134924B-7C79-EB46-95A6-877C3B60E905}"/>
                </a:ext>
              </a:extLst>
            </p:cNvPr>
            <p:cNvSpPr/>
            <p:nvPr/>
          </p:nvSpPr>
          <p:spPr>
            <a:xfrm>
              <a:off x="11695753" y="5422101"/>
              <a:ext cx="0" cy="1367790"/>
            </a:xfrm>
            <a:custGeom>
              <a:avLst/>
              <a:gdLst/>
              <a:ahLst/>
              <a:cxnLst/>
              <a:rect l="l" t="t" r="r" b="b"/>
              <a:pathLst>
                <a:path h="1367790">
                  <a:moveTo>
                    <a:pt x="0" y="1367581"/>
                  </a:moveTo>
                  <a:lnTo>
                    <a:pt x="0" y="0"/>
                  </a:lnTo>
                </a:path>
              </a:pathLst>
            </a:custGeom>
            <a:ln w="32742">
              <a:solidFill>
                <a:schemeClr val="accent1"/>
              </a:solidFill>
            </a:ln>
          </p:spPr>
          <p:txBody>
            <a:bodyPr wrap="square" lIns="0" tIns="0" rIns="0" bIns="0" rtlCol="0"/>
            <a:lstStyle/>
            <a:p>
              <a:endParaRPr/>
            </a:p>
          </p:txBody>
        </p:sp>
        <p:sp>
          <p:nvSpPr>
            <p:cNvPr id="23" name="object 20">
              <a:extLst>
                <a:ext uri="{FF2B5EF4-FFF2-40B4-BE49-F238E27FC236}">
                  <a16:creationId xmlns:a16="http://schemas.microsoft.com/office/drawing/2014/main" id="{1EF490C6-E8DA-4542-93EE-30ADD1305A2B}"/>
                </a:ext>
              </a:extLst>
            </p:cNvPr>
            <p:cNvSpPr/>
            <p:nvPr/>
          </p:nvSpPr>
          <p:spPr>
            <a:xfrm>
              <a:off x="11336750" y="4483837"/>
              <a:ext cx="0" cy="1367790"/>
            </a:xfrm>
            <a:custGeom>
              <a:avLst/>
              <a:gdLst/>
              <a:ahLst/>
              <a:cxnLst/>
              <a:rect l="l" t="t" r="r" b="b"/>
              <a:pathLst>
                <a:path h="1367789">
                  <a:moveTo>
                    <a:pt x="0" y="1367581"/>
                  </a:moveTo>
                  <a:lnTo>
                    <a:pt x="0" y="0"/>
                  </a:lnTo>
                </a:path>
              </a:pathLst>
            </a:custGeom>
            <a:ln w="26794">
              <a:solidFill>
                <a:schemeClr val="accent1"/>
              </a:solidFill>
            </a:ln>
          </p:spPr>
          <p:txBody>
            <a:bodyPr wrap="square" lIns="0" tIns="0" rIns="0" bIns="0" rtlCol="0"/>
            <a:lstStyle/>
            <a:p>
              <a:endParaRPr/>
            </a:p>
          </p:txBody>
        </p:sp>
        <p:sp>
          <p:nvSpPr>
            <p:cNvPr id="24" name="object 21">
              <a:extLst>
                <a:ext uri="{FF2B5EF4-FFF2-40B4-BE49-F238E27FC236}">
                  <a16:creationId xmlns:a16="http://schemas.microsoft.com/office/drawing/2014/main" id="{68D33E33-5F94-404E-B2BB-FCEC25EBADD3}"/>
                </a:ext>
              </a:extLst>
            </p:cNvPr>
            <p:cNvSpPr/>
            <p:nvPr/>
          </p:nvSpPr>
          <p:spPr>
            <a:xfrm>
              <a:off x="6916374" y="4541066"/>
              <a:ext cx="0" cy="1367790"/>
            </a:xfrm>
            <a:custGeom>
              <a:avLst/>
              <a:gdLst/>
              <a:ahLst/>
              <a:cxnLst/>
              <a:rect l="l" t="t" r="r" b="b"/>
              <a:pathLst>
                <a:path h="1367789">
                  <a:moveTo>
                    <a:pt x="0" y="1367581"/>
                  </a:moveTo>
                  <a:lnTo>
                    <a:pt x="0" y="0"/>
                  </a:lnTo>
                </a:path>
              </a:pathLst>
            </a:custGeom>
            <a:ln w="16072">
              <a:solidFill>
                <a:schemeClr val="accent1"/>
              </a:solidFill>
            </a:ln>
          </p:spPr>
          <p:txBody>
            <a:bodyPr wrap="square" lIns="0" tIns="0" rIns="0" bIns="0" rtlCol="0"/>
            <a:lstStyle/>
            <a:p>
              <a:endParaRPr/>
            </a:p>
          </p:txBody>
        </p:sp>
        <p:sp>
          <p:nvSpPr>
            <p:cNvPr id="25" name="object 22">
              <a:extLst>
                <a:ext uri="{FF2B5EF4-FFF2-40B4-BE49-F238E27FC236}">
                  <a16:creationId xmlns:a16="http://schemas.microsoft.com/office/drawing/2014/main" id="{B9FCFFB0-0094-6448-87C3-0154061E6C27}"/>
                </a:ext>
              </a:extLst>
            </p:cNvPr>
            <p:cNvSpPr/>
            <p:nvPr/>
          </p:nvSpPr>
          <p:spPr>
            <a:xfrm>
              <a:off x="7380410"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26" name="object 23">
              <a:extLst>
                <a:ext uri="{FF2B5EF4-FFF2-40B4-BE49-F238E27FC236}">
                  <a16:creationId xmlns:a16="http://schemas.microsoft.com/office/drawing/2014/main" id="{CF8FCD71-F358-5C4E-934B-2BA8DB2A609C}"/>
                </a:ext>
              </a:extLst>
            </p:cNvPr>
            <p:cNvSpPr/>
            <p:nvPr/>
          </p:nvSpPr>
          <p:spPr>
            <a:xfrm>
              <a:off x="19441053" y="4541066"/>
              <a:ext cx="0" cy="136779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27" name="object 24">
              <a:extLst>
                <a:ext uri="{FF2B5EF4-FFF2-40B4-BE49-F238E27FC236}">
                  <a16:creationId xmlns:a16="http://schemas.microsoft.com/office/drawing/2014/main" id="{4D434D3D-7DBC-6742-A8D9-F8B8FC8E1E05}"/>
                </a:ext>
              </a:extLst>
            </p:cNvPr>
            <p:cNvSpPr/>
            <p:nvPr/>
          </p:nvSpPr>
          <p:spPr>
            <a:xfrm>
              <a:off x="6366464"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28" name="object 25">
              <a:extLst>
                <a:ext uri="{FF2B5EF4-FFF2-40B4-BE49-F238E27FC236}">
                  <a16:creationId xmlns:a16="http://schemas.microsoft.com/office/drawing/2014/main" id="{8EA3B669-29FF-324B-8875-96C4B0655102}"/>
                </a:ext>
              </a:extLst>
            </p:cNvPr>
            <p:cNvSpPr/>
            <p:nvPr/>
          </p:nvSpPr>
          <p:spPr>
            <a:xfrm>
              <a:off x="240378" y="5628290"/>
              <a:ext cx="0" cy="1367790"/>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29" name="object 26">
              <a:extLst>
                <a:ext uri="{FF2B5EF4-FFF2-40B4-BE49-F238E27FC236}">
                  <a16:creationId xmlns:a16="http://schemas.microsoft.com/office/drawing/2014/main" id="{A7AB49EB-807B-EF46-A499-50B61F00A44C}"/>
                </a:ext>
              </a:extLst>
            </p:cNvPr>
            <p:cNvSpPr/>
            <p:nvPr/>
          </p:nvSpPr>
          <p:spPr>
            <a:xfrm>
              <a:off x="240379" y="4541066"/>
              <a:ext cx="0" cy="1367790"/>
            </a:xfrm>
            <a:custGeom>
              <a:avLst/>
              <a:gdLst/>
              <a:ahLst/>
              <a:cxnLst/>
              <a:rect l="l" t="t" r="r" b="b"/>
              <a:pathLst>
                <a:path h="1367789">
                  <a:moveTo>
                    <a:pt x="0" y="1367581"/>
                  </a:moveTo>
                  <a:lnTo>
                    <a:pt x="0" y="0"/>
                  </a:lnTo>
                </a:path>
              </a:pathLst>
            </a:custGeom>
            <a:ln w="10125">
              <a:solidFill>
                <a:schemeClr val="accent1"/>
              </a:solidFill>
            </a:ln>
          </p:spPr>
          <p:txBody>
            <a:bodyPr wrap="square" lIns="0" tIns="0" rIns="0" bIns="0" rtlCol="0"/>
            <a:lstStyle/>
            <a:p>
              <a:endParaRPr/>
            </a:p>
          </p:txBody>
        </p:sp>
        <p:sp>
          <p:nvSpPr>
            <p:cNvPr id="30" name="object 27">
              <a:extLst>
                <a:ext uri="{FF2B5EF4-FFF2-40B4-BE49-F238E27FC236}">
                  <a16:creationId xmlns:a16="http://schemas.microsoft.com/office/drawing/2014/main" id="{D7F997AF-AEF9-2744-936C-FDF7EDD6EF1C}"/>
                </a:ext>
              </a:extLst>
            </p:cNvPr>
            <p:cNvSpPr/>
            <p:nvPr/>
          </p:nvSpPr>
          <p:spPr>
            <a:xfrm>
              <a:off x="5945333" y="4541066"/>
              <a:ext cx="0" cy="1367790"/>
            </a:xfrm>
            <a:custGeom>
              <a:avLst/>
              <a:gdLst/>
              <a:ahLst/>
              <a:cxnLst/>
              <a:rect l="l" t="t" r="r" b="b"/>
              <a:pathLst>
                <a:path h="1367789">
                  <a:moveTo>
                    <a:pt x="0" y="1367581"/>
                  </a:moveTo>
                  <a:lnTo>
                    <a:pt x="0" y="0"/>
                  </a:lnTo>
                </a:path>
              </a:pathLst>
            </a:custGeom>
            <a:ln w="8931">
              <a:solidFill>
                <a:schemeClr val="accent1"/>
              </a:solidFill>
            </a:ln>
          </p:spPr>
          <p:txBody>
            <a:bodyPr wrap="square" lIns="0" tIns="0" rIns="0" bIns="0" rtlCol="0"/>
            <a:lstStyle/>
            <a:p>
              <a:endParaRPr/>
            </a:p>
          </p:txBody>
        </p:sp>
        <p:sp>
          <p:nvSpPr>
            <p:cNvPr id="31" name="object 28">
              <a:extLst>
                <a:ext uri="{FF2B5EF4-FFF2-40B4-BE49-F238E27FC236}">
                  <a16:creationId xmlns:a16="http://schemas.microsoft.com/office/drawing/2014/main" id="{6E991268-9DEC-3849-86EC-C254119BE1B1}"/>
                </a:ext>
              </a:extLst>
            </p:cNvPr>
            <p:cNvSpPr/>
            <p:nvPr/>
          </p:nvSpPr>
          <p:spPr>
            <a:xfrm>
              <a:off x="647602" y="4541066"/>
              <a:ext cx="0" cy="1367790"/>
            </a:xfrm>
            <a:custGeom>
              <a:avLst/>
              <a:gdLst/>
              <a:ahLst/>
              <a:cxnLst/>
              <a:rect l="l" t="t" r="r" b="b"/>
              <a:pathLst>
                <a:path h="1367789">
                  <a:moveTo>
                    <a:pt x="0" y="1367581"/>
                  </a:moveTo>
                  <a:lnTo>
                    <a:pt x="0" y="0"/>
                  </a:lnTo>
                </a:path>
              </a:pathLst>
            </a:custGeom>
            <a:ln w="7737">
              <a:solidFill>
                <a:schemeClr val="accent1"/>
              </a:solidFill>
            </a:ln>
          </p:spPr>
          <p:txBody>
            <a:bodyPr wrap="square" lIns="0" tIns="0" rIns="0" bIns="0" rtlCol="0"/>
            <a:lstStyle/>
            <a:p>
              <a:endParaRPr/>
            </a:p>
          </p:txBody>
        </p:sp>
      </p:grpSp>
      <p:sp>
        <p:nvSpPr>
          <p:cNvPr id="33" name="Picture Placeholder 32">
            <a:extLst>
              <a:ext uri="{FF2B5EF4-FFF2-40B4-BE49-F238E27FC236}">
                <a16:creationId xmlns:a16="http://schemas.microsoft.com/office/drawing/2014/main" id="{CC69924B-6F9A-8A4B-B6AB-AAFA31AABAF4}"/>
              </a:ext>
            </a:extLst>
          </p:cNvPr>
          <p:cNvSpPr>
            <a:spLocks noGrp="1"/>
          </p:cNvSpPr>
          <p:nvPr>
            <p:ph type="pic" sz="quarter" idx="13" hasCustomPrompt="1"/>
          </p:nvPr>
        </p:nvSpPr>
        <p:spPr>
          <a:xfrm>
            <a:off x="4779963" y="1731963"/>
            <a:ext cx="1754187" cy="3254375"/>
          </a:xfrm>
          <a:solidFill>
            <a:srgbClr val="FFFFFF"/>
          </a:solidFill>
        </p:spPr>
        <p:txBody>
          <a:bodyPr/>
          <a:lstStyle/>
          <a:p>
            <a:r>
              <a:rPr lang="en-US" dirty="0"/>
              <a:t>CLICK TO ADD PHOTO</a:t>
            </a:r>
          </a:p>
        </p:txBody>
      </p:sp>
      <p:sp>
        <p:nvSpPr>
          <p:cNvPr id="34" name="Picture Placeholder 32">
            <a:extLst>
              <a:ext uri="{FF2B5EF4-FFF2-40B4-BE49-F238E27FC236}">
                <a16:creationId xmlns:a16="http://schemas.microsoft.com/office/drawing/2014/main" id="{9EE5868A-D875-504B-BFAC-08676BF0F86E}"/>
              </a:ext>
            </a:extLst>
          </p:cNvPr>
          <p:cNvSpPr>
            <a:spLocks noGrp="1"/>
          </p:cNvSpPr>
          <p:nvPr>
            <p:ph type="pic" sz="quarter" idx="14" hasCustomPrompt="1"/>
          </p:nvPr>
        </p:nvSpPr>
        <p:spPr>
          <a:xfrm>
            <a:off x="7291515" y="1731963"/>
            <a:ext cx="1754187" cy="3254375"/>
          </a:xfrm>
          <a:solidFill>
            <a:srgbClr val="FFFFFF"/>
          </a:solidFill>
        </p:spPr>
        <p:txBody>
          <a:bodyPr/>
          <a:lstStyle/>
          <a:p>
            <a:r>
              <a:rPr lang="en-US" dirty="0"/>
              <a:t>CLICK TO ADD PHOTO</a:t>
            </a:r>
          </a:p>
        </p:txBody>
      </p:sp>
      <p:sp>
        <p:nvSpPr>
          <p:cNvPr id="35" name="Picture Placeholder 32">
            <a:extLst>
              <a:ext uri="{FF2B5EF4-FFF2-40B4-BE49-F238E27FC236}">
                <a16:creationId xmlns:a16="http://schemas.microsoft.com/office/drawing/2014/main" id="{D6FB1BFA-CB90-4148-93FA-32F819BD9767}"/>
              </a:ext>
            </a:extLst>
          </p:cNvPr>
          <p:cNvSpPr>
            <a:spLocks noGrp="1"/>
          </p:cNvSpPr>
          <p:nvPr>
            <p:ph type="pic" sz="quarter" idx="15" hasCustomPrompt="1"/>
          </p:nvPr>
        </p:nvSpPr>
        <p:spPr>
          <a:xfrm>
            <a:off x="9803067" y="1731963"/>
            <a:ext cx="1754187" cy="3254375"/>
          </a:xfrm>
          <a:solidFill>
            <a:srgbClr val="FFFFFF"/>
          </a:solidFill>
        </p:spPr>
        <p:txBody>
          <a:bodyPr/>
          <a:lstStyle/>
          <a:p>
            <a:r>
              <a:rPr lang="en-US" dirty="0"/>
              <a:t>CLICK TO ADD PHOTO</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4779963" y="5108946"/>
            <a:ext cx="2169473" cy="1358900"/>
          </a:xfrm>
        </p:spPr>
        <p:txBody>
          <a:bodyPr lIns="0" tIns="0" rIns="0" bIns="0">
            <a:noAutofit/>
          </a:bodyPr>
          <a:lstStyle>
            <a:lvl1pPr marL="0" indent="0">
              <a:spcBef>
                <a:spcPts val="0"/>
              </a:spcBef>
              <a:buNone/>
              <a:defRPr sz="1100" b="1" i="0">
                <a:solidFill>
                  <a:schemeClr val="accent2"/>
                </a:solidFill>
                <a:latin typeface="Obviously Wide Semi" pitchFamily="82" charset="77"/>
              </a:defRPr>
            </a:lvl1pPr>
            <a:lvl2pPr marL="11113" indent="0">
              <a:buNone/>
              <a:tabLst/>
              <a:defRPr sz="800" b="1" i="0">
                <a:solidFill>
                  <a:schemeClr val="accent1"/>
                </a:solidFill>
                <a:latin typeface="Obviously Wide Lght" pitchFamily="82" charset="77"/>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sp>
        <p:nvSpPr>
          <p:cNvPr id="38" name="Text Placeholder 36">
            <a:extLst>
              <a:ext uri="{FF2B5EF4-FFF2-40B4-BE49-F238E27FC236}">
                <a16:creationId xmlns:a16="http://schemas.microsoft.com/office/drawing/2014/main" id="{1ED53BDF-8FC7-5B41-8852-DA848F467A45}"/>
              </a:ext>
            </a:extLst>
          </p:cNvPr>
          <p:cNvSpPr>
            <a:spLocks noGrp="1"/>
          </p:cNvSpPr>
          <p:nvPr>
            <p:ph type="body" sz="quarter" idx="17" hasCustomPrompt="1"/>
          </p:nvPr>
        </p:nvSpPr>
        <p:spPr>
          <a:xfrm>
            <a:off x="7291515" y="5108946"/>
            <a:ext cx="2169473" cy="1358900"/>
          </a:xfrm>
        </p:spPr>
        <p:txBody>
          <a:bodyPr lIns="0" tIns="0" rIns="0" bIns="0">
            <a:noAutofit/>
          </a:bodyPr>
          <a:lstStyle>
            <a:lvl1pPr marL="0" indent="0">
              <a:spcBef>
                <a:spcPts val="0"/>
              </a:spcBef>
              <a:buNone/>
              <a:defRPr sz="1100" b="1" i="0">
                <a:solidFill>
                  <a:schemeClr val="accent2"/>
                </a:solidFill>
                <a:latin typeface="Obviously Wide Semi" pitchFamily="82" charset="77"/>
              </a:defRPr>
            </a:lvl1pPr>
            <a:lvl2pPr marL="11113" indent="0">
              <a:buNone/>
              <a:tabLst/>
              <a:defRPr lang="en-US" sz="800" b="1" i="0" kern="1200" dirty="0">
                <a:solidFill>
                  <a:schemeClr val="accent1"/>
                </a:solidFill>
                <a:latin typeface="Obviously Wide Lght" pitchFamily="82" charset="77"/>
                <a:ea typeface="+mn-ea"/>
                <a:cs typeface="+mn-cs"/>
              </a:defRPr>
            </a:lvl2pPr>
            <a:lvl3pPr marL="914400" indent="0">
              <a:buNone/>
              <a:defRPr/>
            </a:lvl3pPr>
            <a:lvl4pPr marL="1371600" indent="0">
              <a:buNone/>
              <a:defRPr/>
            </a:lvl4pPr>
            <a:lvl5pPr marL="1828800" indent="0">
              <a:buNone/>
              <a:defRPr/>
            </a:lvl5pPr>
          </a:lstStyle>
          <a:p>
            <a:pPr lvl="0"/>
            <a:r>
              <a:rPr lang="en-US" dirty="0"/>
              <a:t>CLICK TO ADD TEXT HERE UNDER PHOTO</a:t>
            </a:r>
          </a:p>
          <a:p>
            <a:pPr lvl="1"/>
            <a:r>
              <a:rPr lang="en-US" dirty="0"/>
              <a:t>Second Level</a:t>
            </a:r>
            <a:br>
              <a:rPr lang="en-US" dirty="0"/>
            </a:br>
            <a:r>
              <a:rPr lang="en-US" dirty="0"/>
              <a:t>Additional Line If Needed</a:t>
            </a:r>
          </a:p>
        </p:txBody>
      </p:sp>
      <p:sp>
        <p:nvSpPr>
          <p:cNvPr id="39" name="Text Placeholder 36">
            <a:extLst>
              <a:ext uri="{FF2B5EF4-FFF2-40B4-BE49-F238E27FC236}">
                <a16:creationId xmlns:a16="http://schemas.microsoft.com/office/drawing/2014/main" id="{E802398C-B22E-8A4E-AD12-4F7A8A973E26}"/>
              </a:ext>
            </a:extLst>
          </p:cNvPr>
          <p:cNvSpPr>
            <a:spLocks noGrp="1"/>
          </p:cNvSpPr>
          <p:nvPr>
            <p:ph type="body" sz="quarter" idx="18" hasCustomPrompt="1"/>
          </p:nvPr>
        </p:nvSpPr>
        <p:spPr>
          <a:xfrm>
            <a:off x="9803067" y="5108946"/>
            <a:ext cx="2169473" cy="1358900"/>
          </a:xfrm>
        </p:spPr>
        <p:txBody>
          <a:bodyPr lIns="0" tIns="0" rIns="0" bIns="0">
            <a:noAutofit/>
          </a:bodyPr>
          <a:lstStyle>
            <a:lvl1pPr marL="0" indent="0">
              <a:spcBef>
                <a:spcPts val="0"/>
              </a:spcBef>
              <a:buNone/>
              <a:defRPr sz="1100" b="1" i="0">
                <a:solidFill>
                  <a:schemeClr val="accent2"/>
                </a:solidFill>
                <a:latin typeface="Obviously Wide Semi" pitchFamily="82" charset="77"/>
              </a:defRPr>
            </a:lvl1pPr>
            <a:lvl2pPr marL="11113" indent="0">
              <a:buNone/>
              <a:tabLst/>
              <a:defRPr lang="en-US" sz="800" b="1" i="0" kern="1200" dirty="0">
                <a:solidFill>
                  <a:schemeClr val="accent1"/>
                </a:solidFill>
                <a:latin typeface="Obviously Wide Lght" pitchFamily="82" charset="77"/>
                <a:ea typeface="+mn-ea"/>
                <a:cs typeface="+mn-cs"/>
              </a:defRPr>
            </a:lvl2pPr>
            <a:lvl3pPr marL="914400" indent="0">
              <a:buNone/>
              <a:defRPr/>
            </a:lvl3pPr>
            <a:lvl4pPr marL="1371600" indent="0">
              <a:buNone/>
              <a:defRPr/>
            </a:lvl4pPr>
            <a:lvl5pPr marL="1828800" indent="0">
              <a:buNone/>
              <a:defRPr/>
            </a:lvl5pPr>
          </a:lstStyle>
          <a:p>
            <a:pPr lvl="0"/>
            <a:r>
              <a:rPr lang="en-US" dirty="0"/>
              <a:t>CLICK TO ADD TEXT HERE UNDER PHOTO</a:t>
            </a:r>
          </a:p>
          <a:p>
            <a:pPr marL="11113" lvl="1" indent="0" algn="l" defTabSz="914400" rtl="0" eaLnBrk="1" latinLnBrk="0" hangingPunct="1">
              <a:lnSpc>
                <a:spcPct val="90000"/>
              </a:lnSpc>
              <a:spcBef>
                <a:spcPts val="500"/>
              </a:spcBef>
              <a:buFont typeface="Arial" panose="020B0604020202020204" pitchFamily="34" charset="0"/>
              <a:buNone/>
              <a:tabLst/>
            </a:pPr>
            <a:r>
              <a:rPr lang="en-US" dirty="0"/>
              <a:t>Second Level</a:t>
            </a:r>
            <a:br>
              <a:rPr lang="en-US" dirty="0"/>
            </a:br>
            <a:r>
              <a:rPr lang="en-US" dirty="0"/>
              <a:t>Additional Line If Needed</a:t>
            </a:r>
          </a:p>
        </p:txBody>
      </p:sp>
      <p:sp>
        <p:nvSpPr>
          <p:cNvPr id="36" name="Slide Number Placeholder 5">
            <a:extLst>
              <a:ext uri="{FF2B5EF4-FFF2-40B4-BE49-F238E27FC236}">
                <a16:creationId xmlns:a16="http://schemas.microsoft.com/office/drawing/2014/main" id="{9752AA80-7B31-474B-87C3-AD46DD0921E6}"/>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11881798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Section-Streamlined">
    <p:spTree>
      <p:nvGrpSpPr>
        <p:cNvPr id="1" name=""/>
        <p:cNvGrpSpPr/>
        <p:nvPr/>
      </p:nvGrpSpPr>
      <p:grpSpPr>
        <a:xfrm>
          <a:off x="0" y="0"/>
          <a:ext cx="0" cy="0"/>
          <a:chOff x="0" y="0"/>
          <a:chExt cx="0" cy="0"/>
        </a:xfrm>
      </p:grpSpPr>
      <p:pic>
        <p:nvPicPr>
          <p:cNvPr id="8" name="Picture 7" descr="A picture containing outdoor, blue, high, day&#10;&#10;Description automatically generated">
            <a:extLst>
              <a:ext uri="{FF2B5EF4-FFF2-40B4-BE49-F238E27FC236}">
                <a16:creationId xmlns:a16="http://schemas.microsoft.com/office/drawing/2014/main" id="{55F5FCC0-AF31-D544-8FB3-CAF4AB7E321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379932" y="0"/>
            <a:ext cx="10812068" cy="6858000"/>
          </a:xfrm>
          <a:prstGeom prst="rect">
            <a:avLst/>
          </a:prstGeom>
        </p:spPr>
      </p:pic>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2014538" y="2892639"/>
            <a:ext cx="10126804" cy="1602589"/>
          </a:xfrm>
        </p:spPr>
        <p:txBody>
          <a:bodyPr lIns="0" tIns="0" rIns="0" bIns="0">
            <a:noAutofit/>
          </a:bodyPr>
          <a:lstStyle>
            <a:lvl1pPr algn="l">
              <a:lnSpc>
                <a:spcPct val="80000"/>
              </a:lnSpc>
              <a:defRPr sz="6600" b="1" i="0" spc="0" baseline="0">
                <a:solidFill>
                  <a:srgbClr val="FFFFFF"/>
                </a:solidFill>
                <a:latin typeface="Obviously Wide Lght" pitchFamily="82" charset="77"/>
              </a:defRPr>
            </a:lvl1pPr>
          </a:lstStyle>
          <a:p>
            <a:r>
              <a:rPr lang="en-US" dirty="0"/>
              <a:t>CLICK TO </a:t>
            </a:r>
            <a:br>
              <a:rPr lang="en-US" dirty="0"/>
            </a:br>
            <a:r>
              <a:rPr lang="en-US" dirty="0"/>
              <a:t>ADD TITLE</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2014538" y="1642244"/>
            <a:ext cx="4125195" cy="356684"/>
          </a:xfrm>
        </p:spPr>
        <p:txBody>
          <a:bodyPr lIns="0" tIns="0" rIns="0" bIns="0">
            <a:noAutofit/>
          </a:bodyPr>
          <a:lstStyle>
            <a:lvl1pPr marL="0" indent="0" algn="l">
              <a:spcBef>
                <a:spcPts val="0"/>
              </a:spcBef>
              <a:buNone/>
              <a:defRPr sz="1100" b="1" i="0">
                <a:solidFill>
                  <a:srgbClr val="FFFFFF"/>
                </a:solidFill>
                <a:latin typeface="Obviously Wide Bold" pitchFamily="82" charset="77"/>
              </a:defRPr>
            </a:lvl1pPr>
            <a:lvl2pPr marL="11113" indent="0" algn="ctr">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SECTION NUMBER</a:t>
            </a:r>
          </a:p>
        </p:txBody>
      </p:sp>
      <p:grpSp>
        <p:nvGrpSpPr>
          <p:cNvPr id="10" name="Group 9">
            <a:extLst>
              <a:ext uri="{FF2B5EF4-FFF2-40B4-BE49-F238E27FC236}">
                <a16:creationId xmlns:a16="http://schemas.microsoft.com/office/drawing/2014/main" id="{8C327ED3-5712-7548-BB4E-7FA763E24789}"/>
              </a:ext>
            </a:extLst>
          </p:cNvPr>
          <p:cNvGrpSpPr/>
          <p:nvPr userDrawn="1"/>
        </p:nvGrpSpPr>
        <p:grpSpPr>
          <a:xfrm>
            <a:off x="2128842" y="307065"/>
            <a:ext cx="1054452" cy="6343343"/>
            <a:chOff x="5637151" y="307065"/>
            <a:chExt cx="1054452" cy="6343343"/>
          </a:xfrm>
        </p:grpSpPr>
        <p:grpSp>
          <p:nvGrpSpPr>
            <p:cNvPr id="6" name="Group 5">
              <a:extLst>
                <a:ext uri="{FF2B5EF4-FFF2-40B4-BE49-F238E27FC236}">
                  <a16:creationId xmlns:a16="http://schemas.microsoft.com/office/drawing/2014/main" id="{C4BDCFB6-C0E5-2B46-8BC5-A15442E76136}"/>
                </a:ext>
              </a:extLst>
            </p:cNvPr>
            <p:cNvGrpSpPr/>
            <p:nvPr userDrawn="1"/>
          </p:nvGrpSpPr>
          <p:grpSpPr>
            <a:xfrm>
              <a:off x="5637151" y="307065"/>
              <a:ext cx="1054452" cy="97449"/>
              <a:chOff x="5637151" y="307065"/>
              <a:chExt cx="1054452" cy="97449"/>
            </a:xfrm>
          </p:grpSpPr>
          <p:sp>
            <p:nvSpPr>
              <p:cNvPr id="85" name="object 12">
                <a:extLst>
                  <a:ext uri="{FF2B5EF4-FFF2-40B4-BE49-F238E27FC236}">
                    <a16:creationId xmlns:a16="http://schemas.microsoft.com/office/drawing/2014/main" id="{20A0BB2C-305F-2447-A3AD-8BC7CEF7C6EC}"/>
                  </a:ext>
                </a:extLst>
              </p:cNvPr>
              <p:cNvSpPr/>
              <p:nvPr/>
            </p:nvSpPr>
            <p:spPr>
              <a:xfrm rot="16200000" flipV="1">
                <a:off x="5936682" y="7534"/>
                <a:ext cx="0" cy="599062"/>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95" name="object 22">
                <a:extLst>
                  <a:ext uri="{FF2B5EF4-FFF2-40B4-BE49-F238E27FC236}">
                    <a16:creationId xmlns:a16="http://schemas.microsoft.com/office/drawing/2014/main" id="{4A7269EA-1929-F449-90A7-52CEFEA9788A}"/>
                  </a:ext>
                </a:extLst>
              </p:cNvPr>
              <p:cNvSpPr/>
              <p:nvPr/>
            </p:nvSpPr>
            <p:spPr>
              <a:xfrm rot="16200000" flipV="1">
                <a:off x="6392072" y="104983"/>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 name="Group 3">
              <a:extLst>
                <a:ext uri="{FF2B5EF4-FFF2-40B4-BE49-F238E27FC236}">
                  <a16:creationId xmlns:a16="http://schemas.microsoft.com/office/drawing/2014/main" id="{EA763CF8-ED67-7E4D-AD63-D891262541F8}"/>
                </a:ext>
              </a:extLst>
            </p:cNvPr>
            <p:cNvGrpSpPr/>
            <p:nvPr userDrawn="1"/>
          </p:nvGrpSpPr>
          <p:grpSpPr>
            <a:xfrm>
              <a:off x="5637151" y="748531"/>
              <a:ext cx="1054452" cy="111512"/>
              <a:chOff x="5637151" y="748531"/>
              <a:chExt cx="1054452" cy="111512"/>
            </a:xfrm>
          </p:grpSpPr>
          <p:sp>
            <p:nvSpPr>
              <p:cNvPr id="83" name="object 10">
                <a:extLst>
                  <a:ext uri="{FF2B5EF4-FFF2-40B4-BE49-F238E27FC236}">
                    <a16:creationId xmlns:a16="http://schemas.microsoft.com/office/drawing/2014/main" id="{1664A7E9-2AF1-2C41-B567-011C439AD806}"/>
                  </a:ext>
                </a:extLst>
              </p:cNvPr>
              <p:cNvSpPr/>
              <p:nvPr/>
            </p:nvSpPr>
            <p:spPr>
              <a:xfrm rot="16200000" flipV="1">
                <a:off x="5936682" y="449000"/>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103" name="object 22">
                <a:extLst>
                  <a:ext uri="{FF2B5EF4-FFF2-40B4-BE49-F238E27FC236}">
                    <a16:creationId xmlns:a16="http://schemas.microsoft.com/office/drawing/2014/main" id="{1D522858-4C50-BF49-9A8D-7FE0068CEA5D}"/>
                  </a:ext>
                </a:extLst>
              </p:cNvPr>
              <p:cNvSpPr/>
              <p:nvPr userDrawn="1"/>
            </p:nvSpPr>
            <p:spPr>
              <a:xfrm rot="16200000" flipV="1">
                <a:off x="6392072" y="489700"/>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04" name="object 10">
                <a:extLst>
                  <a:ext uri="{FF2B5EF4-FFF2-40B4-BE49-F238E27FC236}">
                    <a16:creationId xmlns:a16="http://schemas.microsoft.com/office/drawing/2014/main" id="{E6ED7C9F-DE60-6142-85FB-84183FBE46A8}"/>
                  </a:ext>
                </a:extLst>
              </p:cNvPr>
              <p:cNvSpPr/>
              <p:nvPr userDrawn="1"/>
            </p:nvSpPr>
            <p:spPr>
              <a:xfrm rot="16200000" flipV="1">
                <a:off x="5936682" y="560512"/>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grpSp>
        <p:grpSp>
          <p:nvGrpSpPr>
            <p:cNvPr id="3" name="Group 2">
              <a:extLst>
                <a:ext uri="{FF2B5EF4-FFF2-40B4-BE49-F238E27FC236}">
                  <a16:creationId xmlns:a16="http://schemas.microsoft.com/office/drawing/2014/main" id="{82315F7F-4505-1E44-B4A9-946D338BB7F2}"/>
                </a:ext>
              </a:extLst>
            </p:cNvPr>
            <p:cNvGrpSpPr/>
            <p:nvPr userDrawn="1"/>
          </p:nvGrpSpPr>
          <p:grpSpPr>
            <a:xfrm>
              <a:off x="5637151" y="1356272"/>
              <a:ext cx="1054452" cy="18398"/>
              <a:chOff x="5637151" y="1356272"/>
              <a:chExt cx="1054452" cy="18398"/>
            </a:xfrm>
          </p:grpSpPr>
          <p:sp>
            <p:nvSpPr>
              <p:cNvPr id="105" name="object 10">
                <a:extLst>
                  <a:ext uri="{FF2B5EF4-FFF2-40B4-BE49-F238E27FC236}">
                    <a16:creationId xmlns:a16="http://schemas.microsoft.com/office/drawing/2014/main" id="{D4EC7CE9-4E7F-F44C-A86E-F5FD5BCB2D51}"/>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06" name="object 22">
                <a:extLst>
                  <a:ext uri="{FF2B5EF4-FFF2-40B4-BE49-F238E27FC236}">
                    <a16:creationId xmlns:a16="http://schemas.microsoft.com/office/drawing/2014/main" id="{28D9D4FF-0CEF-8942-AEEC-8F076767F7ED}"/>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107" name="Group 106">
              <a:extLst>
                <a:ext uri="{FF2B5EF4-FFF2-40B4-BE49-F238E27FC236}">
                  <a16:creationId xmlns:a16="http://schemas.microsoft.com/office/drawing/2014/main" id="{41E81656-5DF7-4440-AEC7-8432B2D8B458}"/>
                </a:ext>
              </a:extLst>
            </p:cNvPr>
            <p:cNvGrpSpPr/>
            <p:nvPr userDrawn="1"/>
          </p:nvGrpSpPr>
          <p:grpSpPr>
            <a:xfrm>
              <a:off x="5637151" y="2332004"/>
              <a:ext cx="1054452" cy="18398"/>
              <a:chOff x="5637151" y="1356272"/>
              <a:chExt cx="1054452" cy="18398"/>
            </a:xfrm>
          </p:grpSpPr>
          <p:sp>
            <p:nvSpPr>
              <p:cNvPr id="108" name="object 10">
                <a:extLst>
                  <a:ext uri="{FF2B5EF4-FFF2-40B4-BE49-F238E27FC236}">
                    <a16:creationId xmlns:a16="http://schemas.microsoft.com/office/drawing/2014/main" id="{FC633C80-931A-6046-A86C-5B3B5E355268}"/>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09" name="object 22">
                <a:extLst>
                  <a:ext uri="{FF2B5EF4-FFF2-40B4-BE49-F238E27FC236}">
                    <a16:creationId xmlns:a16="http://schemas.microsoft.com/office/drawing/2014/main" id="{EB37AA53-B39F-5943-A2D7-62C4ED03DF8B}"/>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112" name="object 22">
              <a:extLst>
                <a:ext uri="{FF2B5EF4-FFF2-40B4-BE49-F238E27FC236}">
                  <a16:creationId xmlns:a16="http://schemas.microsoft.com/office/drawing/2014/main" id="{1F96AA9D-F35D-2F40-B381-567D0993ACF9}"/>
                </a:ext>
              </a:extLst>
            </p:cNvPr>
            <p:cNvSpPr/>
            <p:nvPr userDrawn="1"/>
          </p:nvSpPr>
          <p:spPr>
            <a:xfrm rot="16200000" flipV="1">
              <a:off x="5936682" y="2446740"/>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113" name="Group 112">
              <a:extLst>
                <a:ext uri="{FF2B5EF4-FFF2-40B4-BE49-F238E27FC236}">
                  <a16:creationId xmlns:a16="http://schemas.microsoft.com/office/drawing/2014/main" id="{BA83DEA0-C7C5-4540-B125-1B8E0449CBC3}"/>
                </a:ext>
              </a:extLst>
            </p:cNvPr>
            <p:cNvGrpSpPr/>
            <p:nvPr userDrawn="1"/>
          </p:nvGrpSpPr>
          <p:grpSpPr>
            <a:xfrm flipH="1">
              <a:off x="5637151" y="4556673"/>
              <a:ext cx="1054452" cy="18398"/>
              <a:chOff x="5637151" y="1356272"/>
              <a:chExt cx="1054452" cy="18398"/>
            </a:xfrm>
          </p:grpSpPr>
          <p:sp>
            <p:nvSpPr>
              <p:cNvPr id="114" name="object 10">
                <a:extLst>
                  <a:ext uri="{FF2B5EF4-FFF2-40B4-BE49-F238E27FC236}">
                    <a16:creationId xmlns:a16="http://schemas.microsoft.com/office/drawing/2014/main" id="{FE776D9C-25DC-9B42-83DB-E2141E9301B8}"/>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15" name="object 22">
                <a:extLst>
                  <a:ext uri="{FF2B5EF4-FFF2-40B4-BE49-F238E27FC236}">
                    <a16:creationId xmlns:a16="http://schemas.microsoft.com/office/drawing/2014/main" id="{FD80E040-732F-484F-B3F0-95610A60A9D5}"/>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116" name="Group 115">
              <a:extLst>
                <a:ext uri="{FF2B5EF4-FFF2-40B4-BE49-F238E27FC236}">
                  <a16:creationId xmlns:a16="http://schemas.microsoft.com/office/drawing/2014/main" id="{14B2F268-6F98-FF4A-A5EA-AF73A902AC19}"/>
                </a:ext>
              </a:extLst>
            </p:cNvPr>
            <p:cNvGrpSpPr/>
            <p:nvPr userDrawn="1"/>
          </p:nvGrpSpPr>
          <p:grpSpPr>
            <a:xfrm flipH="1">
              <a:off x="5637151" y="5071585"/>
              <a:ext cx="1054452" cy="444171"/>
              <a:chOff x="5637151" y="1285667"/>
              <a:chExt cx="1054452" cy="444171"/>
            </a:xfrm>
          </p:grpSpPr>
          <p:sp>
            <p:nvSpPr>
              <p:cNvPr id="117" name="object 10">
                <a:extLst>
                  <a:ext uri="{FF2B5EF4-FFF2-40B4-BE49-F238E27FC236}">
                    <a16:creationId xmlns:a16="http://schemas.microsoft.com/office/drawing/2014/main" id="{30C5061F-C125-CD43-96D1-11A2BAC617B0}"/>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18" name="object 22">
                <a:extLst>
                  <a:ext uri="{FF2B5EF4-FFF2-40B4-BE49-F238E27FC236}">
                    <a16:creationId xmlns:a16="http://schemas.microsoft.com/office/drawing/2014/main" id="{1A94F29D-7D47-1D49-8452-7CC51903444E}"/>
                  </a:ext>
                </a:extLst>
              </p:cNvPr>
              <p:cNvSpPr/>
              <p:nvPr userDrawn="1"/>
            </p:nvSpPr>
            <p:spPr>
              <a:xfrm rot="16200000" flipV="1">
                <a:off x="6392072" y="986136"/>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119" name="object 10">
                <a:extLst>
                  <a:ext uri="{FF2B5EF4-FFF2-40B4-BE49-F238E27FC236}">
                    <a16:creationId xmlns:a16="http://schemas.microsoft.com/office/drawing/2014/main" id="{F3062388-C474-0145-BD2D-E8A54F753687}"/>
                  </a:ext>
                </a:extLst>
              </p:cNvPr>
              <p:cNvSpPr/>
              <p:nvPr userDrawn="1"/>
            </p:nvSpPr>
            <p:spPr>
              <a:xfrm rot="16200000" flipV="1">
                <a:off x="5936682" y="1430307"/>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20" name="object 22">
                <a:extLst>
                  <a:ext uri="{FF2B5EF4-FFF2-40B4-BE49-F238E27FC236}">
                    <a16:creationId xmlns:a16="http://schemas.microsoft.com/office/drawing/2014/main" id="{20C94855-6E55-F149-A261-755035492EE9}"/>
                  </a:ext>
                </a:extLst>
              </p:cNvPr>
              <p:cNvSpPr/>
              <p:nvPr userDrawn="1"/>
            </p:nvSpPr>
            <p:spPr>
              <a:xfrm rot="16200000" flipV="1">
                <a:off x="6392072" y="1359702"/>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123" name="object 22">
              <a:extLst>
                <a:ext uri="{FF2B5EF4-FFF2-40B4-BE49-F238E27FC236}">
                  <a16:creationId xmlns:a16="http://schemas.microsoft.com/office/drawing/2014/main" id="{ACC052A3-7706-AA41-8350-3167E4D4EF00}"/>
                </a:ext>
              </a:extLst>
            </p:cNvPr>
            <p:cNvSpPr/>
            <p:nvPr userDrawn="1"/>
          </p:nvSpPr>
          <p:spPr>
            <a:xfrm rot="5400000" flipH="1" flipV="1">
              <a:off x="5936682" y="5521587"/>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124" name="Group 123">
              <a:extLst>
                <a:ext uri="{FF2B5EF4-FFF2-40B4-BE49-F238E27FC236}">
                  <a16:creationId xmlns:a16="http://schemas.microsoft.com/office/drawing/2014/main" id="{48AD24F0-48FE-844F-9919-460848199908}"/>
                </a:ext>
              </a:extLst>
            </p:cNvPr>
            <p:cNvGrpSpPr/>
            <p:nvPr userDrawn="1"/>
          </p:nvGrpSpPr>
          <p:grpSpPr>
            <a:xfrm>
              <a:off x="5637151" y="6467844"/>
              <a:ext cx="1039485" cy="182564"/>
              <a:chOff x="5637151" y="1356272"/>
              <a:chExt cx="1039485" cy="182564"/>
            </a:xfrm>
          </p:grpSpPr>
          <p:sp>
            <p:nvSpPr>
              <p:cNvPr id="125" name="object 10">
                <a:extLst>
                  <a:ext uri="{FF2B5EF4-FFF2-40B4-BE49-F238E27FC236}">
                    <a16:creationId xmlns:a16="http://schemas.microsoft.com/office/drawing/2014/main" id="{9A8376C7-3A5F-0045-BC2A-6BE9415D8DF5}"/>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126" name="object 22">
                <a:extLst>
                  <a:ext uri="{FF2B5EF4-FFF2-40B4-BE49-F238E27FC236}">
                    <a16:creationId xmlns:a16="http://schemas.microsoft.com/office/drawing/2014/main" id="{F3B0EB26-764F-D648-83B0-E895796D04F2}"/>
                  </a:ext>
                </a:extLst>
              </p:cNvPr>
              <p:cNvSpPr/>
              <p:nvPr userDrawn="1"/>
            </p:nvSpPr>
            <p:spPr>
              <a:xfrm rot="16200000" flipV="1">
                <a:off x="6377105" y="1239305"/>
                <a:ext cx="0" cy="599062"/>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sp>
        <p:nvSpPr>
          <p:cNvPr id="127" name="Slide Number Placeholder 5">
            <a:extLst>
              <a:ext uri="{FF2B5EF4-FFF2-40B4-BE49-F238E27FC236}">
                <a16:creationId xmlns:a16="http://schemas.microsoft.com/office/drawing/2014/main" id="{813A4B81-CC46-F94B-A20F-AAF752AC4443}"/>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pic>
        <p:nvPicPr>
          <p:cNvPr id="33" name="Picture 32">
            <a:extLst>
              <a:ext uri="{FF2B5EF4-FFF2-40B4-BE49-F238E27FC236}">
                <a16:creationId xmlns:a16="http://schemas.microsoft.com/office/drawing/2014/main" id="{08D1E506-DFCA-0141-AF59-5E898D28FE1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19196" y="5954169"/>
            <a:ext cx="732591" cy="732591"/>
          </a:xfrm>
          <a:prstGeom prst="rect">
            <a:avLst/>
          </a:prstGeom>
        </p:spPr>
      </p:pic>
    </p:spTree>
    <p:extLst>
      <p:ext uri="{BB962C8B-B14F-4D97-AF65-F5344CB8AC3E}">
        <p14:creationId xmlns:p14="http://schemas.microsoft.com/office/powerpoint/2010/main" val="26350684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Section-Streamlined">
    <p:spTree>
      <p:nvGrpSpPr>
        <p:cNvPr id="1" name=""/>
        <p:cNvGrpSpPr/>
        <p:nvPr/>
      </p:nvGrpSpPr>
      <p:grpSpPr>
        <a:xfrm>
          <a:off x="0" y="0"/>
          <a:ext cx="0" cy="0"/>
          <a:chOff x="0" y="0"/>
          <a:chExt cx="0" cy="0"/>
        </a:xfrm>
      </p:grpSpPr>
      <p:pic>
        <p:nvPicPr>
          <p:cNvPr id="34" name="object 3">
            <a:extLst>
              <a:ext uri="{FF2B5EF4-FFF2-40B4-BE49-F238E27FC236}">
                <a16:creationId xmlns:a16="http://schemas.microsoft.com/office/drawing/2014/main" id="{1C0BFCBA-97C5-B54D-B0C8-B30BD7F0AE06}"/>
              </a:ext>
            </a:extLst>
          </p:cNvPr>
          <p:cNvPicPr/>
          <p:nvPr userDrawn="1"/>
        </p:nvPicPr>
        <p:blipFill>
          <a:blip r:embed="rId2" cstate="print"/>
          <a:stretch>
            <a:fillRect/>
          </a:stretch>
        </p:blipFill>
        <p:spPr>
          <a:xfrm>
            <a:off x="1343025" y="-2"/>
            <a:ext cx="10872380" cy="6858001"/>
          </a:xfrm>
          <a:prstGeom prst="rect">
            <a:avLst/>
          </a:prstGeom>
        </p:spPr>
      </p:pic>
      <p:grpSp>
        <p:nvGrpSpPr>
          <p:cNvPr id="35" name="Group 34">
            <a:extLst>
              <a:ext uri="{FF2B5EF4-FFF2-40B4-BE49-F238E27FC236}">
                <a16:creationId xmlns:a16="http://schemas.microsoft.com/office/drawing/2014/main" id="{FCF71CA8-3C13-A846-950D-185342585695}"/>
              </a:ext>
            </a:extLst>
          </p:cNvPr>
          <p:cNvGrpSpPr/>
          <p:nvPr userDrawn="1"/>
        </p:nvGrpSpPr>
        <p:grpSpPr>
          <a:xfrm>
            <a:off x="2128842" y="307065"/>
            <a:ext cx="1054452" cy="6343343"/>
            <a:chOff x="5637151" y="307065"/>
            <a:chExt cx="1054452" cy="6343343"/>
          </a:xfrm>
        </p:grpSpPr>
        <p:grpSp>
          <p:nvGrpSpPr>
            <p:cNvPr id="36" name="Group 35">
              <a:extLst>
                <a:ext uri="{FF2B5EF4-FFF2-40B4-BE49-F238E27FC236}">
                  <a16:creationId xmlns:a16="http://schemas.microsoft.com/office/drawing/2014/main" id="{8D9749FD-1650-AC4C-8FAF-7A5967BFDB07}"/>
                </a:ext>
              </a:extLst>
            </p:cNvPr>
            <p:cNvGrpSpPr/>
            <p:nvPr userDrawn="1"/>
          </p:nvGrpSpPr>
          <p:grpSpPr>
            <a:xfrm>
              <a:off x="5637151" y="307065"/>
              <a:ext cx="1054452" cy="97449"/>
              <a:chOff x="5637151" y="307065"/>
              <a:chExt cx="1054452" cy="97449"/>
            </a:xfrm>
          </p:grpSpPr>
          <p:sp>
            <p:nvSpPr>
              <p:cNvPr id="61" name="object 12">
                <a:extLst>
                  <a:ext uri="{FF2B5EF4-FFF2-40B4-BE49-F238E27FC236}">
                    <a16:creationId xmlns:a16="http://schemas.microsoft.com/office/drawing/2014/main" id="{9F9996D8-A547-A04D-82CA-0856441B2AD5}"/>
                  </a:ext>
                </a:extLst>
              </p:cNvPr>
              <p:cNvSpPr/>
              <p:nvPr/>
            </p:nvSpPr>
            <p:spPr>
              <a:xfrm rot="16200000" flipV="1">
                <a:off x="5936682" y="7534"/>
                <a:ext cx="0" cy="599062"/>
              </a:xfrm>
              <a:custGeom>
                <a:avLst/>
                <a:gdLst/>
                <a:ahLst/>
                <a:cxnLst/>
                <a:rect l="l" t="t" r="r" b="b"/>
                <a:pathLst>
                  <a:path h="1367790">
                    <a:moveTo>
                      <a:pt x="0" y="1367591"/>
                    </a:moveTo>
                    <a:lnTo>
                      <a:pt x="0" y="0"/>
                    </a:lnTo>
                  </a:path>
                </a:pathLst>
              </a:custGeom>
              <a:ln w="33936">
                <a:solidFill>
                  <a:schemeClr val="accent2"/>
                </a:solidFill>
              </a:ln>
            </p:spPr>
            <p:txBody>
              <a:bodyPr wrap="square" lIns="0" tIns="0" rIns="0" bIns="0" rtlCol="0"/>
              <a:lstStyle/>
              <a:p>
                <a:endParaRPr/>
              </a:p>
            </p:txBody>
          </p:sp>
          <p:sp>
            <p:nvSpPr>
              <p:cNvPr id="62" name="object 22">
                <a:extLst>
                  <a:ext uri="{FF2B5EF4-FFF2-40B4-BE49-F238E27FC236}">
                    <a16:creationId xmlns:a16="http://schemas.microsoft.com/office/drawing/2014/main" id="{E8744191-3CCC-CE4E-BB90-9766515C313B}"/>
                  </a:ext>
                </a:extLst>
              </p:cNvPr>
              <p:cNvSpPr/>
              <p:nvPr/>
            </p:nvSpPr>
            <p:spPr>
              <a:xfrm rot="16200000" flipV="1">
                <a:off x="6392072" y="104983"/>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grpSp>
          <p:nvGrpSpPr>
            <p:cNvPr id="38" name="Group 37">
              <a:extLst>
                <a:ext uri="{FF2B5EF4-FFF2-40B4-BE49-F238E27FC236}">
                  <a16:creationId xmlns:a16="http://schemas.microsoft.com/office/drawing/2014/main" id="{2A7499B9-3195-D045-A404-4C018F7DE908}"/>
                </a:ext>
              </a:extLst>
            </p:cNvPr>
            <p:cNvGrpSpPr/>
            <p:nvPr userDrawn="1"/>
          </p:nvGrpSpPr>
          <p:grpSpPr>
            <a:xfrm>
              <a:off x="5637151" y="748531"/>
              <a:ext cx="1054452" cy="111512"/>
              <a:chOff x="5637151" y="748531"/>
              <a:chExt cx="1054452" cy="111512"/>
            </a:xfrm>
          </p:grpSpPr>
          <p:sp>
            <p:nvSpPr>
              <p:cNvPr id="58" name="object 10">
                <a:extLst>
                  <a:ext uri="{FF2B5EF4-FFF2-40B4-BE49-F238E27FC236}">
                    <a16:creationId xmlns:a16="http://schemas.microsoft.com/office/drawing/2014/main" id="{C89791E1-8ED0-D048-8581-B3572F454F6E}"/>
                  </a:ext>
                </a:extLst>
              </p:cNvPr>
              <p:cNvSpPr/>
              <p:nvPr/>
            </p:nvSpPr>
            <p:spPr>
              <a:xfrm rot="16200000" flipV="1">
                <a:off x="5936682" y="449000"/>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sp>
            <p:nvSpPr>
              <p:cNvPr id="59" name="object 22">
                <a:extLst>
                  <a:ext uri="{FF2B5EF4-FFF2-40B4-BE49-F238E27FC236}">
                    <a16:creationId xmlns:a16="http://schemas.microsoft.com/office/drawing/2014/main" id="{ED37D4F5-434C-7F45-B6F6-0C2FBCC83FF8}"/>
                  </a:ext>
                </a:extLst>
              </p:cNvPr>
              <p:cNvSpPr/>
              <p:nvPr userDrawn="1"/>
            </p:nvSpPr>
            <p:spPr>
              <a:xfrm rot="16200000" flipV="1">
                <a:off x="6392072" y="489700"/>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sp>
            <p:nvSpPr>
              <p:cNvPr id="60" name="object 10">
                <a:extLst>
                  <a:ext uri="{FF2B5EF4-FFF2-40B4-BE49-F238E27FC236}">
                    <a16:creationId xmlns:a16="http://schemas.microsoft.com/office/drawing/2014/main" id="{8D5A636C-2F49-0143-8A47-F90ABB33E47D}"/>
                  </a:ext>
                </a:extLst>
              </p:cNvPr>
              <p:cNvSpPr/>
              <p:nvPr userDrawn="1"/>
            </p:nvSpPr>
            <p:spPr>
              <a:xfrm rot="16200000" flipV="1">
                <a:off x="5936682" y="560512"/>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grpSp>
        <p:grpSp>
          <p:nvGrpSpPr>
            <p:cNvPr id="39" name="Group 38">
              <a:extLst>
                <a:ext uri="{FF2B5EF4-FFF2-40B4-BE49-F238E27FC236}">
                  <a16:creationId xmlns:a16="http://schemas.microsoft.com/office/drawing/2014/main" id="{D2037C88-237D-AF48-9D71-2D84C1F29960}"/>
                </a:ext>
              </a:extLst>
            </p:cNvPr>
            <p:cNvGrpSpPr/>
            <p:nvPr userDrawn="1"/>
          </p:nvGrpSpPr>
          <p:grpSpPr>
            <a:xfrm>
              <a:off x="5637151" y="1356272"/>
              <a:ext cx="1054452" cy="18398"/>
              <a:chOff x="5637151" y="1356272"/>
              <a:chExt cx="1054452" cy="18398"/>
            </a:xfrm>
          </p:grpSpPr>
          <p:sp>
            <p:nvSpPr>
              <p:cNvPr id="56" name="object 10">
                <a:extLst>
                  <a:ext uri="{FF2B5EF4-FFF2-40B4-BE49-F238E27FC236}">
                    <a16:creationId xmlns:a16="http://schemas.microsoft.com/office/drawing/2014/main" id="{4DB64A41-693C-D44E-BF7F-033274EE04E3}"/>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sp>
            <p:nvSpPr>
              <p:cNvPr id="57" name="object 22">
                <a:extLst>
                  <a:ext uri="{FF2B5EF4-FFF2-40B4-BE49-F238E27FC236}">
                    <a16:creationId xmlns:a16="http://schemas.microsoft.com/office/drawing/2014/main" id="{7D74FD52-9AC0-1A41-B7A6-168AAC276A53}"/>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grpSp>
          <p:nvGrpSpPr>
            <p:cNvPr id="40" name="Group 39">
              <a:extLst>
                <a:ext uri="{FF2B5EF4-FFF2-40B4-BE49-F238E27FC236}">
                  <a16:creationId xmlns:a16="http://schemas.microsoft.com/office/drawing/2014/main" id="{9F9E9A71-0FF1-3941-B88B-324ED6B5FA49}"/>
                </a:ext>
              </a:extLst>
            </p:cNvPr>
            <p:cNvGrpSpPr/>
            <p:nvPr userDrawn="1"/>
          </p:nvGrpSpPr>
          <p:grpSpPr>
            <a:xfrm>
              <a:off x="5637151" y="2332004"/>
              <a:ext cx="1054452" cy="18398"/>
              <a:chOff x="5637151" y="1356272"/>
              <a:chExt cx="1054452" cy="18398"/>
            </a:xfrm>
          </p:grpSpPr>
          <p:sp>
            <p:nvSpPr>
              <p:cNvPr id="54" name="object 10">
                <a:extLst>
                  <a:ext uri="{FF2B5EF4-FFF2-40B4-BE49-F238E27FC236}">
                    <a16:creationId xmlns:a16="http://schemas.microsoft.com/office/drawing/2014/main" id="{8EAFBA7B-BF3D-0F42-B8E1-78A9A998D240}"/>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sp>
            <p:nvSpPr>
              <p:cNvPr id="55" name="object 22">
                <a:extLst>
                  <a:ext uri="{FF2B5EF4-FFF2-40B4-BE49-F238E27FC236}">
                    <a16:creationId xmlns:a16="http://schemas.microsoft.com/office/drawing/2014/main" id="{4B18B7FF-5747-C049-A6C5-4F423D9F5986}"/>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sp>
          <p:nvSpPr>
            <p:cNvPr id="41" name="object 22">
              <a:extLst>
                <a:ext uri="{FF2B5EF4-FFF2-40B4-BE49-F238E27FC236}">
                  <a16:creationId xmlns:a16="http://schemas.microsoft.com/office/drawing/2014/main" id="{A56F6ECD-C894-5944-BE88-D7507C74EAF2}"/>
                </a:ext>
              </a:extLst>
            </p:cNvPr>
            <p:cNvSpPr/>
            <p:nvPr userDrawn="1"/>
          </p:nvSpPr>
          <p:spPr>
            <a:xfrm rot="16200000" flipV="1">
              <a:off x="5936682" y="2446740"/>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nvGrpSpPr>
            <p:cNvPr id="42" name="Group 41">
              <a:extLst>
                <a:ext uri="{FF2B5EF4-FFF2-40B4-BE49-F238E27FC236}">
                  <a16:creationId xmlns:a16="http://schemas.microsoft.com/office/drawing/2014/main" id="{BFAEDB62-5DF7-3B4F-A4FB-DB3F193C6B87}"/>
                </a:ext>
              </a:extLst>
            </p:cNvPr>
            <p:cNvGrpSpPr/>
            <p:nvPr userDrawn="1"/>
          </p:nvGrpSpPr>
          <p:grpSpPr>
            <a:xfrm flipH="1">
              <a:off x="5637151" y="4556673"/>
              <a:ext cx="1054452" cy="18398"/>
              <a:chOff x="5637151" y="1356272"/>
              <a:chExt cx="1054452" cy="18398"/>
            </a:xfrm>
          </p:grpSpPr>
          <p:sp>
            <p:nvSpPr>
              <p:cNvPr id="52" name="object 10">
                <a:extLst>
                  <a:ext uri="{FF2B5EF4-FFF2-40B4-BE49-F238E27FC236}">
                    <a16:creationId xmlns:a16="http://schemas.microsoft.com/office/drawing/2014/main" id="{EEB282D0-9214-4844-A266-84F472E2FEC9}"/>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sp>
            <p:nvSpPr>
              <p:cNvPr id="53" name="object 22">
                <a:extLst>
                  <a:ext uri="{FF2B5EF4-FFF2-40B4-BE49-F238E27FC236}">
                    <a16:creationId xmlns:a16="http://schemas.microsoft.com/office/drawing/2014/main" id="{6F9330EC-85CF-CB43-9A77-C814C76E7BDF}"/>
                  </a:ext>
                </a:extLst>
              </p:cNvPr>
              <p:cNvSpPr/>
              <p:nvPr userDrawn="1"/>
            </p:nvSpPr>
            <p:spPr>
              <a:xfrm rot="16200000" flipV="1">
                <a:off x="6392072" y="1075139"/>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grpSp>
          <p:nvGrpSpPr>
            <p:cNvPr id="43" name="Group 42">
              <a:extLst>
                <a:ext uri="{FF2B5EF4-FFF2-40B4-BE49-F238E27FC236}">
                  <a16:creationId xmlns:a16="http://schemas.microsoft.com/office/drawing/2014/main" id="{694A5AAC-867A-C542-962B-18338EECF9C6}"/>
                </a:ext>
              </a:extLst>
            </p:cNvPr>
            <p:cNvGrpSpPr/>
            <p:nvPr userDrawn="1"/>
          </p:nvGrpSpPr>
          <p:grpSpPr>
            <a:xfrm flipH="1">
              <a:off x="5637151" y="5071585"/>
              <a:ext cx="1054452" cy="444171"/>
              <a:chOff x="5637151" y="1285667"/>
              <a:chExt cx="1054452" cy="444171"/>
            </a:xfrm>
          </p:grpSpPr>
          <p:sp>
            <p:nvSpPr>
              <p:cNvPr id="48" name="object 10">
                <a:extLst>
                  <a:ext uri="{FF2B5EF4-FFF2-40B4-BE49-F238E27FC236}">
                    <a16:creationId xmlns:a16="http://schemas.microsoft.com/office/drawing/2014/main" id="{5C3EA676-EBF9-C542-8D0E-233EB097A7ED}"/>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sp>
            <p:nvSpPr>
              <p:cNvPr id="49" name="object 22">
                <a:extLst>
                  <a:ext uri="{FF2B5EF4-FFF2-40B4-BE49-F238E27FC236}">
                    <a16:creationId xmlns:a16="http://schemas.microsoft.com/office/drawing/2014/main" id="{6ACE70E3-2255-B54F-9093-14639DF54CA6}"/>
                  </a:ext>
                </a:extLst>
              </p:cNvPr>
              <p:cNvSpPr/>
              <p:nvPr userDrawn="1"/>
            </p:nvSpPr>
            <p:spPr>
              <a:xfrm rot="16200000" flipV="1">
                <a:off x="6392072" y="986136"/>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sp>
            <p:nvSpPr>
              <p:cNvPr id="50" name="object 10">
                <a:extLst>
                  <a:ext uri="{FF2B5EF4-FFF2-40B4-BE49-F238E27FC236}">
                    <a16:creationId xmlns:a16="http://schemas.microsoft.com/office/drawing/2014/main" id="{E32582A8-A0BA-F142-9606-55946DB07C32}"/>
                  </a:ext>
                </a:extLst>
              </p:cNvPr>
              <p:cNvSpPr/>
              <p:nvPr userDrawn="1"/>
            </p:nvSpPr>
            <p:spPr>
              <a:xfrm rot="16200000" flipV="1">
                <a:off x="5936682" y="1430307"/>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sp>
            <p:nvSpPr>
              <p:cNvPr id="51" name="object 22">
                <a:extLst>
                  <a:ext uri="{FF2B5EF4-FFF2-40B4-BE49-F238E27FC236}">
                    <a16:creationId xmlns:a16="http://schemas.microsoft.com/office/drawing/2014/main" id="{CA4F6FB0-9D21-2D4E-9EE8-5D358C5C033B}"/>
                  </a:ext>
                </a:extLst>
              </p:cNvPr>
              <p:cNvSpPr/>
              <p:nvPr userDrawn="1"/>
            </p:nvSpPr>
            <p:spPr>
              <a:xfrm rot="16200000" flipV="1">
                <a:off x="6392072" y="1359702"/>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sp>
          <p:nvSpPr>
            <p:cNvPr id="44" name="object 22">
              <a:extLst>
                <a:ext uri="{FF2B5EF4-FFF2-40B4-BE49-F238E27FC236}">
                  <a16:creationId xmlns:a16="http://schemas.microsoft.com/office/drawing/2014/main" id="{EA47F1CB-5FCA-6042-95CD-CEFC2ADE4197}"/>
                </a:ext>
              </a:extLst>
            </p:cNvPr>
            <p:cNvSpPr/>
            <p:nvPr userDrawn="1"/>
          </p:nvSpPr>
          <p:spPr>
            <a:xfrm rot="5400000" flipH="1" flipV="1">
              <a:off x="5936682" y="5521587"/>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nvGrpSpPr>
            <p:cNvPr id="45" name="Group 44">
              <a:extLst>
                <a:ext uri="{FF2B5EF4-FFF2-40B4-BE49-F238E27FC236}">
                  <a16:creationId xmlns:a16="http://schemas.microsoft.com/office/drawing/2014/main" id="{5FEBC9B4-32D5-AE44-8B01-97AE950BF45C}"/>
                </a:ext>
              </a:extLst>
            </p:cNvPr>
            <p:cNvGrpSpPr/>
            <p:nvPr userDrawn="1"/>
          </p:nvGrpSpPr>
          <p:grpSpPr>
            <a:xfrm>
              <a:off x="5637151" y="6467844"/>
              <a:ext cx="1039485" cy="182564"/>
              <a:chOff x="5637151" y="1356272"/>
              <a:chExt cx="1039485" cy="182564"/>
            </a:xfrm>
          </p:grpSpPr>
          <p:sp>
            <p:nvSpPr>
              <p:cNvPr id="46" name="object 10">
                <a:extLst>
                  <a:ext uri="{FF2B5EF4-FFF2-40B4-BE49-F238E27FC236}">
                    <a16:creationId xmlns:a16="http://schemas.microsoft.com/office/drawing/2014/main" id="{DB674065-ADFF-8E4C-951A-993BAF69F3C7}"/>
                  </a:ext>
                </a:extLst>
              </p:cNvPr>
              <p:cNvSpPr/>
              <p:nvPr userDrawn="1"/>
            </p:nvSpPr>
            <p:spPr>
              <a:xfrm rot="16200000" flipV="1">
                <a:off x="5936682" y="1056741"/>
                <a:ext cx="0" cy="599062"/>
              </a:xfrm>
              <a:custGeom>
                <a:avLst/>
                <a:gdLst/>
                <a:ahLst/>
                <a:cxnLst/>
                <a:rect l="l" t="t" r="r" b="b"/>
                <a:pathLst>
                  <a:path h="1367790">
                    <a:moveTo>
                      <a:pt x="0" y="1367591"/>
                    </a:moveTo>
                    <a:lnTo>
                      <a:pt x="0" y="0"/>
                    </a:lnTo>
                  </a:path>
                </a:pathLst>
              </a:custGeom>
              <a:ln w="36313">
                <a:solidFill>
                  <a:schemeClr val="accent2"/>
                </a:solidFill>
              </a:ln>
            </p:spPr>
            <p:txBody>
              <a:bodyPr wrap="square" lIns="0" tIns="0" rIns="0" bIns="0" rtlCol="0"/>
              <a:lstStyle/>
              <a:p>
                <a:endParaRPr/>
              </a:p>
            </p:txBody>
          </p:sp>
          <p:sp>
            <p:nvSpPr>
              <p:cNvPr id="47" name="object 22">
                <a:extLst>
                  <a:ext uri="{FF2B5EF4-FFF2-40B4-BE49-F238E27FC236}">
                    <a16:creationId xmlns:a16="http://schemas.microsoft.com/office/drawing/2014/main" id="{358EE1C1-F146-554F-8D69-D1D6F8EF0BFC}"/>
                  </a:ext>
                </a:extLst>
              </p:cNvPr>
              <p:cNvSpPr/>
              <p:nvPr userDrawn="1"/>
            </p:nvSpPr>
            <p:spPr>
              <a:xfrm rot="16200000" flipV="1">
                <a:off x="6377105" y="1239305"/>
                <a:ext cx="0" cy="599062"/>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a:p>
            </p:txBody>
          </p:sp>
        </p:grpSp>
      </p:grpSp>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2014538" y="2892639"/>
            <a:ext cx="10126804" cy="1602589"/>
          </a:xfrm>
        </p:spPr>
        <p:txBody>
          <a:bodyPr lIns="0" tIns="0" rIns="0" bIns="0">
            <a:noAutofit/>
          </a:bodyPr>
          <a:lstStyle>
            <a:lvl1pPr algn="l">
              <a:lnSpc>
                <a:spcPct val="80000"/>
              </a:lnSpc>
              <a:defRPr sz="6600" b="1" i="0" spc="0" baseline="0">
                <a:solidFill>
                  <a:srgbClr val="FFFFFF"/>
                </a:solidFill>
                <a:latin typeface="Obviously Wide Lght" pitchFamily="82" charset="77"/>
              </a:defRPr>
            </a:lvl1pPr>
          </a:lstStyle>
          <a:p>
            <a:r>
              <a:rPr lang="en-US" dirty="0"/>
              <a:t>CLICK TO </a:t>
            </a:r>
            <a:br>
              <a:rPr lang="en-US" dirty="0"/>
            </a:br>
            <a:r>
              <a:rPr lang="en-US" dirty="0"/>
              <a:t>ADD TITLE</a:t>
            </a:r>
          </a:p>
        </p:txBody>
      </p:sp>
      <p:sp>
        <p:nvSpPr>
          <p:cNvPr id="37" name="Text Placeholder 36">
            <a:extLst>
              <a:ext uri="{FF2B5EF4-FFF2-40B4-BE49-F238E27FC236}">
                <a16:creationId xmlns:a16="http://schemas.microsoft.com/office/drawing/2014/main" id="{67F819D5-CECD-3649-90E9-3C3D95E7FD7F}"/>
              </a:ext>
            </a:extLst>
          </p:cNvPr>
          <p:cNvSpPr>
            <a:spLocks noGrp="1"/>
          </p:cNvSpPr>
          <p:nvPr>
            <p:ph type="body" sz="quarter" idx="16" hasCustomPrompt="1"/>
          </p:nvPr>
        </p:nvSpPr>
        <p:spPr>
          <a:xfrm>
            <a:off x="2014538" y="1642244"/>
            <a:ext cx="4125195" cy="356684"/>
          </a:xfrm>
        </p:spPr>
        <p:txBody>
          <a:bodyPr lIns="0" tIns="0" rIns="0" bIns="0">
            <a:noAutofit/>
          </a:bodyPr>
          <a:lstStyle>
            <a:lvl1pPr marL="0" indent="0" algn="l">
              <a:spcBef>
                <a:spcPts val="0"/>
              </a:spcBef>
              <a:buNone/>
              <a:defRPr sz="1100" b="1" i="0">
                <a:solidFill>
                  <a:srgbClr val="FFFFFF"/>
                </a:solidFill>
                <a:latin typeface="Obviously Wide Bold" pitchFamily="82" charset="77"/>
              </a:defRPr>
            </a:lvl1pPr>
            <a:lvl2pPr marL="11113" indent="0" algn="ctr">
              <a:buNone/>
              <a:tabLst/>
              <a:defRPr sz="800" b="1" i="0">
                <a:solidFill>
                  <a:schemeClr val="accent1"/>
                </a:solidFill>
                <a:latin typeface="Obviously Wide Medi" pitchFamily="82" charset="77"/>
              </a:defRPr>
            </a:lvl2pPr>
            <a:lvl3pPr marL="914400" indent="0">
              <a:buNone/>
              <a:defRPr/>
            </a:lvl3pPr>
            <a:lvl4pPr marL="1371600" indent="0">
              <a:buNone/>
              <a:defRPr/>
            </a:lvl4pPr>
            <a:lvl5pPr marL="1828800" indent="0">
              <a:buNone/>
              <a:defRPr/>
            </a:lvl5pPr>
          </a:lstStyle>
          <a:p>
            <a:pPr lvl="0"/>
            <a:r>
              <a:rPr lang="en-US" dirty="0"/>
              <a:t>CLICK TO ADD SECTION NUMBER</a:t>
            </a:r>
          </a:p>
        </p:txBody>
      </p:sp>
      <p:sp>
        <p:nvSpPr>
          <p:cNvPr id="127" name="Slide Number Placeholder 5">
            <a:extLst>
              <a:ext uri="{FF2B5EF4-FFF2-40B4-BE49-F238E27FC236}">
                <a16:creationId xmlns:a16="http://schemas.microsoft.com/office/drawing/2014/main" id="{813A4B81-CC46-F94B-A20F-AAF752AC4443}"/>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a:t>
            </a:fld>
            <a:endParaRPr lang="en-US" dirty="0">
              <a:solidFill>
                <a:srgbClr val="FFFFFF"/>
              </a:solidFill>
            </a:endParaRPr>
          </a:p>
        </p:txBody>
      </p:sp>
      <p:pic>
        <p:nvPicPr>
          <p:cNvPr id="33" name="Picture 32">
            <a:extLst>
              <a:ext uri="{FF2B5EF4-FFF2-40B4-BE49-F238E27FC236}">
                <a16:creationId xmlns:a16="http://schemas.microsoft.com/office/drawing/2014/main" id="{08D1E506-DFCA-0141-AF59-5E898D28FE1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19196" y="5954169"/>
            <a:ext cx="732591" cy="732591"/>
          </a:xfrm>
          <a:prstGeom prst="rect">
            <a:avLst/>
          </a:prstGeom>
        </p:spPr>
      </p:pic>
    </p:spTree>
    <p:extLst>
      <p:ext uri="{BB962C8B-B14F-4D97-AF65-F5344CB8AC3E}">
        <p14:creationId xmlns:p14="http://schemas.microsoft.com/office/powerpoint/2010/main" val="36922859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Quote Streamlined 1">
    <p:bg>
      <p:bgPr>
        <a:solidFill>
          <a:schemeClr val="bg1"/>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sp>
        <p:nvSpPr>
          <p:cNvPr id="21" name="Text Placeholder 20">
            <a:extLst>
              <a:ext uri="{FF2B5EF4-FFF2-40B4-BE49-F238E27FC236}">
                <a16:creationId xmlns:a16="http://schemas.microsoft.com/office/drawing/2014/main" id="{AFB84C91-9E01-3342-B68E-77076D39FB68}"/>
              </a:ext>
            </a:extLst>
          </p:cNvPr>
          <p:cNvSpPr>
            <a:spLocks noGrp="1"/>
          </p:cNvSpPr>
          <p:nvPr>
            <p:ph type="body" sz="quarter" idx="18" hasCustomPrompt="1"/>
          </p:nvPr>
        </p:nvSpPr>
        <p:spPr>
          <a:xfrm>
            <a:off x="2529841" y="1747527"/>
            <a:ext cx="9523930" cy="2548021"/>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4800" b="1" i="0">
                <a:solidFill>
                  <a:schemeClr val="accent2"/>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add quote here.</a:t>
            </a: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EE114B95-9298-E597-9629-4D75096F72CF}"/>
              </a:ext>
            </a:extLst>
          </p:cNvPr>
          <p:cNvGrpSpPr/>
          <p:nvPr userDrawn="1"/>
        </p:nvGrpSpPr>
        <p:grpSpPr>
          <a:xfrm>
            <a:off x="-400481" y="0"/>
            <a:ext cx="2289125" cy="6858000"/>
            <a:chOff x="-350874" y="1"/>
            <a:chExt cx="2331655" cy="7767048"/>
          </a:xfrm>
        </p:grpSpPr>
        <p:sp>
          <p:nvSpPr>
            <p:cNvPr id="19" name="object 4">
              <a:extLst>
                <a:ext uri="{FF2B5EF4-FFF2-40B4-BE49-F238E27FC236}">
                  <a16:creationId xmlns:a16="http://schemas.microsoft.com/office/drawing/2014/main" id="{542220C9-009D-8B2A-A02D-D7E3517FC5F2}"/>
                </a:ext>
              </a:extLst>
            </p:cNvPr>
            <p:cNvSpPr/>
            <p:nvPr/>
          </p:nvSpPr>
          <p:spPr>
            <a:xfrm>
              <a:off x="-350874" y="3883525"/>
              <a:ext cx="2331654" cy="168848"/>
            </a:xfrm>
            <a:custGeom>
              <a:avLst/>
              <a:gdLst/>
              <a:ahLst/>
              <a:cxnLst/>
              <a:rect l="l" t="t" r="r" b="b"/>
              <a:pathLst>
                <a:path w="1183640">
                  <a:moveTo>
                    <a:pt x="0" y="0"/>
                  </a:moveTo>
                  <a:lnTo>
                    <a:pt x="1183319" y="0"/>
                  </a:lnTo>
                </a:path>
              </a:pathLst>
            </a:custGeom>
            <a:ln w="19050">
              <a:solidFill>
                <a:srgbClr val="01458B"/>
              </a:solidFill>
            </a:ln>
          </p:spPr>
          <p:txBody>
            <a:bodyPr wrap="square" lIns="0" tIns="0" rIns="0" bIns="0" rtlCol="0"/>
            <a:lstStyle/>
            <a:p>
              <a:endParaRPr/>
            </a:p>
          </p:txBody>
        </p:sp>
        <p:grpSp>
          <p:nvGrpSpPr>
            <p:cNvPr id="20" name="Group 19">
              <a:extLst>
                <a:ext uri="{FF2B5EF4-FFF2-40B4-BE49-F238E27FC236}">
                  <a16:creationId xmlns:a16="http://schemas.microsoft.com/office/drawing/2014/main" id="{7DACA554-9B5E-83BC-B851-6A1567F1305A}"/>
                </a:ext>
              </a:extLst>
            </p:cNvPr>
            <p:cNvGrpSpPr/>
            <p:nvPr userDrawn="1"/>
          </p:nvGrpSpPr>
          <p:grpSpPr>
            <a:xfrm>
              <a:off x="-350874" y="1"/>
              <a:ext cx="2331655" cy="3180687"/>
              <a:chOff x="-343367" y="1"/>
              <a:chExt cx="2331655" cy="3180687"/>
            </a:xfrm>
          </p:grpSpPr>
          <p:sp>
            <p:nvSpPr>
              <p:cNvPr id="27" name="object 3">
                <a:extLst>
                  <a:ext uri="{FF2B5EF4-FFF2-40B4-BE49-F238E27FC236}">
                    <a16:creationId xmlns:a16="http://schemas.microsoft.com/office/drawing/2014/main" id="{327002F1-D650-30F7-5722-ABE5BB037238}"/>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01458B"/>
                </a:solidFill>
              </a:ln>
            </p:spPr>
            <p:txBody>
              <a:bodyPr wrap="square" lIns="0" tIns="0" rIns="0" bIns="0" rtlCol="0"/>
              <a:lstStyle/>
              <a:p>
                <a:endParaRPr/>
              </a:p>
            </p:txBody>
          </p:sp>
          <p:sp>
            <p:nvSpPr>
              <p:cNvPr id="28" name="object 6">
                <a:extLst>
                  <a:ext uri="{FF2B5EF4-FFF2-40B4-BE49-F238E27FC236}">
                    <a16:creationId xmlns:a16="http://schemas.microsoft.com/office/drawing/2014/main" id="{EE24D198-2C15-2E59-AEE5-F7697640F586}"/>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01458B"/>
                </a:solidFill>
              </a:ln>
            </p:spPr>
            <p:txBody>
              <a:bodyPr wrap="square" lIns="0" tIns="0" rIns="0" bIns="0" rtlCol="0"/>
              <a:lstStyle/>
              <a:p>
                <a:endParaRPr/>
              </a:p>
            </p:txBody>
          </p:sp>
        </p:grpSp>
        <p:grpSp>
          <p:nvGrpSpPr>
            <p:cNvPr id="22" name="Group 21">
              <a:extLst>
                <a:ext uri="{FF2B5EF4-FFF2-40B4-BE49-F238E27FC236}">
                  <a16:creationId xmlns:a16="http://schemas.microsoft.com/office/drawing/2014/main" id="{AA60DD74-D2F6-BC8E-B255-D5E20DCFA29C}"/>
                </a:ext>
              </a:extLst>
            </p:cNvPr>
            <p:cNvGrpSpPr/>
            <p:nvPr userDrawn="1"/>
          </p:nvGrpSpPr>
          <p:grpSpPr>
            <a:xfrm flipV="1">
              <a:off x="-350874" y="4586362"/>
              <a:ext cx="2331655" cy="3180687"/>
              <a:chOff x="-343367" y="1"/>
              <a:chExt cx="2331655" cy="3180687"/>
            </a:xfrm>
          </p:grpSpPr>
          <p:sp>
            <p:nvSpPr>
              <p:cNvPr id="25" name="object 3">
                <a:extLst>
                  <a:ext uri="{FF2B5EF4-FFF2-40B4-BE49-F238E27FC236}">
                    <a16:creationId xmlns:a16="http://schemas.microsoft.com/office/drawing/2014/main" id="{39372DFE-06F1-E6DE-5AA0-B3A7FAF2ED42}"/>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01458B"/>
                </a:solidFill>
              </a:ln>
            </p:spPr>
            <p:txBody>
              <a:bodyPr wrap="square" lIns="0" tIns="0" rIns="0" bIns="0" rtlCol="0"/>
              <a:lstStyle/>
              <a:p>
                <a:endParaRPr/>
              </a:p>
            </p:txBody>
          </p:sp>
          <p:sp>
            <p:nvSpPr>
              <p:cNvPr id="26" name="object 6">
                <a:extLst>
                  <a:ext uri="{FF2B5EF4-FFF2-40B4-BE49-F238E27FC236}">
                    <a16:creationId xmlns:a16="http://schemas.microsoft.com/office/drawing/2014/main" id="{CEE7444E-8634-2B46-F46C-EDD98FCDCA6E}"/>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01458B"/>
                </a:solidFill>
              </a:ln>
            </p:spPr>
            <p:txBody>
              <a:bodyPr wrap="square" lIns="0" tIns="0" rIns="0" bIns="0" rtlCol="0"/>
              <a:lstStyle/>
              <a:p>
                <a:endParaRPr/>
              </a:p>
            </p:txBody>
          </p:sp>
        </p:grpSp>
      </p:grpSp>
      <p:sp>
        <p:nvSpPr>
          <p:cNvPr id="16" name="Text Placeholder 20">
            <a:extLst>
              <a:ext uri="{FF2B5EF4-FFF2-40B4-BE49-F238E27FC236}">
                <a16:creationId xmlns:a16="http://schemas.microsoft.com/office/drawing/2014/main" id="{DFE62CFD-E0E9-D129-6D88-D777A5DAD826}"/>
              </a:ext>
            </a:extLst>
          </p:cNvPr>
          <p:cNvSpPr>
            <a:spLocks noGrp="1"/>
          </p:cNvSpPr>
          <p:nvPr>
            <p:ph type="body" sz="quarter" idx="19" hasCustomPrompt="1"/>
          </p:nvPr>
        </p:nvSpPr>
        <p:spPr>
          <a:xfrm>
            <a:off x="4997931" y="4740954"/>
            <a:ext cx="5305425" cy="1227680"/>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b="0" i="0">
                <a:solidFill>
                  <a:schemeClr val="accent2"/>
                </a:solidFill>
                <a:latin typeface="Gentona Book" pitchFamily="2" charset="77"/>
              </a:defRPr>
            </a:lvl1pPr>
            <a:lvl2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a:solidFill>
                  <a:schemeClr val="accent2"/>
                </a:solidFill>
              </a:defRPr>
            </a:lvl2pPr>
            <a:lvl3pPr marL="914400" indent="0">
              <a:buNone/>
              <a:defRPr/>
            </a:lvl3pPr>
            <a:lvl4pPr marL="1371600" indent="0">
              <a:buNone/>
              <a:defRPr/>
            </a:lvl4pPr>
            <a:lvl5pPr marL="1828800" indent="0">
              <a:buNone/>
              <a:defRPr/>
            </a:lvl5pPr>
          </a:lstStyle>
          <a:p>
            <a:pPr lvl="0"/>
            <a:r>
              <a:rPr lang="en-US" dirty="0"/>
              <a:t>Click to add add attribution here</a:t>
            </a:r>
          </a:p>
        </p:txBody>
      </p:sp>
    </p:spTree>
    <p:extLst>
      <p:ext uri="{BB962C8B-B14F-4D97-AF65-F5344CB8AC3E}">
        <p14:creationId xmlns:p14="http://schemas.microsoft.com/office/powerpoint/2010/main" val="41043761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Quote Streamlined 2">
    <p:bg>
      <p:bgPr>
        <a:solidFill>
          <a:schemeClr val="bg1"/>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1"/>
                </a:solidFill>
              </a:rPr>
              <a:pPr/>
              <a:t>‹#›</a:t>
            </a:fld>
            <a:endParaRPr lang="en-US" dirty="0">
              <a:solidFill>
                <a:schemeClr val="accent1"/>
              </a:solidFill>
            </a:endParaRPr>
          </a:p>
        </p:txBody>
      </p:sp>
      <p:sp>
        <p:nvSpPr>
          <p:cNvPr id="21" name="Text Placeholder 20">
            <a:extLst>
              <a:ext uri="{FF2B5EF4-FFF2-40B4-BE49-F238E27FC236}">
                <a16:creationId xmlns:a16="http://schemas.microsoft.com/office/drawing/2014/main" id="{AFB84C91-9E01-3342-B68E-77076D39FB68}"/>
              </a:ext>
            </a:extLst>
          </p:cNvPr>
          <p:cNvSpPr>
            <a:spLocks noGrp="1"/>
          </p:cNvSpPr>
          <p:nvPr>
            <p:ph type="body" sz="quarter" idx="18" hasCustomPrompt="1"/>
          </p:nvPr>
        </p:nvSpPr>
        <p:spPr>
          <a:xfrm>
            <a:off x="2529841" y="1747527"/>
            <a:ext cx="9523930" cy="2548021"/>
          </a:xfrm>
        </p:spPr>
        <p:txBody>
          <a:bodyPr lIns="0" tIns="0" rIns="0" bIns="0">
            <a:noAutofit/>
          </a:bodyPr>
          <a:lstStyle>
            <a:lvl1pPr marL="0" marR="0" indent="0" algn="l" defTabSz="914400" rtl="0" eaLnBrk="1" fontAlgn="auto" latinLnBrk="0" hangingPunct="1">
              <a:lnSpc>
                <a:spcPct val="100000"/>
              </a:lnSpc>
              <a:spcBef>
                <a:spcPts val="0"/>
              </a:spcBef>
              <a:spcAft>
                <a:spcPts val="1200"/>
              </a:spcAft>
              <a:buClrTx/>
              <a:buSzTx/>
              <a:buFont typeface="Arial" panose="020B0604020202020204" pitchFamily="34" charset="0"/>
              <a:buNone/>
              <a:tabLst/>
              <a:defRPr sz="4800" b="1" i="0">
                <a:solidFill>
                  <a:schemeClr val="accent1"/>
                </a:solidFill>
                <a:latin typeface="Gentona Book" pitchFamily="2" charset="77"/>
              </a:defRPr>
            </a:lvl1pPr>
            <a:lvl2pPr marL="0" indent="0">
              <a:lnSpc>
                <a:spcPct val="100000"/>
              </a:lnSpc>
              <a:spcBef>
                <a:spcPts val="1700"/>
              </a:spcBef>
              <a:buFont typeface="Arial" panose="020B0604020202020204" pitchFamily="34" charset="0"/>
              <a:buNone/>
              <a:tabLst/>
              <a:defRPr sz="1400">
                <a:solidFill>
                  <a:srgbClr val="FFFFFF"/>
                </a:solidFill>
              </a:defRPr>
            </a:lvl2pPr>
            <a:lvl3pPr marL="914400" indent="0">
              <a:buNone/>
              <a:defRPr/>
            </a:lvl3pPr>
            <a:lvl4pPr marL="1371600" indent="0">
              <a:buNone/>
              <a:defRPr/>
            </a:lvl4pPr>
            <a:lvl5pPr marL="1828800" indent="0">
              <a:buNone/>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add quote here.</a:t>
            </a: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3" name="Text Placeholder 20">
            <a:extLst>
              <a:ext uri="{FF2B5EF4-FFF2-40B4-BE49-F238E27FC236}">
                <a16:creationId xmlns:a16="http://schemas.microsoft.com/office/drawing/2014/main" id="{2A5C82F4-1E88-CE41-BFBC-F5EA06B1A4E1}"/>
              </a:ext>
            </a:extLst>
          </p:cNvPr>
          <p:cNvSpPr>
            <a:spLocks noGrp="1"/>
          </p:cNvSpPr>
          <p:nvPr>
            <p:ph type="body" sz="quarter" idx="19" hasCustomPrompt="1"/>
          </p:nvPr>
        </p:nvSpPr>
        <p:spPr>
          <a:xfrm>
            <a:off x="4997931" y="4740954"/>
            <a:ext cx="5305425" cy="1227680"/>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800" b="1" i="0">
                <a:solidFill>
                  <a:srgbClr val="FFFFFF"/>
                </a:solidFill>
                <a:latin typeface="Gentona Book" pitchFamily="2" charset="77"/>
              </a:defRPr>
            </a:lvl1pPr>
            <a:lvl2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400" b="0">
                <a:solidFill>
                  <a:schemeClr val="accent1"/>
                </a:solidFill>
              </a:defRPr>
            </a:lvl2pPr>
            <a:lvl3pPr marL="914400" indent="0">
              <a:buNone/>
              <a:defRPr/>
            </a:lvl3pPr>
            <a:lvl4pPr marL="1371600" indent="0">
              <a:buNone/>
              <a:defRPr/>
            </a:lvl4pPr>
            <a:lvl5pPr marL="1828800" indent="0">
              <a:buNone/>
              <a:defRPr/>
            </a:lvl5pPr>
          </a:lstStyle>
          <a:p>
            <a:pPr marL="0" marR="0" lvl="1"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to add attribution here</a:t>
            </a:r>
          </a:p>
        </p:txBody>
      </p:sp>
      <p:grpSp>
        <p:nvGrpSpPr>
          <p:cNvPr id="18" name="Group 17">
            <a:extLst>
              <a:ext uri="{FF2B5EF4-FFF2-40B4-BE49-F238E27FC236}">
                <a16:creationId xmlns:a16="http://schemas.microsoft.com/office/drawing/2014/main" id="{EE114B95-9298-E597-9629-4D75096F72CF}"/>
              </a:ext>
            </a:extLst>
          </p:cNvPr>
          <p:cNvGrpSpPr/>
          <p:nvPr userDrawn="1"/>
        </p:nvGrpSpPr>
        <p:grpSpPr>
          <a:xfrm>
            <a:off x="-400481" y="0"/>
            <a:ext cx="2289125" cy="6858000"/>
            <a:chOff x="-350874" y="1"/>
            <a:chExt cx="2331655" cy="7767048"/>
          </a:xfrm>
        </p:grpSpPr>
        <p:sp>
          <p:nvSpPr>
            <p:cNvPr id="19" name="object 4">
              <a:extLst>
                <a:ext uri="{FF2B5EF4-FFF2-40B4-BE49-F238E27FC236}">
                  <a16:creationId xmlns:a16="http://schemas.microsoft.com/office/drawing/2014/main" id="{542220C9-009D-8B2A-A02D-D7E3517FC5F2}"/>
                </a:ext>
              </a:extLst>
            </p:cNvPr>
            <p:cNvSpPr/>
            <p:nvPr/>
          </p:nvSpPr>
          <p:spPr>
            <a:xfrm>
              <a:off x="-350874" y="3883525"/>
              <a:ext cx="2331654" cy="168848"/>
            </a:xfrm>
            <a:custGeom>
              <a:avLst/>
              <a:gdLst/>
              <a:ahLst/>
              <a:cxnLst/>
              <a:rect l="l" t="t" r="r" b="b"/>
              <a:pathLst>
                <a:path w="1183640">
                  <a:moveTo>
                    <a:pt x="0" y="0"/>
                  </a:moveTo>
                  <a:lnTo>
                    <a:pt x="1183319" y="0"/>
                  </a:lnTo>
                </a:path>
              </a:pathLst>
            </a:custGeom>
            <a:ln w="19050">
              <a:solidFill>
                <a:schemeClr val="accent1"/>
              </a:solidFill>
            </a:ln>
          </p:spPr>
          <p:txBody>
            <a:bodyPr wrap="square" lIns="0" tIns="0" rIns="0" bIns="0" rtlCol="0"/>
            <a:lstStyle/>
            <a:p>
              <a:endParaRPr/>
            </a:p>
          </p:txBody>
        </p:sp>
        <p:grpSp>
          <p:nvGrpSpPr>
            <p:cNvPr id="20" name="Group 19">
              <a:extLst>
                <a:ext uri="{FF2B5EF4-FFF2-40B4-BE49-F238E27FC236}">
                  <a16:creationId xmlns:a16="http://schemas.microsoft.com/office/drawing/2014/main" id="{7DACA554-9B5E-83BC-B851-6A1567F1305A}"/>
                </a:ext>
              </a:extLst>
            </p:cNvPr>
            <p:cNvGrpSpPr/>
            <p:nvPr userDrawn="1"/>
          </p:nvGrpSpPr>
          <p:grpSpPr>
            <a:xfrm>
              <a:off x="-350874" y="1"/>
              <a:ext cx="2331655" cy="3180687"/>
              <a:chOff x="-343367" y="1"/>
              <a:chExt cx="2331655" cy="3180687"/>
            </a:xfrm>
          </p:grpSpPr>
          <p:sp>
            <p:nvSpPr>
              <p:cNvPr id="27" name="object 3">
                <a:extLst>
                  <a:ext uri="{FF2B5EF4-FFF2-40B4-BE49-F238E27FC236}">
                    <a16:creationId xmlns:a16="http://schemas.microsoft.com/office/drawing/2014/main" id="{327002F1-D650-30F7-5722-ABE5BB037238}"/>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chemeClr val="accent1"/>
                </a:solidFill>
              </a:ln>
            </p:spPr>
            <p:txBody>
              <a:bodyPr wrap="square" lIns="0" tIns="0" rIns="0" bIns="0" rtlCol="0"/>
              <a:lstStyle/>
              <a:p>
                <a:endParaRPr/>
              </a:p>
            </p:txBody>
          </p:sp>
          <p:sp>
            <p:nvSpPr>
              <p:cNvPr id="28" name="object 6">
                <a:extLst>
                  <a:ext uri="{FF2B5EF4-FFF2-40B4-BE49-F238E27FC236}">
                    <a16:creationId xmlns:a16="http://schemas.microsoft.com/office/drawing/2014/main" id="{EE24D198-2C15-2E59-AEE5-F7697640F586}"/>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chemeClr val="accent1"/>
                </a:solidFill>
              </a:ln>
            </p:spPr>
            <p:txBody>
              <a:bodyPr wrap="square" lIns="0" tIns="0" rIns="0" bIns="0" rtlCol="0"/>
              <a:lstStyle/>
              <a:p>
                <a:endParaRPr/>
              </a:p>
            </p:txBody>
          </p:sp>
        </p:grpSp>
        <p:grpSp>
          <p:nvGrpSpPr>
            <p:cNvPr id="22" name="Group 21">
              <a:extLst>
                <a:ext uri="{FF2B5EF4-FFF2-40B4-BE49-F238E27FC236}">
                  <a16:creationId xmlns:a16="http://schemas.microsoft.com/office/drawing/2014/main" id="{AA60DD74-D2F6-BC8E-B255-D5E20DCFA29C}"/>
                </a:ext>
              </a:extLst>
            </p:cNvPr>
            <p:cNvGrpSpPr/>
            <p:nvPr userDrawn="1"/>
          </p:nvGrpSpPr>
          <p:grpSpPr>
            <a:xfrm flipV="1">
              <a:off x="-350874" y="4586362"/>
              <a:ext cx="2331655" cy="3180687"/>
              <a:chOff x="-343367" y="1"/>
              <a:chExt cx="2331655" cy="3180687"/>
            </a:xfrm>
          </p:grpSpPr>
          <p:sp>
            <p:nvSpPr>
              <p:cNvPr id="25" name="object 3">
                <a:extLst>
                  <a:ext uri="{FF2B5EF4-FFF2-40B4-BE49-F238E27FC236}">
                    <a16:creationId xmlns:a16="http://schemas.microsoft.com/office/drawing/2014/main" id="{39372DFE-06F1-E6DE-5AA0-B3A7FAF2ED42}"/>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chemeClr val="accent1"/>
                </a:solidFill>
              </a:ln>
            </p:spPr>
            <p:txBody>
              <a:bodyPr wrap="square" lIns="0" tIns="0" rIns="0" bIns="0" rtlCol="0"/>
              <a:lstStyle/>
              <a:p>
                <a:endParaRPr/>
              </a:p>
            </p:txBody>
          </p:sp>
          <p:sp>
            <p:nvSpPr>
              <p:cNvPr id="26" name="object 6">
                <a:extLst>
                  <a:ext uri="{FF2B5EF4-FFF2-40B4-BE49-F238E27FC236}">
                    <a16:creationId xmlns:a16="http://schemas.microsoft.com/office/drawing/2014/main" id="{CEE7444E-8634-2B46-F46C-EDD98FCDCA6E}"/>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chemeClr val="accent1"/>
                </a:solidFill>
              </a:ln>
            </p:spPr>
            <p:txBody>
              <a:bodyPr wrap="square" lIns="0" tIns="0" rIns="0" bIns="0" rtlCol="0"/>
              <a:lstStyle/>
              <a:p>
                <a:endParaRPr/>
              </a:p>
            </p:txBody>
          </p:sp>
        </p:grpSp>
      </p:grpSp>
    </p:spTree>
    <p:extLst>
      <p:ext uri="{BB962C8B-B14F-4D97-AF65-F5344CB8AC3E}">
        <p14:creationId xmlns:p14="http://schemas.microsoft.com/office/powerpoint/2010/main" val="113270144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Quote Streamlined 3">
    <p:bg>
      <p:bgPr>
        <a:solidFill>
          <a:schemeClr val="bg1"/>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sp>
        <p:nvSpPr>
          <p:cNvPr id="2" name="Title 1">
            <a:extLst>
              <a:ext uri="{FF2B5EF4-FFF2-40B4-BE49-F238E27FC236}">
                <a16:creationId xmlns:a16="http://schemas.microsoft.com/office/drawing/2014/main" id="{9F8A2392-E9A2-C452-D340-91E5E5E93CBD}"/>
              </a:ext>
            </a:extLst>
          </p:cNvPr>
          <p:cNvSpPr>
            <a:spLocks noGrp="1"/>
          </p:cNvSpPr>
          <p:nvPr>
            <p:ph type="title" hasCustomPrompt="1"/>
          </p:nvPr>
        </p:nvSpPr>
        <p:spPr>
          <a:xfrm>
            <a:off x="0" y="2113448"/>
            <a:ext cx="12192000" cy="1325563"/>
          </a:xfrm>
        </p:spPr>
        <p:txBody>
          <a:bodyPr lIns="0" tIns="0" rIns="0" bIns="0" anchor="t" anchorCtr="0">
            <a:noAutofit/>
          </a:bodyPr>
          <a:lstStyle>
            <a:lvl1pPr algn="ctr">
              <a:defRPr sz="3600" b="1" i="0">
                <a:solidFill>
                  <a:schemeClr val="accent2"/>
                </a:solidFill>
                <a:latin typeface="Obviously Wide Semi" pitchFamily="82" charset="77"/>
              </a:defRPr>
            </a:lvl1pPr>
          </a:lstStyle>
          <a:p>
            <a:r>
              <a:rPr lang="en-US" dirty="0"/>
              <a:t>Click to add quote here.</a:t>
            </a:r>
          </a:p>
        </p:txBody>
      </p:sp>
      <p:sp>
        <p:nvSpPr>
          <p:cNvPr id="4" name="Text Placeholder 3">
            <a:extLst>
              <a:ext uri="{FF2B5EF4-FFF2-40B4-BE49-F238E27FC236}">
                <a16:creationId xmlns:a16="http://schemas.microsoft.com/office/drawing/2014/main" id="{D1E662EE-C1C1-8B67-0864-E6BC8F51886A}"/>
              </a:ext>
            </a:extLst>
          </p:cNvPr>
          <p:cNvSpPr>
            <a:spLocks noGrp="1"/>
          </p:cNvSpPr>
          <p:nvPr>
            <p:ph type="body" sz="quarter" idx="20" hasCustomPrompt="1"/>
          </p:nvPr>
        </p:nvSpPr>
        <p:spPr>
          <a:xfrm>
            <a:off x="0" y="5506903"/>
            <a:ext cx="12192000" cy="651353"/>
          </a:xfrm>
        </p:spPr>
        <p:txBody>
          <a:bodyPr lIns="0" tIns="0" rIns="0" bIns="0">
            <a:noAutofit/>
          </a:bodyPr>
          <a:lstStyle>
            <a:lvl1pPr marL="0" indent="0" algn="ctr">
              <a:buNone/>
              <a:defRPr>
                <a:solidFill>
                  <a:schemeClr val="accent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add add attribution here</a:t>
            </a:r>
          </a:p>
        </p:txBody>
      </p:sp>
      <p:grpSp>
        <p:nvGrpSpPr>
          <p:cNvPr id="5" name="Group 4">
            <a:extLst>
              <a:ext uri="{FF2B5EF4-FFF2-40B4-BE49-F238E27FC236}">
                <a16:creationId xmlns:a16="http://schemas.microsoft.com/office/drawing/2014/main" id="{3F386697-F5FB-708C-C51F-31450BE862C8}"/>
              </a:ext>
            </a:extLst>
          </p:cNvPr>
          <p:cNvGrpSpPr/>
          <p:nvPr userDrawn="1"/>
        </p:nvGrpSpPr>
        <p:grpSpPr>
          <a:xfrm>
            <a:off x="4422567" y="5186507"/>
            <a:ext cx="3346866" cy="85200"/>
            <a:chOff x="4341090" y="5186507"/>
            <a:chExt cx="3346866" cy="85200"/>
          </a:xfrm>
        </p:grpSpPr>
        <p:sp>
          <p:nvSpPr>
            <p:cNvPr id="30" name="object 12">
              <a:extLst>
                <a:ext uri="{FF2B5EF4-FFF2-40B4-BE49-F238E27FC236}">
                  <a16:creationId xmlns:a16="http://schemas.microsoft.com/office/drawing/2014/main" id="{8D322451-56DD-6D3C-137E-5E7494D9C517}"/>
                </a:ext>
              </a:extLst>
            </p:cNvPr>
            <p:cNvSpPr/>
            <p:nvPr userDrawn="1"/>
          </p:nvSpPr>
          <p:spPr>
            <a:xfrm rot="5400000">
              <a:off x="5255490" y="4272107"/>
              <a:ext cx="0" cy="1828800"/>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dirty="0">
                <a:solidFill>
                  <a:schemeClr val="accent2"/>
                </a:solidFill>
              </a:endParaRPr>
            </a:p>
          </p:txBody>
        </p:sp>
        <p:sp>
          <p:nvSpPr>
            <p:cNvPr id="31" name="object 22">
              <a:extLst>
                <a:ext uri="{FF2B5EF4-FFF2-40B4-BE49-F238E27FC236}">
                  <a16:creationId xmlns:a16="http://schemas.microsoft.com/office/drawing/2014/main" id="{CE855F0E-32FA-0B7F-289A-6769F95F220C}"/>
                </a:ext>
              </a:extLst>
            </p:cNvPr>
            <p:cNvSpPr/>
            <p:nvPr userDrawn="1"/>
          </p:nvSpPr>
          <p:spPr>
            <a:xfrm rot="5400000">
              <a:off x="6773556" y="4357307"/>
              <a:ext cx="0" cy="1828800"/>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dirty="0">
                <a:solidFill>
                  <a:schemeClr val="accent2"/>
                </a:solidFill>
              </a:endParaRPr>
            </a:p>
          </p:txBody>
        </p:sp>
      </p:grpSp>
    </p:spTree>
    <p:extLst>
      <p:ext uri="{BB962C8B-B14F-4D97-AF65-F5344CB8AC3E}">
        <p14:creationId xmlns:p14="http://schemas.microsoft.com/office/powerpoint/2010/main" val="5068014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Quote Streamlined 4">
    <p:bg>
      <p:bgPr>
        <a:solidFill>
          <a:schemeClr val="bg1"/>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1"/>
                </a:solidFill>
              </a:rPr>
              <a:pPr/>
              <a:t>‹#›</a:t>
            </a:fld>
            <a:endParaRPr lang="en-US" dirty="0">
              <a:solidFill>
                <a:schemeClr val="accent1"/>
              </a:solidFill>
            </a:endParaRPr>
          </a:p>
        </p:txBody>
      </p:sp>
      <p:sp>
        <p:nvSpPr>
          <p:cNvPr id="2" name="Title 1">
            <a:extLst>
              <a:ext uri="{FF2B5EF4-FFF2-40B4-BE49-F238E27FC236}">
                <a16:creationId xmlns:a16="http://schemas.microsoft.com/office/drawing/2014/main" id="{9F8A2392-E9A2-C452-D340-91E5E5E93CBD}"/>
              </a:ext>
            </a:extLst>
          </p:cNvPr>
          <p:cNvSpPr>
            <a:spLocks noGrp="1"/>
          </p:cNvSpPr>
          <p:nvPr>
            <p:ph type="title" hasCustomPrompt="1"/>
          </p:nvPr>
        </p:nvSpPr>
        <p:spPr>
          <a:xfrm>
            <a:off x="0" y="2113448"/>
            <a:ext cx="12192000" cy="1325563"/>
          </a:xfrm>
        </p:spPr>
        <p:txBody>
          <a:bodyPr lIns="0" tIns="0" rIns="0" bIns="0" anchor="t" anchorCtr="0">
            <a:noAutofit/>
          </a:bodyPr>
          <a:lstStyle>
            <a:lvl1pPr algn="ctr">
              <a:defRPr sz="3600" b="1" i="0">
                <a:solidFill>
                  <a:schemeClr val="accent1"/>
                </a:solidFill>
                <a:latin typeface="Obviously Wide Semi" pitchFamily="82" charset="77"/>
              </a:defRPr>
            </a:lvl1pPr>
          </a:lstStyle>
          <a:p>
            <a:r>
              <a:rPr lang="en-US" dirty="0"/>
              <a:t>Click to add quote here.</a:t>
            </a:r>
          </a:p>
        </p:txBody>
      </p:sp>
      <p:sp>
        <p:nvSpPr>
          <p:cNvPr id="4" name="Text Placeholder 3">
            <a:extLst>
              <a:ext uri="{FF2B5EF4-FFF2-40B4-BE49-F238E27FC236}">
                <a16:creationId xmlns:a16="http://schemas.microsoft.com/office/drawing/2014/main" id="{D1E662EE-C1C1-8B67-0864-E6BC8F51886A}"/>
              </a:ext>
            </a:extLst>
          </p:cNvPr>
          <p:cNvSpPr>
            <a:spLocks noGrp="1"/>
          </p:cNvSpPr>
          <p:nvPr>
            <p:ph type="body" sz="quarter" idx="20" hasCustomPrompt="1"/>
          </p:nvPr>
        </p:nvSpPr>
        <p:spPr>
          <a:xfrm>
            <a:off x="0" y="5506903"/>
            <a:ext cx="12192000" cy="651353"/>
          </a:xfrm>
        </p:spPr>
        <p:txBody>
          <a:bodyPr lIns="0" tIns="0" rIns="0" bIns="0">
            <a:noAutofit/>
          </a:bodyPr>
          <a:lstStyle>
            <a:lvl1pPr marL="0" indent="0" algn="ctr">
              <a:buNone/>
              <a:defRPr>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add add attribution here</a:t>
            </a:r>
          </a:p>
        </p:txBody>
      </p:sp>
      <p:grpSp>
        <p:nvGrpSpPr>
          <p:cNvPr id="5" name="Group 4">
            <a:extLst>
              <a:ext uri="{FF2B5EF4-FFF2-40B4-BE49-F238E27FC236}">
                <a16:creationId xmlns:a16="http://schemas.microsoft.com/office/drawing/2014/main" id="{3F386697-F5FB-708C-C51F-31450BE862C8}"/>
              </a:ext>
            </a:extLst>
          </p:cNvPr>
          <p:cNvGrpSpPr/>
          <p:nvPr userDrawn="1"/>
        </p:nvGrpSpPr>
        <p:grpSpPr>
          <a:xfrm>
            <a:off x="4422567" y="5186507"/>
            <a:ext cx="3346866" cy="85200"/>
            <a:chOff x="4341090" y="5186507"/>
            <a:chExt cx="3346866" cy="85200"/>
          </a:xfrm>
        </p:grpSpPr>
        <p:sp>
          <p:nvSpPr>
            <p:cNvPr id="30" name="object 12">
              <a:extLst>
                <a:ext uri="{FF2B5EF4-FFF2-40B4-BE49-F238E27FC236}">
                  <a16:creationId xmlns:a16="http://schemas.microsoft.com/office/drawing/2014/main" id="{8D322451-56DD-6D3C-137E-5E7494D9C517}"/>
                </a:ext>
              </a:extLst>
            </p:cNvPr>
            <p:cNvSpPr/>
            <p:nvPr userDrawn="1"/>
          </p:nvSpPr>
          <p:spPr>
            <a:xfrm rot="5400000">
              <a:off x="5255490" y="4272107"/>
              <a:ext cx="0" cy="1828800"/>
            </a:xfrm>
            <a:custGeom>
              <a:avLst/>
              <a:gdLst/>
              <a:ahLst/>
              <a:cxnLst/>
              <a:rect l="l" t="t" r="r" b="b"/>
              <a:pathLst>
                <a:path h="1367790">
                  <a:moveTo>
                    <a:pt x="0" y="1367591"/>
                  </a:moveTo>
                  <a:lnTo>
                    <a:pt x="0" y="0"/>
                  </a:lnTo>
                </a:path>
              </a:pathLst>
            </a:custGeom>
            <a:ln w="33936">
              <a:solidFill>
                <a:schemeClr val="accent2"/>
              </a:solidFill>
            </a:ln>
          </p:spPr>
          <p:txBody>
            <a:bodyPr wrap="square" lIns="0" tIns="0" rIns="0" bIns="0" rtlCol="0"/>
            <a:lstStyle/>
            <a:p>
              <a:endParaRPr dirty="0">
                <a:solidFill>
                  <a:schemeClr val="accent1"/>
                </a:solidFill>
              </a:endParaRPr>
            </a:p>
          </p:txBody>
        </p:sp>
        <p:sp>
          <p:nvSpPr>
            <p:cNvPr id="31" name="object 22">
              <a:extLst>
                <a:ext uri="{FF2B5EF4-FFF2-40B4-BE49-F238E27FC236}">
                  <a16:creationId xmlns:a16="http://schemas.microsoft.com/office/drawing/2014/main" id="{CE855F0E-32FA-0B7F-289A-6769F95F220C}"/>
                </a:ext>
              </a:extLst>
            </p:cNvPr>
            <p:cNvSpPr/>
            <p:nvPr userDrawn="1"/>
          </p:nvSpPr>
          <p:spPr>
            <a:xfrm rot="5400000">
              <a:off x="6773556" y="4357307"/>
              <a:ext cx="0" cy="1828800"/>
            </a:xfrm>
            <a:custGeom>
              <a:avLst/>
              <a:gdLst/>
              <a:ahLst/>
              <a:cxnLst/>
              <a:rect l="l" t="t" r="r" b="b"/>
              <a:pathLst>
                <a:path h="1367789">
                  <a:moveTo>
                    <a:pt x="0" y="1367581"/>
                  </a:moveTo>
                  <a:lnTo>
                    <a:pt x="0" y="0"/>
                  </a:lnTo>
                </a:path>
              </a:pathLst>
            </a:custGeom>
            <a:ln w="12502">
              <a:solidFill>
                <a:schemeClr val="accent2"/>
              </a:solidFill>
            </a:ln>
          </p:spPr>
          <p:txBody>
            <a:bodyPr wrap="square" lIns="0" tIns="0" rIns="0" bIns="0" rtlCol="0"/>
            <a:lstStyle/>
            <a:p>
              <a:endParaRPr dirty="0">
                <a:solidFill>
                  <a:schemeClr val="accent1"/>
                </a:solidFill>
              </a:endParaRPr>
            </a:p>
          </p:txBody>
        </p:sp>
      </p:grpSp>
    </p:spTree>
    <p:extLst>
      <p:ext uri="{BB962C8B-B14F-4D97-AF65-F5344CB8AC3E}">
        <p14:creationId xmlns:p14="http://schemas.microsoft.com/office/powerpoint/2010/main" val="70265253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Text-Blue-Streamlined">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D5736-4A40-BD47-B3F1-E7A50CDF8756}"/>
              </a:ext>
            </a:extLst>
          </p:cNvPr>
          <p:cNvSpPr>
            <a:spLocks noGrp="1"/>
          </p:cNvSpPr>
          <p:nvPr>
            <p:ph type="title" hasCustomPrompt="1"/>
          </p:nvPr>
        </p:nvSpPr>
        <p:spPr>
          <a:xfrm>
            <a:off x="1090420" y="323365"/>
            <a:ext cx="10478166" cy="669161"/>
          </a:xfrm>
        </p:spPr>
        <p:txBody>
          <a:bodyPr lIns="0" tIns="0" rIns="0" bIns="0" anchor="b" anchorCtr="0">
            <a:noAutofit/>
          </a:bodyPr>
          <a:lstStyle>
            <a:lvl1pPr algn="l">
              <a:lnSpc>
                <a:spcPct val="90000"/>
              </a:lnSpc>
              <a:defRPr sz="2400" b="1" i="0" spc="100" baseline="0">
                <a:solidFill>
                  <a:schemeClr val="accent2"/>
                </a:solidFill>
                <a:latin typeface="Obviously Wide Lght" pitchFamily="82" charset="77"/>
              </a:defRPr>
            </a:lvl1pPr>
          </a:lstStyle>
          <a:p>
            <a:r>
              <a:rPr lang="en-US" dirty="0"/>
              <a:t>CLICK TO ADD TITLE</a:t>
            </a:r>
          </a:p>
        </p:txBody>
      </p:sp>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D64F787-285A-BC45-970D-B12BA183E82D}"/>
              </a:ext>
            </a:extLst>
          </p:cNvPr>
          <p:cNvCxnSpPr/>
          <p:nvPr userDrawn="1"/>
        </p:nvCxnSpPr>
        <p:spPr>
          <a:xfrm>
            <a:off x="6096000" y="1999488"/>
            <a:ext cx="0" cy="380390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245555" y="2000251"/>
            <a:ext cx="5850446" cy="413340"/>
          </a:xfrm>
        </p:spPr>
        <p:txBody>
          <a:bodyPr lIns="0" tIns="0" rIns="0" bIns="0">
            <a:noAutofit/>
          </a:bodyPr>
          <a:lstStyle>
            <a:lvl1pPr marL="0" indent="0">
              <a:buNone/>
              <a:defRPr sz="2000" b="1" i="0">
                <a:solidFill>
                  <a:schemeClr val="accent2"/>
                </a:solidFill>
                <a:latin typeface="Obviously Wide Medi" pitchFamily="82" charset="77"/>
              </a:defRPr>
            </a:lvl1pPr>
          </a:lstStyle>
          <a:p>
            <a:pPr lvl="0"/>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268929" y="2629393"/>
            <a:ext cx="542654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27" name="Text Placeholder 7">
            <a:extLst>
              <a:ext uri="{FF2B5EF4-FFF2-40B4-BE49-F238E27FC236}">
                <a16:creationId xmlns:a16="http://schemas.microsoft.com/office/drawing/2014/main" id="{477777DB-EE5F-6B46-BBF8-3BCDCAC47457}"/>
              </a:ext>
            </a:extLst>
          </p:cNvPr>
          <p:cNvSpPr>
            <a:spLocks noGrp="1"/>
          </p:cNvSpPr>
          <p:nvPr>
            <p:ph type="body" sz="quarter" idx="21" hasCustomPrompt="1"/>
          </p:nvPr>
        </p:nvSpPr>
        <p:spPr>
          <a:xfrm>
            <a:off x="6760056" y="2723124"/>
            <a:ext cx="5521325" cy="341123"/>
          </a:xfrm>
        </p:spPr>
        <p:txBody>
          <a:bodyPr lIns="0" tIns="0" rIns="0" bIns="0">
            <a:noAutofit/>
          </a:bodyPr>
          <a:lstStyle>
            <a:lvl1pPr marL="0" indent="0">
              <a:buNone/>
              <a:defRPr sz="1400" b="1" i="0">
                <a:solidFill>
                  <a:schemeClr val="accent2"/>
                </a:solidFill>
                <a:latin typeface="Obviously Wide Medi" pitchFamily="82" charset="77"/>
              </a:defRPr>
            </a:lvl1pPr>
          </a:lstStyle>
          <a:p>
            <a:pPr lvl="0"/>
            <a:r>
              <a:rPr lang="en-US" dirty="0"/>
              <a:t>CLICK TO SHORTLIST HERE</a:t>
            </a:r>
          </a:p>
        </p:txBody>
      </p:sp>
      <p:sp>
        <p:nvSpPr>
          <p:cNvPr id="15" name="Text Placeholder 14">
            <a:extLst>
              <a:ext uri="{FF2B5EF4-FFF2-40B4-BE49-F238E27FC236}">
                <a16:creationId xmlns:a16="http://schemas.microsoft.com/office/drawing/2014/main" id="{21CC634B-0291-CE49-9506-827956D21E09}"/>
              </a:ext>
            </a:extLst>
          </p:cNvPr>
          <p:cNvSpPr>
            <a:spLocks noGrp="1"/>
          </p:cNvSpPr>
          <p:nvPr>
            <p:ph type="body" sz="quarter" idx="22" hasCustomPrompt="1"/>
          </p:nvPr>
        </p:nvSpPr>
        <p:spPr>
          <a:xfrm>
            <a:off x="6760056" y="3138981"/>
            <a:ext cx="4549775" cy="2817812"/>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vl1pPr>
          </a:lstStyle>
          <a:p>
            <a:pPr marL="120650" marR="0" lvl="0" indent="-1206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list item</a:t>
            </a:r>
          </a:p>
        </p:txBody>
      </p:sp>
      <p:pic>
        <p:nvPicPr>
          <p:cNvPr id="33" name="Picture 32" descr="A picture containing outdoor, blue, high, day&#10;&#10;Description automatically generated">
            <a:extLst>
              <a:ext uri="{FF2B5EF4-FFF2-40B4-BE49-F238E27FC236}">
                <a16:creationId xmlns:a16="http://schemas.microsoft.com/office/drawing/2014/main" id="{EB6400C9-25CC-5444-8624-0F073A0572D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433846"/>
          </a:xfrm>
          <a:prstGeom prst="rect">
            <a:avLst/>
          </a:prstGeom>
        </p:spPr>
      </p:pic>
      <p:pic>
        <p:nvPicPr>
          <p:cNvPr id="14" name="Picture 13">
            <a:extLst>
              <a:ext uri="{FF2B5EF4-FFF2-40B4-BE49-F238E27FC236}">
                <a16:creationId xmlns:a16="http://schemas.microsoft.com/office/drawing/2014/main" id="{6016B89B-334D-5B4D-AAD2-6FD3D5D915D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grpSp>
        <p:nvGrpSpPr>
          <p:cNvPr id="47" name="Group 46">
            <a:extLst>
              <a:ext uri="{FF2B5EF4-FFF2-40B4-BE49-F238E27FC236}">
                <a16:creationId xmlns:a16="http://schemas.microsoft.com/office/drawing/2014/main" id="{3463BBD9-C22B-DD4A-8880-446CBCB4260D}"/>
              </a:ext>
            </a:extLst>
          </p:cNvPr>
          <p:cNvGrpSpPr/>
          <p:nvPr userDrawn="1"/>
        </p:nvGrpSpPr>
        <p:grpSpPr>
          <a:xfrm>
            <a:off x="11479694" y="484771"/>
            <a:ext cx="712306" cy="5410029"/>
            <a:chOff x="11492959" y="484771"/>
            <a:chExt cx="712306" cy="5410029"/>
          </a:xfrm>
        </p:grpSpPr>
        <p:grpSp>
          <p:nvGrpSpPr>
            <p:cNvPr id="16" name="Group 15">
              <a:extLst>
                <a:ext uri="{FF2B5EF4-FFF2-40B4-BE49-F238E27FC236}">
                  <a16:creationId xmlns:a16="http://schemas.microsoft.com/office/drawing/2014/main" id="{49505F81-2E20-6244-B5EF-F62C9E01FCC1}"/>
                </a:ext>
              </a:extLst>
            </p:cNvPr>
            <p:cNvGrpSpPr/>
            <p:nvPr userDrawn="1"/>
          </p:nvGrpSpPr>
          <p:grpSpPr>
            <a:xfrm>
              <a:off x="11492959" y="484771"/>
              <a:ext cx="712305" cy="98641"/>
              <a:chOff x="11492959" y="484771"/>
              <a:chExt cx="712305" cy="98641"/>
            </a:xfrm>
          </p:grpSpPr>
          <p:sp>
            <p:nvSpPr>
              <p:cNvPr id="45" name="object 12">
                <a:extLst>
                  <a:ext uri="{FF2B5EF4-FFF2-40B4-BE49-F238E27FC236}">
                    <a16:creationId xmlns:a16="http://schemas.microsoft.com/office/drawing/2014/main" id="{881AC648-48F7-704B-8869-AA0D97BFAD52}"/>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46" name="object 22">
                <a:extLst>
                  <a:ext uri="{FF2B5EF4-FFF2-40B4-BE49-F238E27FC236}">
                    <a16:creationId xmlns:a16="http://schemas.microsoft.com/office/drawing/2014/main" id="{F82239D2-1F53-AA4A-A106-EF6FDDF58902}"/>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12" name="Group 11">
              <a:extLst>
                <a:ext uri="{FF2B5EF4-FFF2-40B4-BE49-F238E27FC236}">
                  <a16:creationId xmlns:a16="http://schemas.microsoft.com/office/drawing/2014/main" id="{2BAB6B7E-91AB-A845-99F4-EF34E378B75D}"/>
                </a:ext>
              </a:extLst>
            </p:cNvPr>
            <p:cNvGrpSpPr/>
            <p:nvPr userDrawn="1"/>
          </p:nvGrpSpPr>
          <p:grpSpPr>
            <a:xfrm>
              <a:off x="11492959" y="837460"/>
              <a:ext cx="712305" cy="112876"/>
              <a:chOff x="11492959" y="837460"/>
              <a:chExt cx="712305" cy="112876"/>
            </a:xfrm>
          </p:grpSpPr>
          <p:sp>
            <p:nvSpPr>
              <p:cNvPr id="41" name="object 10">
                <a:extLst>
                  <a:ext uri="{FF2B5EF4-FFF2-40B4-BE49-F238E27FC236}">
                    <a16:creationId xmlns:a16="http://schemas.microsoft.com/office/drawing/2014/main" id="{53C4DF40-9951-0F45-BAAC-1147334A338A}"/>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44" name="object 10">
                <a:extLst>
                  <a:ext uri="{FF2B5EF4-FFF2-40B4-BE49-F238E27FC236}">
                    <a16:creationId xmlns:a16="http://schemas.microsoft.com/office/drawing/2014/main" id="{9AFF11AB-8F4F-724C-8CFC-6FBC55653091}"/>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43" name="object 22">
                <a:extLst>
                  <a:ext uri="{FF2B5EF4-FFF2-40B4-BE49-F238E27FC236}">
                    <a16:creationId xmlns:a16="http://schemas.microsoft.com/office/drawing/2014/main" id="{016500BB-4144-9A4F-B7AE-380B54A21B62}"/>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11" name="Group 10">
              <a:extLst>
                <a:ext uri="{FF2B5EF4-FFF2-40B4-BE49-F238E27FC236}">
                  <a16:creationId xmlns:a16="http://schemas.microsoft.com/office/drawing/2014/main" id="{7B9EF69F-2683-6B48-A324-5FEAD0814EB7}"/>
                </a:ext>
              </a:extLst>
            </p:cNvPr>
            <p:cNvGrpSpPr/>
            <p:nvPr userDrawn="1"/>
          </p:nvGrpSpPr>
          <p:grpSpPr>
            <a:xfrm>
              <a:off x="11492959" y="1459641"/>
              <a:ext cx="712305" cy="18623"/>
              <a:chOff x="11492959" y="1459641"/>
              <a:chExt cx="712305" cy="18623"/>
            </a:xfrm>
          </p:grpSpPr>
          <p:sp>
            <p:nvSpPr>
              <p:cNvPr id="39" name="object 10">
                <a:extLst>
                  <a:ext uri="{FF2B5EF4-FFF2-40B4-BE49-F238E27FC236}">
                    <a16:creationId xmlns:a16="http://schemas.microsoft.com/office/drawing/2014/main" id="{2A40E96B-A34F-9E40-ACE9-A4745F0C7F28}"/>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40" name="object 22">
                <a:extLst>
                  <a:ext uri="{FF2B5EF4-FFF2-40B4-BE49-F238E27FC236}">
                    <a16:creationId xmlns:a16="http://schemas.microsoft.com/office/drawing/2014/main" id="{43F084A3-AD2B-784B-B3EF-AD4BDD57F604}"/>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10" name="Group 9">
              <a:extLst>
                <a:ext uri="{FF2B5EF4-FFF2-40B4-BE49-F238E27FC236}">
                  <a16:creationId xmlns:a16="http://schemas.microsoft.com/office/drawing/2014/main" id="{5F982F1F-6739-BC4B-BAB1-3888F2033F59}"/>
                </a:ext>
              </a:extLst>
            </p:cNvPr>
            <p:cNvGrpSpPr/>
            <p:nvPr userDrawn="1"/>
          </p:nvGrpSpPr>
          <p:grpSpPr>
            <a:xfrm>
              <a:off x="11492959" y="2418879"/>
              <a:ext cx="712305" cy="126395"/>
              <a:chOff x="11492959" y="2418879"/>
              <a:chExt cx="712305" cy="126395"/>
            </a:xfrm>
          </p:grpSpPr>
          <p:sp>
            <p:nvSpPr>
              <p:cNvPr id="37" name="object 10">
                <a:extLst>
                  <a:ext uri="{FF2B5EF4-FFF2-40B4-BE49-F238E27FC236}">
                    <a16:creationId xmlns:a16="http://schemas.microsoft.com/office/drawing/2014/main" id="{7A6ED7BE-5A24-DC47-8B6F-49081FF69B5F}"/>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38" name="object 22">
                <a:extLst>
                  <a:ext uri="{FF2B5EF4-FFF2-40B4-BE49-F238E27FC236}">
                    <a16:creationId xmlns:a16="http://schemas.microsoft.com/office/drawing/2014/main" id="{25C4C95E-AFAE-B64C-9050-39D34C50F606}"/>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21" name="object 22">
              <a:extLst>
                <a:ext uri="{FF2B5EF4-FFF2-40B4-BE49-F238E27FC236}">
                  <a16:creationId xmlns:a16="http://schemas.microsoft.com/office/drawing/2014/main" id="{0BB380E0-F0AD-8D49-9ADE-10943B64CFA4}"/>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9" name="Group 8">
              <a:extLst>
                <a:ext uri="{FF2B5EF4-FFF2-40B4-BE49-F238E27FC236}">
                  <a16:creationId xmlns:a16="http://schemas.microsoft.com/office/drawing/2014/main" id="{30D6B3E6-2AA6-874C-B07F-43C1BD46C0EF}"/>
                </a:ext>
              </a:extLst>
            </p:cNvPr>
            <p:cNvGrpSpPr/>
            <p:nvPr userDrawn="1"/>
          </p:nvGrpSpPr>
          <p:grpSpPr>
            <a:xfrm>
              <a:off x="11492959" y="5160951"/>
              <a:ext cx="712305" cy="70754"/>
              <a:chOff x="11492959" y="5160951"/>
              <a:chExt cx="712305" cy="70754"/>
            </a:xfrm>
          </p:grpSpPr>
          <p:sp>
            <p:nvSpPr>
              <p:cNvPr id="34" name="object 22">
                <a:extLst>
                  <a:ext uri="{FF2B5EF4-FFF2-40B4-BE49-F238E27FC236}">
                    <a16:creationId xmlns:a16="http://schemas.microsoft.com/office/drawing/2014/main" id="{5CAE99AC-19A9-5C42-AF7C-70DEB7FD5B79}"/>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32" name="object 10">
                <a:extLst>
                  <a:ext uri="{FF2B5EF4-FFF2-40B4-BE49-F238E27FC236}">
                    <a16:creationId xmlns:a16="http://schemas.microsoft.com/office/drawing/2014/main" id="{25BDE417-F839-5941-9662-16DF0A8A99D7}"/>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29" name="object 22">
              <a:extLst>
                <a:ext uri="{FF2B5EF4-FFF2-40B4-BE49-F238E27FC236}">
                  <a16:creationId xmlns:a16="http://schemas.microsoft.com/office/drawing/2014/main" id="{C008405F-AD5B-A24D-9999-84228CA5920C}"/>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28" name="object 10">
              <a:extLst>
                <a:ext uri="{FF2B5EF4-FFF2-40B4-BE49-F238E27FC236}">
                  <a16:creationId xmlns:a16="http://schemas.microsoft.com/office/drawing/2014/main" id="{703129EE-7825-5948-A27A-1D79F9B2F776}"/>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Tree>
    <p:extLst>
      <p:ext uri="{BB962C8B-B14F-4D97-AF65-F5344CB8AC3E}">
        <p14:creationId xmlns:p14="http://schemas.microsoft.com/office/powerpoint/2010/main" val="27595543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Text-Blue-Streamlined">
    <p:bg>
      <p:bgPr>
        <a:solidFill>
          <a:srgbClr val="FFFFFF"/>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248545" y="2000251"/>
            <a:ext cx="5847455" cy="413340"/>
          </a:xfrm>
        </p:spPr>
        <p:txBody>
          <a:bodyPr lIns="0" tIns="0" rIns="0" bIns="0">
            <a:noAutofit/>
          </a:bodyPr>
          <a:lstStyle>
            <a:lvl1pPr marL="0" indent="0">
              <a:buNone/>
              <a:defRPr lang="en-US" sz="2000" b="1" i="0" kern="1200" dirty="0">
                <a:solidFill>
                  <a:schemeClr val="accent2"/>
                </a:solidFill>
                <a:latin typeface="Obviously Wide Medi" pitchFamily="82" charset="77"/>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268929" y="2629393"/>
            <a:ext cx="5473503"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14" name="Text Placeholder 12">
            <a:extLst>
              <a:ext uri="{FF2B5EF4-FFF2-40B4-BE49-F238E27FC236}">
                <a16:creationId xmlns:a16="http://schemas.microsoft.com/office/drawing/2014/main" id="{A3C8757A-241D-0240-807A-D467571482BB}"/>
              </a:ext>
            </a:extLst>
          </p:cNvPr>
          <p:cNvSpPr>
            <a:spLocks noGrp="1"/>
          </p:cNvSpPr>
          <p:nvPr>
            <p:ph type="body" sz="quarter" idx="21" hasCustomPrompt="1"/>
          </p:nvPr>
        </p:nvSpPr>
        <p:spPr>
          <a:xfrm>
            <a:off x="6145947" y="2629393"/>
            <a:ext cx="516822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15" name="Title 1">
            <a:extLst>
              <a:ext uri="{FF2B5EF4-FFF2-40B4-BE49-F238E27FC236}">
                <a16:creationId xmlns:a16="http://schemas.microsoft.com/office/drawing/2014/main" id="{9C851DD2-137B-174A-8657-C360631E4145}"/>
              </a:ext>
            </a:extLst>
          </p:cNvPr>
          <p:cNvSpPr>
            <a:spLocks noGrp="1"/>
          </p:cNvSpPr>
          <p:nvPr>
            <p:ph type="title" hasCustomPrompt="1"/>
          </p:nvPr>
        </p:nvSpPr>
        <p:spPr>
          <a:xfrm>
            <a:off x="1090420" y="261791"/>
            <a:ext cx="10820622" cy="724109"/>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7" name="Group 46">
            <a:extLst>
              <a:ext uri="{FF2B5EF4-FFF2-40B4-BE49-F238E27FC236}">
                <a16:creationId xmlns:a16="http://schemas.microsoft.com/office/drawing/2014/main" id="{6A8CCB4F-EB6E-7C49-BFF4-BFE193A492BA}"/>
              </a:ext>
            </a:extLst>
          </p:cNvPr>
          <p:cNvGrpSpPr/>
          <p:nvPr userDrawn="1"/>
        </p:nvGrpSpPr>
        <p:grpSpPr>
          <a:xfrm>
            <a:off x="11479694" y="484771"/>
            <a:ext cx="712306" cy="5410029"/>
            <a:chOff x="11492959" y="484771"/>
            <a:chExt cx="712306" cy="5410029"/>
          </a:xfrm>
        </p:grpSpPr>
        <p:grpSp>
          <p:nvGrpSpPr>
            <p:cNvPr id="48" name="Group 47">
              <a:extLst>
                <a:ext uri="{FF2B5EF4-FFF2-40B4-BE49-F238E27FC236}">
                  <a16:creationId xmlns:a16="http://schemas.microsoft.com/office/drawing/2014/main" id="{4D52C820-4118-5844-B4C6-0F6ECAAE10C5}"/>
                </a:ext>
              </a:extLst>
            </p:cNvPr>
            <p:cNvGrpSpPr/>
            <p:nvPr userDrawn="1"/>
          </p:nvGrpSpPr>
          <p:grpSpPr>
            <a:xfrm>
              <a:off x="11492959" y="484771"/>
              <a:ext cx="712305" cy="98641"/>
              <a:chOff x="11492959" y="484771"/>
              <a:chExt cx="712305" cy="98641"/>
            </a:xfrm>
          </p:grpSpPr>
          <p:sp>
            <p:nvSpPr>
              <p:cNvPr id="65" name="object 12">
                <a:extLst>
                  <a:ext uri="{FF2B5EF4-FFF2-40B4-BE49-F238E27FC236}">
                    <a16:creationId xmlns:a16="http://schemas.microsoft.com/office/drawing/2014/main" id="{BE12A101-DF84-F747-9771-CB4355965664}"/>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6" name="object 22">
                <a:extLst>
                  <a:ext uri="{FF2B5EF4-FFF2-40B4-BE49-F238E27FC236}">
                    <a16:creationId xmlns:a16="http://schemas.microsoft.com/office/drawing/2014/main" id="{E18BFEC0-9622-8C4B-BEAB-155F3A86A4F5}"/>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9" name="Group 48">
              <a:extLst>
                <a:ext uri="{FF2B5EF4-FFF2-40B4-BE49-F238E27FC236}">
                  <a16:creationId xmlns:a16="http://schemas.microsoft.com/office/drawing/2014/main" id="{CDDA3EA8-5304-8E4F-9EF0-3B226B876524}"/>
                </a:ext>
              </a:extLst>
            </p:cNvPr>
            <p:cNvGrpSpPr/>
            <p:nvPr userDrawn="1"/>
          </p:nvGrpSpPr>
          <p:grpSpPr>
            <a:xfrm>
              <a:off x="11492959" y="837460"/>
              <a:ext cx="712305" cy="112876"/>
              <a:chOff x="11492959" y="837460"/>
              <a:chExt cx="712305" cy="112876"/>
            </a:xfrm>
          </p:grpSpPr>
          <p:sp>
            <p:nvSpPr>
              <p:cNvPr id="62" name="object 10">
                <a:extLst>
                  <a:ext uri="{FF2B5EF4-FFF2-40B4-BE49-F238E27FC236}">
                    <a16:creationId xmlns:a16="http://schemas.microsoft.com/office/drawing/2014/main" id="{E0E1BB06-EA7B-E14F-BAD7-BDCB1A94219C}"/>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63" name="object 10">
                <a:extLst>
                  <a:ext uri="{FF2B5EF4-FFF2-40B4-BE49-F238E27FC236}">
                    <a16:creationId xmlns:a16="http://schemas.microsoft.com/office/drawing/2014/main" id="{CBE47FDE-FF02-074A-B9DB-F0F4661EBE52}"/>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64" name="object 22">
                <a:extLst>
                  <a:ext uri="{FF2B5EF4-FFF2-40B4-BE49-F238E27FC236}">
                    <a16:creationId xmlns:a16="http://schemas.microsoft.com/office/drawing/2014/main" id="{0B497DC5-24D2-7E47-B359-40C9E161FE76}"/>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50" name="Group 49">
              <a:extLst>
                <a:ext uri="{FF2B5EF4-FFF2-40B4-BE49-F238E27FC236}">
                  <a16:creationId xmlns:a16="http://schemas.microsoft.com/office/drawing/2014/main" id="{A08C2A0C-61DC-AD43-8303-E68852FB5C2C}"/>
                </a:ext>
              </a:extLst>
            </p:cNvPr>
            <p:cNvGrpSpPr/>
            <p:nvPr userDrawn="1"/>
          </p:nvGrpSpPr>
          <p:grpSpPr>
            <a:xfrm>
              <a:off x="11492959" y="1459641"/>
              <a:ext cx="712305" cy="18623"/>
              <a:chOff x="11492959" y="1459641"/>
              <a:chExt cx="712305" cy="18623"/>
            </a:xfrm>
          </p:grpSpPr>
          <p:sp>
            <p:nvSpPr>
              <p:cNvPr id="60" name="object 10">
                <a:extLst>
                  <a:ext uri="{FF2B5EF4-FFF2-40B4-BE49-F238E27FC236}">
                    <a16:creationId xmlns:a16="http://schemas.microsoft.com/office/drawing/2014/main" id="{A819BBCB-D1B4-3148-95C0-DB1885048F31}"/>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61" name="object 22">
                <a:extLst>
                  <a:ext uri="{FF2B5EF4-FFF2-40B4-BE49-F238E27FC236}">
                    <a16:creationId xmlns:a16="http://schemas.microsoft.com/office/drawing/2014/main" id="{CC15F2B0-424E-FA43-A735-194F8572DBE7}"/>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51" name="Group 50">
              <a:extLst>
                <a:ext uri="{FF2B5EF4-FFF2-40B4-BE49-F238E27FC236}">
                  <a16:creationId xmlns:a16="http://schemas.microsoft.com/office/drawing/2014/main" id="{99316C53-414D-5E4C-9A57-1C645317124C}"/>
                </a:ext>
              </a:extLst>
            </p:cNvPr>
            <p:cNvGrpSpPr/>
            <p:nvPr userDrawn="1"/>
          </p:nvGrpSpPr>
          <p:grpSpPr>
            <a:xfrm>
              <a:off x="11492959" y="2418879"/>
              <a:ext cx="712305" cy="126395"/>
              <a:chOff x="11492959" y="2418879"/>
              <a:chExt cx="712305" cy="126395"/>
            </a:xfrm>
          </p:grpSpPr>
          <p:sp>
            <p:nvSpPr>
              <p:cNvPr id="58" name="object 10">
                <a:extLst>
                  <a:ext uri="{FF2B5EF4-FFF2-40B4-BE49-F238E27FC236}">
                    <a16:creationId xmlns:a16="http://schemas.microsoft.com/office/drawing/2014/main" id="{53E70FBD-0E5F-FB46-8A99-2E5007564159}"/>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9" name="object 22">
                <a:extLst>
                  <a:ext uri="{FF2B5EF4-FFF2-40B4-BE49-F238E27FC236}">
                    <a16:creationId xmlns:a16="http://schemas.microsoft.com/office/drawing/2014/main" id="{C686AC97-6BE7-3240-8B47-2F6DDE516FC9}"/>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52" name="object 22">
              <a:extLst>
                <a:ext uri="{FF2B5EF4-FFF2-40B4-BE49-F238E27FC236}">
                  <a16:creationId xmlns:a16="http://schemas.microsoft.com/office/drawing/2014/main" id="{9E29B2C6-4C96-1E4E-A6E7-0BE771074BC9}"/>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53" name="Group 52">
              <a:extLst>
                <a:ext uri="{FF2B5EF4-FFF2-40B4-BE49-F238E27FC236}">
                  <a16:creationId xmlns:a16="http://schemas.microsoft.com/office/drawing/2014/main" id="{8D91ADF0-2698-4440-B2A7-94FF113F28CC}"/>
                </a:ext>
              </a:extLst>
            </p:cNvPr>
            <p:cNvGrpSpPr/>
            <p:nvPr userDrawn="1"/>
          </p:nvGrpSpPr>
          <p:grpSpPr>
            <a:xfrm>
              <a:off x="11492959" y="5160951"/>
              <a:ext cx="712305" cy="70754"/>
              <a:chOff x="11492959" y="5160951"/>
              <a:chExt cx="712305" cy="70754"/>
            </a:xfrm>
          </p:grpSpPr>
          <p:sp>
            <p:nvSpPr>
              <p:cNvPr id="56" name="object 22">
                <a:extLst>
                  <a:ext uri="{FF2B5EF4-FFF2-40B4-BE49-F238E27FC236}">
                    <a16:creationId xmlns:a16="http://schemas.microsoft.com/office/drawing/2014/main" id="{557CF4E5-A2DD-AE42-859E-1C502965D5D4}"/>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7" name="object 10">
                <a:extLst>
                  <a:ext uri="{FF2B5EF4-FFF2-40B4-BE49-F238E27FC236}">
                    <a16:creationId xmlns:a16="http://schemas.microsoft.com/office/drawing/2014/main" id="{AA98D139-27CF-A046-90AC-6A2205B70887}"/>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54" name="object 22">
              <a:extLst>
                <a:ext uri="{FF2B5EF4-FFF2-40B4-BE49-F238E27FC236}">
                  <a16:creationId xmlns:a16="http://schemas.microsoft.com/office/drawing/2014/main" id="{9B673621-43F3-6D40-A227-317FA2F08BF4}"/>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5" name="object 10">
              <a:extLst>
                <a:ext uri="{FF2B5EF4-FFF2-40B4-BE49-F238E27FC236}">
                  <a16:creationId xmlns:a16="http://schemas.microsoft.com/office/drawing/2014/main" id="{047C592D-3942-6345-8F73-4337FAC7340D}"/>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67" name="Picture 66" descr="A picture containing outdoor, blue, high, day&#10;&#10;Description automatically generated">
            <a:extLst>
              <a:ext uri="{FF2B5EF4-FFF2-40B4-BE49-F238E27FC236}">
                <a16:creationId xmlns:a16="http://schemas.microsoft.com/office/drawing/2014/main" id="{4AAD4E81-4111-2B48-BB24-D9C847CCFF5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433846"/>
          </a:xfrm>
          <a:prstGeom prst="rect">
            <a:avLst/>
          </a:prstGeom>
        </p:spPr>
      </p:pic>
      <p:pic>
        <p:nvPicPr>
          <p:cNvPr id="46" name="Picture 45">
            <a:extLst>
              <a:ext uri="{FF2B5EF4-FFF2-40B4-BE49-F238E27FC236}">
                <a16:creationId xmlns:a16="http://schemas.microsoft.com/office/drawing/2014/main" id="{9420185E-4AC2-AF46-821D-B6A39598C45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Tree>
    <p:extLst>
      <p:ext uri="{BB962C8B-B14F-4D97-AF65-F5344CB8AC3E}">
        <p14:creationId xmlns:p14="http://schemas.microsoft.com/office/powerpoint/2010/main" val="38320800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Text-Blue-Streamlined">
    <p:bg>
      <p:bgPr>
        <a:solidFill>
          <a:srgbClr val="FFFFFF"/>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243529" y="2000251"/>
            <a:ext cx="5827071" cy="413340"/>
          </a:xfrm>
        </p:spPr>
        <p:txBody>
          <a:bodyPr lIns="0" tIns="0" rIns="0" bIns="0">
            <a:noAutofit/>
          </a:bodyPr>
          <a:lstStyle>
            <a:lvl1pPr marL="0" indent="0">
              <a:buNone/>
              <a:defRPr lang="en-US" sz="2000" b="1" i="0" kern="1200" dirty="0">
                <a:solidFill>
                  <a:schemeClr val="accent2"/>
                </a:solidFill>
                <a:latin typeface="Obviously Wide Medi" pitchFamily="82" charset="77"/>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dirty="0"/>
              <a:t>Click to Add Section Header</a:t>
            </a:r>
          </a:p>
        </p:txBody>
      </p:sp>
      <p:sp>
        <p:nvSpPr>
          <p:cNvPr id="4" name="Text Placeholder 3">
            <a:extLst>
              <a:ext uri="{FF2B5EF4-FFF2-40B4-BE49-F238E27FC236}">
                <a16:creationId xmlns:a16="http://schemas.microsoft.com/office/drawing/2014/main" id="{3161FB7C-4023-4845-8951-9DDECD6B5AC8}"/>
              </a:ext>
            </a:extLst>
          </p:cNvPr>
          <p:cNvSpPr>
            <a:spLocks noGrp="1"/>
          </p:cNvSpPr>
          <p:nvPr>
            <p:ph type="body" sz="quarter" idx="19" hasCustomPrompt="1"/>
          </p:nvPr>
        </p:nvSpPr>
        <p:spPr>
          <a:xfrm>
            <a:off x="243529" y="2730500"/>
            <a:ext cx="5827071"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sp>
        <p:nvSpPr>
          <p:cNvPr id="15" name="Text Placeholder 3">
            <a:extLst>
              <a:ext uri="{FF2B5EF4-FFF2-40B4-BE49-F238E27FC236}">
                <a16:creationId xmlns:a16="http://schemas.microsoft.com/office/drawing/2014/main" id="{E6B2B4E8-858F-E442-A0C0-2604E30ACC19}"/>
              </a:ext>
            </a:extLst>
          </p:cNvPr>
          <p:cNvSpPr>
            <a:spLocks noGrp="1"/>
          </p:cNvSpPr>
          <p:nvPr>
            <p:ph type="body" sz="quarter" idx="20" hasCustomPrompt="1"/>
          </p:nvPr>
        </p:nvSpPr>
        <p:spPr>
          <a:xfrm>
            <a:off x="6097651" y="2730500"/>
            <a:ext cx="5521325"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sp>
        <p:nvSpPr>
          <p:cNvPr id="10" name="Title 1">
            <a:extLst>
              <a:ext uri="{FF2B5EF4-FFF2-40B4-BE49-F238E27FC236}">
                <a16:creationId xmlns:a16="http://schemas.microsoft.com/office/drawing/2014/main" id="{294D3B3C-6D7C-6441-B7F9-4B397F80561D}"/>
              </a:ext>
            </a:extLst>
          </p:cNvPr>
          <p:cNvSpPr>
            <a:spLocks noGrp="1"/>
          </p:cNvSpPr>
          <p:nvPr>
            <p:ph type="title" hasCustomPrompt="1"/>
          </p:nvPr>
        </p:nvSpPr>
        <p:spPr>
          <a:xfrm>
            <a:off x="1085102" y="276519"/>
            <a:ext cx="10697362" cy="709977"/>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5" name="Group 44">
            <a:extLst>
              <a:ext uri="{FF2B5EF4-FFF2-40B4-BE49-F238E27FC236}">
                <a16:creationId xmlns:a16="http://schemas.microsoft.com/office/drawing/2014/main" id="{9A53C210-D38F-B147-8B38-51E72E04B2CE}"/>
              </a:ext>
            </a:extLst>
          </p:cNvPr>
          <p:cNvGrpSpPr/>
          <p:nvPr userDrawn="1"/>
        </p:nvGrpSpPr>
        <p:grpSpPr>
          <a:xfrm>
            <a:off x="11479694" y="484771"/>
            <a:ext cx="712306" cy="5410029"/>
            <a:chOff x="11492959" y="484771"/>
            <a:chExt cx="712306" cy="5410029"/>
          </a:xfrm>
        </p:grpSpPr>
        <p:grpSp>
          <p:nvGrpSpPr>
            <p:cNvPr id="46" name="Group 45">
              <a:extLst>
                <a:ext uri="{FF2B5EF4-FFF2-40B4-BE49-F238E27FC236}">
                  <a16:creationId xmlns:a16="http://schemas.microsoft.com/office/drawing/2014/main" id="{D743CD63-4EBD-FF43-82E4-44622ECF7F26}"/>
                </a:ext>
              </a:extLst>
            </p:cNvPr>
            <p:cNvGrpSpPr/>
            <p:nvPr userDrawn="1"/>
          </p:nvGrpSpPr>
          <p:grpSpPr>
            <a:xfrm>
              <a:off x="11492959" y="484771"/>
              <a:ext cx="712305" cy="98641"/>
              <a:chOff x="11492959" y="484771"/>
              <a:chExt cx="712305" cy="98641"/>
            </a:xfrm>
          </p:grpSpPr>
          <p:sp>
            <p:nvSpPr>
              <p:cNvPr id="63" name="object 12">
                <a:extLst>
                  <a:ext uri="{FF2B5EF4-FFF2-40B4-BE49-F238E27FC236}">
                    <a16:creationId xmlns:a16="http://schemas.microsoft.com/office/drawing/2014/main" id="{70C3B72A-0255-A643-8BCB-743321AE4C45}"/>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4" name="object 22">
                <a:extLst>
                  <a:ext uri="{FF2B5EF4-FFF2-40B4-BE49-F238E27FC236}">
                    <a16:creationId xmlns:a16="http://schemas.microsoft.com/office/drawing/2014/main" id="{AF4E6DA5-78BD-9A43-8031-F3D6B002AC64}"/>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7" name="Group 46">
              <a:extLst>
                <a:ext uri="{FF2B5EF4-FFF2-40B4-BE49-F238E27FC236}">
                  <a16:creationId xmlns:a16="http://schemas.microsoft.com/office/drawing/2014/main" id="{A127F773-8447-EF4B-B718-12D5F2E991AF}"/>
                </a:ext>
              </a:extLst>
            </p:cNvPr>
            <p:cNvGrpSpPr/>
            <p:nvPr userDrawn="1"/>
          </p:nvGrpSpPr>
          <p:grpSpPr>
            <a:xfrm>
              <a:off x="11492959" y="837460"/>
              <a:ext cx="712305" cy="112876"/>
              <a:chOff x="11492959" y="837460"/>
              <a:chExt cx="712305" cy="112876"/>
            </a:xfrm>
          </p:grpSpPr>
          <p:sp>
            <p:nvSpPr>
              <p:cNvPr id="60" name="object 10">
                <a:extLst>
                  <a:ext uri="{FF2B5EF4-FFF2-40B4-BE49-F238E27FC236}">
                    <a16:creationId xmlns:a16="http://schemas.microsoft.com/office/drawing/2014/main" id="{E777F725-CE64-6C48-BCB5-3829866DA261}"/>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61" name="object 10">
                <a:extLst>
                  <a:ext uri="{FF2B5EF4-FFF2-40B4-BE49-F238E27FC236}">
                    <a16:creationId xmlns:a16="http://schemas.microsoft.com/office/drawing/2014/main" id="{C82B53FD-9695-1A4A-A1D7-1CB7DDBD7104}"/>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62" name="object 22">
                <a:extLst>
                  <a:ext uri="{FF2B5EF4-FFF2-40B4-BE49-F238E27FC236}">
                    <a16:creationId xmlns:a16="http://schemas.microsoft.com/office/drawing/2014/main" id="{F9E7742B-2A8C-B64E-B27E-97E41BBED308}"/>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8" name="Group 47">
              <a:extLst>
                <a:ext uri="{FF2B5EF4-FFF2-40B4-BE49-F238E27FC236}">
                  <a16:creationId xmlns:a16="http://schemas.microsoft.com/office/drawing/2014/main" id="{F599F89F-F1FF-A94F-A99A-0AC7EBEC9CE6}"/>
                </a:ext>
              </a:extLst>
            </p:cNvPr>
            <p:cNvGrpSpPr/>
            <p:nvPr userDrawn="1"/>
          </p:nvGrpSpPr>
          <p:grpSpPr>
            <a:xfrm>
              <a:off x="11492959" y="1459641"/>
              <a:ext cx="712305" cy="18623"/>
              <a:chOff x="11492959" y="1459641"/>
              <a:chExt cx="712305" cy="18623"/>
            </a:xfrm>
          </p:grpSpPr>
          <p:sp>
            <p:nvSpPr>
              <p:cNvPr id="58" name="object 10">
                <a:extLst>
                  <a:ext uri="{FF2B5EF4-FFF2-40B4-BE49-F238E27FC236}">
                    <a16:creationId xmlns:a16="http://schemas.microsoft.com/office/drawing/2014/main" id="{22D50117-144D-2042-8838-D6BD708EE213}"/>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9" name="object 22">
                <a:extLst>
                  <a:ext uri="{FF2B5EF4-FFF2-40B4-BE49-F238E27FC236}">
                    <a16:creationId xmlns:a16="http://schemas.microsoft.com/office/drawing/2014/main" id="{B3170071-F337-9B4D-8523-2A0337757F1B}"/>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9" name="Group 48">
              <a:extLst>
                <a:ext uri="{FF2B5EF4-FFF2-40B4-BE49-F238E27FC236}">
                  <a16:creationId xmlns:a16="http://schemas.microsoft.com/office/drawing/2014/main" id="{A2614D46-AB61-0442-AA3D-26EAFA482188}"/>
                </a:ext>
              </a:extLst>
            </p:cNvPr>
            <p:cNvGrpSpPr/>
            <p:nvPr userDrawn="1"/>
          </p:nvGrpSpPr>
          <p:grpSpPr>
            <a:xfrm>
              <a:off x="11492959" y="2418879"/>
              <a:ext cx="712305" cy="126395"/>
              <a:chOff x="11492959" y="2418879"/>
              <a:chExt cx="712305" cy="126395"/>
            </a:xfrm>
          </p:grpSpPr>
          <p:sp>
            <p:nvSpPr>
              <p:cNvPr id="56" name="object 10">
                <a:extLst>
                  <a:ext uri="{FF2B5EF4-FFF2-40B4-BE49-F238E27FC236}">
                    <a16:creationId xmlns:a16="http://schemas.microsoft.com/office/drawing/2014/main" id="{86B64305-E4EF-474F-9A3C-352E1DA9E458}"/>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7" name="object 22">
                <a:extLst>
                  <a:ext uri="{FF2B5EF4-FFF2-40B4-BE49-F238E27FC236}">
                    <a16:creationId xmlns:a16="http://schemas.microsoft.com/office/drawing/2014/main" id="{5A780A98-3242-FF41-81F7-434BE8AC1D47}"/>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50" name="object 22">
              <a:extLst>
                <a:ext uri="{FF2B5EF4-FFF2-40B4-BE49-F238E27FC236}">
                  <a16:creationId xmlns:a16="http://schemas.microsoft.com/office/drawing/2014/main" id="{2A06A007-BFA8-F841-907E-F5982031CC2F}"/>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51" name="Group 50">
              <a:extLst>
                <a:ext uri="{FF2B5EF4-FFF2-40B4-BE49-F238E27FC236}">
                  <a16:creationId xmlns:a16="http://schemas.microsoft.com/office/drawing/2014/main" id="{7B746EDC-FE6D-444C-902A-779258B4783A}"/>
                </a:ext>
              </a:extLst>
            </p:cNvPr>
            <p:cNvGrpSpPr/>
            <p:nvPr userDrawn="1"/>
          </p:nvGrpSpPr>
          <p:grpSpPr>
            <a:xfrm>
              <a:off x="11492959" y="5160951"/>
              <a:ext cx="712305" cy="70754"/>
              <a:chOff x="11492959" y="5160951"/>
              <a:chExt cx="712305" cy="70754"/>
            </a:xfrm>
          </p:grpSpPr>
          <p:sp>
            <p:nvSpPr>
              <p:cNvPr id="54" name="object 22">
                <a:extLst>
                  <a:ext uri="{FF2B5EF4-FFF2-40B4-BE49-F238E27FC236}">
                    <a16:creationId xmlns:a16="http://schemas.microsoft.com/office/drawing/2014/main" id="{3011B8D6-C982-2D48-BFD1-047936EE2A21}"/>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5" name="object 10">
                <a:extLst>
                  <a:ext uri="{FF2B5EF4-FFF2-40B4-BE49-F238E27FC236}">
                    <a16:creationId xmlns:a16="http://schemas.microsoft.com/office/drawing/2014/main" id="{3894879A-F527-3B49-AFE7-1D35877F5B2A}"/>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52" name="object 22">
              <a:extLst>
                <a:ext uri="{FF2B5EF4-FFF2-40B4-BE49-F238E27FC236}">
                  <a16:creationId xmlns:a16="http://schemas.microsoft.com/office/drawing/2014/main" id="{3A44FFE2-CC80-F541-A5F5-026F6EB2DE0D}"/>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3" name="object 10">
              <a:extLst>
                <a:ext uri="{FF2B5EF4-FFF2-40B4-BE49-F238E27FC236}">
                  <a16:creationId xmlns:a16="http://schemas.microsoft.com/office/drawing/2014/main" id="{E5F44BB9-D299-1749-B4BB-FED2A2B0DCA8}"/>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65" name="Picture 64" descr="A picture containing outdoor, blue, high, day&#10;&#10;Description automatically generated">
            <a:extLst>
              <a:ext uri="{FF2B5EF4-FFF2-40B4-BE49-F238E27FC236}">
                <a16:creationId xmlns:a16="http://schemas.microsoft.com/office/drawing/2014/main" id="{A752B62C-C22B-A240-B0E6-EDCECC07C5E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433846"/>
          </a:xfrm>
          <a:prstGeom prst="rect">
            <a:avLst/>
          </a:prstGeom>
        </p:spPr>
      </p:pic>
      <p:pic>
        <p:nvPicPr>
          <p:cNvPr id="44" name="Picture 43">
            <a:extLst>
              <a:ext uri="{FF2B5EF4-FFF2-40B4-BE49-F238E27FC236}">
                <a16:creationId xmlns:a16="http://schemas.microsoft.com/office/drawing/2014/main" id="{80637074-04E7-044E-AA67-C4BCAA7E008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Tree>
    <p:extLst>
      <p:ext uri="{BB962C8B-B14F-4D97-AF65-F5344CB8AC3E}">
        <p14:creationId xmlns:p14="http://schemas.microsoft.com/office/powerpoint/2010/main" val="35707765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Text-Blue-Streamlined">
    <p:bg>
      <p:bgPr>
        <a:solidFill>
          <a:srgbClr val="FFFFFF"/>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3" name="Title 1">
            <a:extLst>
              <a:ext uri="{FF2B5EF4-FFF2-40B4-BE49-F238E27FC236}">
                <a16:creationId xmlns:a16="http://schemas.microsoft.com/office/drawing/2014/main" id="{C5C154C9-44A6-FA42-BB1E-C12008EA04EA}"/>
              </a:ext>
            </a:extLst>
          </p:cNvPr>
          <p:cNvSpPr>
            <a:spLocks noGrp="1"/>
          </p:cNvSpPr>
          <p:nvPr>
            <p:ph type="title" hasCustomPrompt="1"/>
          </p:nvPr>
        </p:nvSpPr>
        <p:spPr>
          <a:xfrm>
            <a:off x="1090420" y="264139"/>
            <a:ext cx="10845164" cy="724469"/>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0" name="Group 39">
            <a:extLst>
              <a:ext uri="{FF2B5EF4-FFF2-40B4-BE49-F238E27FC236}">
                <a16:creationId xmlns:a16="http://schemas.microsoft.com/office/drawing/2014/main" id="{AFB4AA37-BF70-8540-AE2A-C91FAE33FB3B}"/>
              </a:ext>
            </a:extLst>
          </p:cNvPr>
          <p:cNvGrpSpPr/>
          <p:nvPr userDrawn="1"/>
        </p:nvGrpSpPr>
        <p:grpSpPr>
          <a:xfrm>
            <a:off x="11479694" y="484771"/>
            <a:ext cx="712306" cy="5410029"/>
            <a:chOff x="11492959" y="484771"/>
            <a:chExt cx="712306" cy="5410029"/>
          </a:xfrm>
        </p:grpSpPr>
        <p:grpSp>
          <p:nvGrpSpPr>
            <p:cNvPr id="41" name="Group 40">
              <a:extLst>
                <a:ext uri="{FF2B5EF4-FFF2-40B4-BE49-F238E27FC236}">
                  <a16:creationId xmlns:a16="http://schemas.microsoft.com/office/drawing/2014/main" id="{04B3620B-0D6A-9142-AD0A-72D172EB93A0}"/>
                </a:ext>
              </a:extLst>
            </p:cNvPr>
            <p:cNvGrpSpPr/>
            <p:nvPr userDrawn="1"/>
          </p:nvGrpSpPr>
          <p:grpSpPr>
            <a:xfrm>
              <a:off x="11492959" y="484771"/>
              <a:ext cx="712305" cy="98641"/>
              <a:chOff x="11492959" y="484771"/>
              <a:chExt cx="712305" cy="98641"/>
            </a:xfrm>
          </p:grpSpPr>
          <p:sp>
            <p:nvSpPr>
              <p:cNvPr id="59" name="object 12">
                <a:extLst>
                  <a:ext uri="{FF2B5EF4-FFF2-40B4-BE49-F238E27FC236}">
                    <a16:creationId xmlns:a16="http://schemas.microsoft.com/office/drawing/2014/main" id="{5F7BFEB3-637E-6F4A-BEA9-E19064179276}"/>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0" name="object 22">
                <a:extLst>
                  <a:ext uri="{FF2B5EF4-FFF2-40B4-BE49-F238E27FC236}">
                    <a16:creationId xmlns:a16="http://schemas.microsoft.com/office/drawing/2014/main" id="{05D80A4C-6C63-F445-9B37-3D99C9B33A85}"/>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3" name="Group 42">
              <a:extLst>
                <a:ext uri="{FF2B5EF4-FFF2-40B4-BE49-F238E27FC236}">
                  <a16:creationId xmlns:a16="http://schemas.microsoft.com/office/drawing/2014/main" id="{C22D5248-E2D7-5640-8C3C-D9896F630700}"/>
                </a:ext>
              </a:extLst>
            </p:cNvPr>
            <p:cNvGrpSpPr/>
            <p:nvPr userDrawn="1"/>
          </p:nvGrpSpPr>
          <p:grpSpPr>
            <a:xfrm>
              <a:off x="11492959" y="837460"/>
              <a:ext cx="712305" cy="112876"/>
              <a:chOff x="11492959" y="837460"/>
              <a:chExt cx="712305" cy="112876"/>
            </a:xfrm>
          </p:grpSpPr>
          <p:sp>
            <p:nvSpPr>
              <p:cNvPr id="56" name="object 10">
                <a:extLst>
                  <a:ext uri="{FF2B5EF4-FFF2-40B4-BE49-F238E27FC236}">
                    <a16:creationId xmlns:a16="http://schemas.microsoft.com/office/drawing/2014/main" id="{9E3B24FD-B0B8-5848-962F-11B852D29922}"/>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57" name="object 10">
                <a:extLst>
                  <a:ext uri="{FF2B5EF4-FFF2-40B4-BE49-F238E27FC236}">
                    <a16:creationId xmlns:a16="http://schemas.microsoft.com/office/drawing/2014/main" id="{9AF010AD-EF15-2941-9562-46612A168E88}"/>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8" name="object 22">
                <a:extLst>
                  <a:ext uri="{FF2B5EF4-FFF2-40B4-BE49-F238E27FC236}">
                    <a16:creationId xmlns:a16="http://schemas.microsoft.com/office/drawing/2014/main" id="{C0727FC3-B538-FB44-B5DF-4CE535291A45}"/>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4" name="Group 43">
              <a:extLst>
                <a:ext uri="{FF2B5EF4-FFF2-40B4-BE49-F238E27FC236}">
                  <a16:creationId xmlns:a16="http://schemas.microsoft.com/office/drawing/2014/main" id="{7CBA3F1B-EC3D-0740-A4DC-9F40DC1299AC}"/>
                </a:ext>
              </a:extLst>
            </p:cNvPr>
            <p:cNvGrpSpPr/>
            <p:nvPr userDrawn="1"/>
          </p:nvGrpSpPr>
          <p:grpSpPr>
            <a:xfrm>
              <a:off x="11492959" y="1459641"/>
              <a:ext cx="712305" cy="18623"/>
              <a:chOff x="11492959" y="1459641"/>
              <a:chExt cx="712305" cy="18623"/>
            </a:xfrm>
          </p:grpSpPr>
          <p:sp>
            <p:nvSpPr>
              <p:cNvPr id="54" name="object 10">
                <a:extLst>
                  <a:ext uri="{FF2B5EF4-FFF2-40B4-BE49-F238E27FC236}">
                    <a16:creationId xmlns:a16="http://schemas.microsoft.com/office/drawing/2014/main" id="{FF1A136A-D981-7A4B-84D3-3A735F482F86}"/>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5" name="object 22">
                <a:extLst>
                  <a:ext uri="{FF2B5EF4-FFF2-40B4-BE49-F238E27FC236}">
                    <a16:creationId xmlns:a16="http://schemas.microsoft.com/office/drawing/2014/main" id="{DEA54816-688C-0244-9316-EA2FC127C535}"/>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5" name="Group 44">
              <a:extLst>
                <a:ext uri="{FF2B5EF4-FFF2-40B4-BE49-F238E27FC236}">
                  <a16:creationId xmlns:a16="http://schemas.microsoft.com/office/drawing/2014/main" id="{8D78E243-BE78-CB4F-A102-95C0A5BE3A67}"/>
                </a:ext>
              </a:extLst>
            </p:cNvPr>
            <p:cNvGrpSpPr/>
            <p:nvPr userDrawn="1"/>
          </p:nvGrpSpPr>
          <p:grpSpPr>
            <a:xfrm>
              <a:off x="11492959" y="2418879"/>
              <a:ext cx="712305" cy="126395"/>
              <a:chOff x="11492959" y="2418879"/>
              <a:chExt cx="712305" cy="126395"/>
            </a:xfrm>
          </p:grpSpPr>
          <p:sp>
            <p:nvSpPr>
              <p:cNvPr id="52" name="object 10">
                <a:extLst>
                  <a:ext uri="{FF2B5EF4-FFF2-40B4-BE49-F238E27FC236}">
                    <a16:creationId xmlns:a16="http://schemas.microsoft.com/office/drawing/2014/main" id="{D6E94547-88FD-CA4E-82F5-28347C3627E5}"/>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3" name="object 22">
                <a:extLst>
                  <a:ext uri="{FF2B5EF4-FFF2-40B4-BE49-F238E27FC236}">
                    <a16:creationId xmlns:a16="http://schemas.microsoft.com/office/drawing/2014/main" id="{236F1D4C-0909-4E43-91AA-920494272278}"/>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46" name="object 22">
              <a:extLst>
                <a:ext uri="{FF2B5EF4-FFF2-40B4-BE49-F238E27FC236}">
                  <a16:creationId xmlns:a16="http://schemas.microsoft.com/office/drawing/2014/main" id="{06133819-D7E1-544A-95B0-D0B5E8D1BAF4}"/>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47" name="Group 46">
              <a:extLst>
                <a:ext uri="{FF2B5EF4-FFF2-40B4-BE49-F238E27FC236}">
                  <a16:creationId xmlns:a16="http://schemas.microsoft.com/office/drawing/2014/main" id="{B4E34B90-3B61-E24B-AD54-04EF0A83DB4A}"/>
                </a:ext>
              </a:extLst>
            </p:cNvPr>
            <p:cNvGrpSpPr/>
            <p:nvPr userDrawn="1"/>
          </p:nvGrpSpPr>
          <p:grpSpPr>
            <a:xfrm>
              <a:off x="11492959" y="5160951"/>
              <a:ext cx="712305" cy="70754"/>
              <a:chOff x="11492959" y="5160951"/>
              <a:chExt cx="712305" cy="70754"/>
            </a:xfrm>
          </p:grpSpPr>
          <p:sp>
            <p:nvSpPr>
              <p:cNvPr id="50" name="object 22">
                <a:extLst>
                  <a:ext uri="{FF2B5EF4-FFF2-40B4-BE49-F238E27FC236}">
                    <a16:creationId xmlns:a16="http://schemas.microsoft.com/office/drawing/2014/main" id="{568D09DD-D671-204B-AF5A-CCB3575CCBA8}"/>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1" name="object 10">
                <a:extLst>
                  <a:ext uri="{FF2B5EF4-FFF2-40B4-BE49-F238E27FC236}">
                    <a16:creationId xmlns:a16="http://schemas.microsoft.com/office/drawing/2014/main" id="{EEE52CB3-5332-5841-83BC-C306A7BF83AD}"/>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48" name="object 22">
              <a:extLst>
                <a:ext uri="{FF2B5EF4-FFF2-40B4-BE49-F238E27FC236}">
                  <a16:creationId xmlns:a16="http://schemas.microsoft.com/office/drawing/2014/main" id="{B188E2BE-F35C-3140-BC15-123F7AA36C92}"/>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49" name="object 10">
              <a:extLst>
                <a:ext uri="{FF2B5EF4-FFF2-40B4-BE49-F238E27FC236}">
                  <a16:creationId xmlns:a16="http://schemas.microsoft.com/office/drawing/2014/main" id="{07130CDF-333E-6648-A47B-D9CBE32ACA55}"/>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61" name="Picture 60" descr="A picture containing outdoor, blue, high, day&#10;&#10;Description automatically generated">
            <a:extLst>
              <a:ext uri="{FF2B5EF4-FFF2-40B4-BE49-F238E27FC236}">
                <a16:creationId xmlns:a16="http://schemas.microsoft.com/office/drawing/2014/main" id="{48A8D7EB-39BD-1849-AF6B-A3D9673BCB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433846"/>
          </a:xfrm>
          <a:prstGeom prst="rect">
            <a:avLst/>
          </a:prstGeom>
        </p:spPr>
      </p:pic>
      <p:pic>
        <p:nvPicPr>
          <p:cNvPr id="39" name="Picture 38">
            <a:extLst>
              <a:ext uri="{FF2B5EF4-FFF2-40B4-BE49-F238E27FC236}">
                <a16:creationId xmlns:a16="http://schemas.microsoft.com/office/drawing/2014/main" id="{67FEA3B3-B1AB-C34C-8D44-CCE56CF8260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
        <p:nvSpPr>
          <p:cNvPr id="3" name="Text Placeholder 2">
            <a:extLst>
              <a:ext uri="{FF2B5EF4-FFF2-40B4-BE49-F238E27FC236}">
                <a16:creationId xmlns:a16="http://schemas.microsoft.com/office/drawing/2014/main" id="{14328575-D60F-0F4C-A04E-A0E977F9C446}"/>
              </a:ext>
            </a:extLst>
          </p:cNvPr>
          <p:cNvSpPr>
            <a:spLocks noGrp="1"/>
          </p:cNvSpPr>
          <p:nvPr>
            <p:ph type="body" sz="quarter" idx="10"/>
          </p:nvPr>
        </p:nvSpPr>
        <p:spPr>
          <a:xfrm>
            <a:off x="268929" y="1777235"/>
            <a:ext cx="11097571" cy="4620390"/>
          </a:xfrm>
        </p:spPr>
        <p:txBody>
          <a:bodyPr/>
          <a:lstStyle>
            <a:lvl1pPr>
              <a:defRPr b="0" i="0">
                <a:latin typeface="Gentona Light" pitchFamily="2" charset="77"/>
              </a:defRPr>
            </a:lvl1pPr>
            <a:lvl2pPr>
              <a:defRPr b="0" i="0">
                <a:latin typeface="Gentona Light" pitchFamily="2" charset="77"/>
              </a:defRPr>
            </a:lvl2pPr>
            <a:lvl3pPr>
              <a:defRPr b="0" i="0">
                <a:latin typeface="Gentona Light" pitchFamily="2" charset="77"/>
              </a:defRPr>
            </a:lvl3pPr>
            <a:lvl4pPr>
              <a:defRPr b="0" i="0">
                <a:latin typeface="Gentona Light" pitchFamily="2" charset="77"/>
              </a:defRPr>
            </a:lvl4pPr>
            <a:lvl5pPr>
              <a:defRPr b="0" i="0">
                <a:latin typeface="Gentona Ligh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954178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5-Text-Blue-Streamlined">
    <p:bg>
      <p:bgPr>
        <a:solidFill>
          <a:srgbClr val="FFFFFF"/>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3" name="Title 1">
            <a:extLst>
              <a:ext uri="{FF2B5EF4-FFF2-40B4-BE49-F238E27FC236}">
                <a16:creationId xmlns:a16="http://schemas.microsoft.com/office/drawing/2014/main" id="{C5C154C9-44A6-FA42-BB1E-C12008EA04EA}"/>
              </a:ext>
            </a:extLst>
          </p:cNvPr>
          <p:cNvSpPr>
            <a:spLocks noGrp="1"/>
          </p:cNvSpPr>
          <p:nvPr>
            <p:ph type="title" hasCustomPrompt="1"/>
          </p:nvPr>
        </p:nvSpPr>
        <p:spPr>
          <a:xfrm>
            <a:off x="1090420" y="264139"/>
            <a:ext cx="10845164" cy="724469"/>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0" name="Group 39">
            <a:extLst>
              <a:ext uri="{FF2B5EF4-FFF2-40B4-BE49-F238E27FC236}">
                <a16:creationId xmlns:a16="http://schemas.microsoft.com/office/drawing/2014/main" id="{AFB4AA37-BF70-8540-AE2A-C91FAE33FB3B}"/>
              </a:ext>
            </a:extLst>
          </p:cNvPr>
          <p:cNvGrpSpPr/>
          <p:nvPr userDrawn="1"/>
        </p:nvGrpSpPr>
        <p:grpSpPr>
          <a:xfrm>
            <a:off x="11479694" y="484771"/>
            <a:ext cx="712306" cy="5410029"/>
            <a:chOff x="11492959" y="484771"/>
            <a:chExt cx="712306" cy="5410029"/>
          </a:xfrm>
        </p:grpSpPr>
        <p:grpSp>
          <p:nvGrpSpPr>
            <p:cNvPr id="41" name="Group 40">
              <a:extLst>
                <a:ext uri="{FF2B5EF4-FFF2-40B4-BE49-F238E27FC236}">
                  <a16:creationId xmlns:a16="http://schemas.microsoft.com/office/drawing/2014/main" id="{04B3620B-0D6A-9142-AD0A-72D172EB93A0}"/>
                </a:ext>
              </a:extLst>
            </p:cNvPr>
            <p:cNvGrpSpPr/>
            <p:nvPr userDrawn="1"/>
          </p:nvGrpSpPr>
          <p:grpSpPr>
            <a:xfrm>
              <a:off x="11492959" y="484771"/>
              <a:ext cx="712305" cy="98641"/>
              <a:chOff x="11492959" y="484771"/>
              <a:chExt cx="712305" cy="98641"/>
            </a:xfrm>
          </p:grpSpPr>
          <p:sp>
            <p:nvSpPr>
              <p:cNvPr id="59" name="object 12">
                <a:extLst>
                  <a:ext uri="{FF2B5EF4-FFF2-40B4-BE49-F238E27FC236}">
                    <a16:creationId xmlns:a16="http://schemas.microsoft.com/office/drawing/2014/main" id="{5F7BFEB3-637E-6F4A-BEA9-E19064179276}"/>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0" name="object 22">
                <a:extLst>
                  <a:ext uri="{FF2B5EF4-FFF2-40B4-BE49-F238E27FC236}">
                    <a16:creationId xmlns:a16="http://schemas.microsoft.com/office/drawing/2014/main" id="{05D80A4C-6C63-F445-9B37-3D99C9B33A85}"/>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3" name="Group 42">
              <a:extLst>
                <a:ext uri="{FF2B5EF4-FFF2-40B4-BE49-F238E27FC236}">
                  <a16:creationId xmlns:a16="http://schemas.microsoft.com/office/drawing/2014/main" id="{C22D5248-E2D7-5640-8C3C-D9896F630700}"/>
                </a:ext>
              </a:extLst>
            </p:cNvPr>
            <p:cNvGrpSpPr/>
            <p:nvPr userDrawn="1"/>
          </p:nvGrpSpPr>
          <p:grpSpPr>
            <a:xfrm>
              <a:off x="11492959" y="837460"/>
              <a:ext cx="712305" cy="112876"/>
              <a:chOff x="11492959" y="837460"/>
              <a:chExt cx="712305" cy="112876"/>
            </a:xfrm>
          </p:grpSpPr>
          <p:sp>
            <p:nvSpPr>
              <p:cNvPr id="56" name="object 10">
                <a:extLst>
                  <a:ext uri="{FF2B5EF4-FFF2-40B4-BE49-F238E27FC236}">
                    <a16:creationId xmlns:a16="http://schemas.microsoft.com/office/drawing/2014/main" id="{9E3B24FD-B0B8-5848-962F-11B852D29922}"/>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57" name="object 10">
                <a:extLst>
                  <a:ext uri="{FF2B5EF4-FFF2-40B4-BE49-F238E27FC236}">
                    <a16:creationId xmlns:a16="http://schemas.microsoft.com/office/drawing/2014/main" id="{9AF010AD-EF15-2941-9562-46612A168E88}"/>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8" name="object 22">
                <a:extLst>
                  <a:ext uri="{FF2B5EF4-FFF2-40B4-BE49-F238E27FC236}">
                    <a16:creationId xmlns:a16="http://schemas.microsoft.com/office/drawing/2014/main" id="{C0727FC3-B538-FB44-B5DF-4CE535291A45}"/>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4" name="Group 43">
              <a:extLst>
                <a:ext uri="{FF2B5EF4-FFF2-40B4-BE49-F238E27FC236}">
                  <a16:creationId xmlns:a16="http://schemas.microsoft.com/office/drawing/2014/main" id="{7CBA3F1B-EC3D-0740-A4DC-9F40DC1299AC}"/>
                </a:ext>
              </a:extLst>
            </p:cNvPr>
            <p:cNvGrpSpPr/>
            <p:nvPr userDrawn="1"/>
          </p:nvGrpSpPr>
          <p:grpSpPr>
            <a:xfrm>
              <a:off x="11492959" y="1459641"/>
              <a:ext cx="712305" cy="18623"/>
              <a:chOff x="11492959" y="1459641"/>
              <a:chExt cx="712305" cy="18623"/>
            </a:xfrm>
          </p:grpSpPr>
          <p:sp>
            <p:nvSpPr>
              <p:cNvPr id="54" name="object 10">
                <a:extLst>
                  <a:ext uri="{FF2B5EF4-FFF2-40B4-BE49-F238E27FC236}">
                    <a16:creationId xmlns:a16="http://schemas.microsoft.com/office/drawing/2014/main" id="{FF1A136A-D981-7A4B-84D3-3A735F482F86}"/>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5" name="object 22">
                <a:extLst>
                  <a:ext uri="{FF2B5EF4-FFF2-40B4-BE49-F238E27FC236}">
                    <a16:creationId xmlns:a16="http://schemas.microsoft.com/office/drawing/2014/main" id="{DEA54816-688C-0244-9316-EA2FC127C535}"/>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5" name="Group 44">
              <a:extLst>
                <a:ext uri="{FF2B5EF4-FFF2-40B4-BE49-F238E27FC236}">
                  <a16:creationId xmlns:a16="http://schemas.microsoft.com/office/drawing/2014/main" id="{8D78E243-BE78-CB4F-A102-95C0A5BE3A67}"/>
                </a:ext>
              </a:extLst>
            </p:cNvPr>
            <p:cNvGrpSpPr/>
            <p:nvPr userDrawn="1"/>
          </p:nvGrpSpPr>
          <p:grpSpPr>
            <a:xfrm>
              <a:off x="11492959" y="2418879"/>
              <a:ext cx="712305" cy="126395"/>
              <a:chOff x="11492959" y="2418879"/>
              <a:chExt cx="712305" cy="126395"/>
            </a:xfrm>
          </p:grpSpPr>
          <p:sp>
            <p:nvSpPr>
              <p:cNvPr id="52" name="object 10">
                <a:extLst>
                  <a:ext uri="{FF2B5EF4-FFF2-40B4-BE49-F238E27FC236}">
                    <a16:creationId xmlns:a16="http://schemas.microsoft.com/office/drawing/2014/main" id="{D6E94547-88FD-CA4E-82F5-28347C3627E5}"/>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3" name="object 22">
                <a:extLst>
                  <a:ext uri="{FF2B5EF4-FFF2-40B4-BE49-F238E27FC236}">
                    <a16:creationId xmlns:a16="http://schemas.microsoft.com/office/drawing/2014/main" id="{236F1D4C-0909-4E43-91AA-920494272278}"/>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46" name="object 22">
              <a:extLst>
                <a:ext uri="{FF2B5EF4-FFF2-40B4-BE49-F238E27FC236}">
                  <a16:creationId xmlns:a16="http://schemas.microsoft.com/office/drawing/2014/main" id="{06133819-D7E1-544A-95B0-D0B5E8D1BAF4}"/>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47" name="Group 46">
              <a:extLst>
                <a:ext uri="{FF2B5EF4-FFF2-40B4-BE49-F238E27FC236}">
                  <a16:creationId xmlns:a16="http://schemas.microsoft.com/office/drawing/2014/main" id="{B4E34B90-3B61-E24B-AD54-04EF0A83DB4A}"/>
                </a:ext>
              </a:extLst>
            </p:cNvPr>
            <p:cNvGrpSpPr/>
            <p:nvPr userDrawn="1"/>
          </p:nvGrpSpPr>
          <p:grpSpPr>
            <a:xfrm>
              <a:off x="11492959" y="5160951"/>
              <a:ext cx="712305" cy="70754"/>
              <a:chOff x="11492959" y="5160951"/>
              <a:chExt cx="712305" cy="70754"/>
            </a:xfrm>
          </p:grpSpPr>
          <p:sp>
            <p:nvSpPr>
              <p:cNvPr id="50" name="object 22">
                <a:extLst>
                  <a:ext uri="{FF2B5EF4-FFF2-40B4-BE49-F238E27FC236}">
                    <a16:creationId xmlns:a16="http://schemas.microsoft.com/office/drawing/2014/main" id="{568D09DD-D671-204B-AF5A-CCB3575CCBA8}"/>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1" name="object 10">
                <a:extLst>
                  <a:ext uri="{FF2B5EF4-FFF2-40B4-BE49-F238E27FC236}">
                    <a16:creationId xmlns:a16="http://schemas.microsoft.com/office/drawing/2014/main" id="{EEE52CB3-5332-5841-83BC-C306A7BF83AD}"/>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48" name="object 22">
              <a:extLst>
                <a:ext uri="{FF2B5EF4-FFF2-40B4-BE49-F238E27FC236}">
                  <a16:creationId xmlns:a16="http://schemas.microsoft.com/office/drawing/2014/main" id="{B188E2BE-F35C-3140-BC15-123F7AA36C92}"/>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49" name="object 10">
              <a:extLst>
                <a:ext uri="{FF2B5EF4-FFF2-40B4-BE49-F238E27FC236}">
                  <a16:creationId xmlns:a16="http://schemas.microsoft.com/office/drawing/2014/main" id="{07130CDF-333E-6648-A47B-D9CBE32ACA55}"/>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61" name="Picture 60" descr="A picture containing outdoor, blue, high, day&#10;&#10;Description automatically generated">
            <a:extLst>
              <a:ext uri="{FF2B5EF4-FFF2-40B4-BE49-F238E27FC236}">
                <a16:creationId xmlns:a16="http://schemas.microsoft.com/office/drawing/2014/main" id="{48A8D7EB-39BD-1849-AF6B-A3D9673BCB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433846"/>
          </a:xfrm>
          <a:prstGeom prst="rect">
            <a:avLst/>
          </a:prstGeom>
        </p:spPr>
      </p:pic>
      <p:pic>
        <p:nvPicPr>
          <p:cNvPr id="39" name="Picture 38">
            <a:extLst>
              <a:ext uri="{FF2B5EF4-FFF2-40B4-BE49-F238E27FC236}">
                <a16:creationId xmlns:a16="http://schemas.microsoft.com/office/drawing/2014/main" id="{67FEA3B3-B1AB-C34C-8D44-CCE56CF8260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Tree>
    <p:extLst>
      <p:ext uri="{BB962C8B-B14F-4D97-AF65-F5344CB8AC3E}">
        <p14:creationId xmlns:p14="http://schemas.microsoft.com/office/powerpoint/2010/main" val="36180709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Text-Orange-Streamlined">
    <p:bg>
      <p:bgPr>
        <a:solidFill>
          <a:srgbClr val="FFFFFF"/>
        </a:solidFill>
        <a:effectLst/>
      </p:bgPr>
    </p:bg>
    <p:spTree>
      <p:nvGrpSpPr>
        <p:cNvPr id="1" name=""/>
        <p:cNvGrpSpPr/>
        <p:nvPr/>
      </p:nvGrpSpPr>
      <p:grpSpPr>
        <a:xfrm>
          <a:off x="0" y="0"/>
          <a:ext cx="0" cy="0"/>
          <a:chOff x="0" y="0"/>
          <a:chExt cx="0" cy="0"/>
        </a:xfrm>
      </p:grpSpPr>
      <p:pic>
        <p:nvPicPr>
          <p:cNvPr id="16" name="object 3">
            <a:extLst>
              <a:ext uri="{FF2B5EF4-FFF2-40B4-BE49-F238E27FC236}">
                <a16:creationId xmlns:a16="http://schemas.microsoft.com/office/drawing/2014/main" id="{724514B4-05C7-114D-AB5D-08A111F76B0E}"/>
              </a:ext>
            </a:extLst>
          </p:cNvPr>
          <p:cNvPicPr/>
          <p:nvPr userDrawn="1"/>
        </p:nvPicPr>
        <p:blipFill>
          <a:blip r:embed="rId2" cstate="print">
            <a:alphaModFix/>
          </a:blip>
          <a:stretch>
            <a:fillRect/>
          </a:stretch>
        </p:blipFill>
        <p:spPr>
          <a:xfrm>
            <a:off x="0" y="-1"/>
            <a:ext cx="12215405" cy="431060"/>
          </a:xfrm>
          <a:prstGeom prst="rect">
            <a:avLst/>
          </a:prstGeom>
        </p:spPr>
      </p:pic>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1D64F787-285A-BC45-970D-B12BA183E82D}"/>
              </a:ext>
            </a:extLst>
          </p:cNvPr>
          <p:cNvCxnSpPr/>
          <p:nvPr userDrawn="1"/>
        </p:nvCxnSpPr>
        <p:spPr>
          <a:xfrm>
            <a:off x="6096000" y="1999488"/>
            <a:ext cx="0" cy="380390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245555" y="2000251"/>
            <a:ext cx="5850446" cy="413340"/>
          </a:xfrm>
        </p:spPr>
        <p:txBody>
          <a:bodyPr lIns="0" tIns="0" rIns="0" bIns="0">
            <a:noAutofit/>
          </a:bodyPr>
          <a:lstStyle>
            <a:lvl1pPr marL="0" indent="0">
              <a:buNone/>
              <a:defRPr lang="en-US" sz="2000" b="1" i="0" kern="1200" dirty="0">
                <a:solidFill>
                  <a:schemeClr val="accent2"/>
                </a:solidFill>
                <a:latin typeface="Obviously Wide Medi" pitchFamily="82" charset="77"/>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268929" y="2629393"/>
            <a:ext cx="542654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27" name="Text Placeholder 7">
            <a:extLst>
              <a:ext uri="{FF2B5EF4-FFF2-40B4-BE49-F238E27FC236}">
                <a16:creationId xmlns:a16="http://schemas.microsoft.com/office/drawing/2014/main" id="{477777DB-EE5F-6B46-BBF8-3BCDCAC47457}"/>
              </a:ext>
            </a:extLst>
          </p:cNvPr>
          <p:cNvSpPr>
            <a:spLocks noGrp="1"/>
          </p:cNvSpPr>
          <p:nvPr>
            <p:ph type="body" sz="quarter" idx="21" hasCustomPrompt="1"/>
          </p:nvPr>
        </p:nvSpPr>
        <p:spPr>
          <a:xfrm>
            <a:off x="6760056" y="2723124"/>
            <a:ext cx="5521325" cy="341123"/>
          </a:xfrm>
        </p:spPr>
        <p:txBody>
          <a:bodyPr lIns="0" tIns="0" rIns="0" bIns="0">
            <a:noAutofit/>
          </a:bodyPr>
          <a:lstStyle>
            <a:lvl1pPr marL="0" indent="0">
              <a:buNone/>
              <a:defRPr lang="en-US" sz="1400" b="1" i="0" kern="1200" dirty="0">
                <a:solidFill>
                  <a:schemeClr val="accent2"/>
                </a:solidFill>
                <a:latin typeface="Obviously Wide Medi" pitchFamily="82" charset="77"/>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dirty="0"/>
              <a:t>CLICK TO SHORTLIST HERE</a:t>
            </a:r>
          </a:p>
        </p:txBody>
      </p:sp>
      <p:sp>
        <p:nvSpPr>
          <p:cNvPr id="15" name="Text Placeholder 14">
            <a:extLst>
              <a:ext uri="{FF2B5EF4-FFF2-40B4-BE49-F238E27FC236}">
                <a16:creationId xmlns:a16="http://schemas.microsoft.com/office/drawing/2014/main" id="{21CC634B-0291-CE49-9506-827956D21E09}"/>
              </a:ext>
            </a:extLst>
          </p:cNvPr>
          <p:cNvSpPr>
            <a:spLocks noGrp="1"/>
          </p:cNvSpPr>
          <p:nvPr>
            <p:ph type="body" sz="quarter" idx="22" hasCustomPrompt="1"/>
          </p:nvPr>
        </p:nvSpPr>
        <p:spPr>
          <a:xfrm>
            <a:off x="6760056" y="3138981"/>
            <a:ext cx="4549775" cy="2817812"/>
          </a:xfrm>
        </p:spPr>
        <p:txBody>
          <a:bodyPr lIns="0" tIns="0" rIns="0" bIns="0">
            <a:no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vl1pPr>
          </a:lstStyle>
          <a:p>
            <a:pPr marL="120650" marR="0" lvl="0" indent="-1206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list item</a:t>
            </a:r>
          </a:p>
        </p:txBody>
      </p:sp>
      <p:sp>
        <p:nvSpPr>
          <p:cNvPr id="14" name="Title 1">
            <a:extLst>
              <a:ext uri="{FF2B5EF4-FFF2-40B4-BE49-F238E27FC236}">
                <a16:creationId xmlns:a16="http://schemas.microsoft.com/office/drawing/2014/main" id="{3CE96427-CC30-D34E-ADEB-161B79B79BCE}"/>
              </a:ext>
            </a:extLst>
          </p:cNvPr>
          <p:cNvSpPr>
            <a:spLocks noGrp="1"/>
          </p:cNvSpPr>
          <p:nvPr>
            <p:ph type="title" hasCustomPrompt="1"/>
          </p:nvPr>
        </p:nvSpPr>
        <p:spPr>
          <a:xfrm>
            <a:off x="1090420" y="279269"/>
            <a:ext cx="10828501" cy="709980"/>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cxnSp>
        <p:nvCxnSpPr>
          <p:cNvPr id="49" name="Straight Connector 48">
            <a:extLst>
              <a:ext uri="{FF2B5EF4-FFF2-40B4-BE49-F238E27FC236}">
                <a16:creationId xmlns:a16="http://schemas.microsoft.com/office/drawing/2014/main" id="{D08ED431-4AA0-FF45-956C-2F98C2E528D3}"/>
              </a:ext>
            </a:extLst>
          </p:cNvPr>
          <p:cNvCxnSpPr/>
          <p:nvPr userDrawn="1"/>
        </p:nvCxnSpPr>
        <p:spPr>
          <a:xfrm>
            <a:off x="5021336" y="12347790"/>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pic>
        <p:nvPicPr>
          <p:cNvPr id="77" name="Picture 76">
            <a:extLst>
              <a:ext uri="{FF2B5EF4-FFF2-40B4-BE49-F238E27FC236}">
                <a16:creationId xmlns:a16="http://schemas.microsoft.com/office/drawing/2014/main" id="{F8E9A6BA-48C3-B141-9BBC-BB5A5CC7DA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grpSp>
        <p:nvGrpSpPr>
          <p:cNvPr id="78" name="Group 77">
            <a:extLst>
              <a:ext uri="{FF2B5EF4-FFF2-40B4-BE49-F238E27FC236}">
                <a16:creationId xmlns:a16="http://schemas.microsoft.com/office/drawing/2014/main" id="{F80CF280-019C-7047-AE31-5DD80D71D201}"/>
              </a:ext>
            </a:extLst>
          </p:cNvPr>
          <p:cNvGrpSpPr/>
          <p:nvPr userDrawn="1"/>
        </p:nvGrpSpPr>
        <p:grpSpPr>
          <a:xfrm>
            <a:off x="11479694" y="484771"/>
            <a:ext cx="712306" cy="5410029"/>
            <a:chOff x="11492959" y="484771"/>
            <a:chExt cx="712306" cy="5410029"/>
          </a:xfrm>
        </p:grpSpPr>
        <p:grpSp>
          <p:nvGrpSpPr>
            <p:cNvPr id="79" name="Group 78">
              <a:extLst>
                <a:ext uri="{FF2B5EF4-FFF2-40B4-BE49-F238E27FC236}">
                  <a16:creationId xmlns:a16="http://schemas.microsoft.com/office/drawing/2014/main" id="{61E4CF4A-CEE7-6943-B621-A79A7AF42B1A}"/>
                </a:ext>
              </a:extLst>
            </p:cNvPr>
            <p:cNvGrpSpPr/>
            <p:nvPr userDrawn="1"/>
          </p:nvGrpSpPr>
          <p:grpSpPr>
            <a:xfrm>
              <a:off x="11492959" y="484771"/>
              <a:ext cx="712305" cy="98641"/>
              <a:chOff x="11492959" y="484771"/>
              <a:chExt cx="712305" cy="98641"/>
            </a:xfrm>
          </p:grpSpPr>
          <p:sp>
            <p:nvSpPr>
              <p:cNvPr id="96" name="object 12">
                <a:extLst>
                  <a:ext uri="{FF2B5EF4-FFF2-40B4-BE49-F238E27FC236}">
                    <a16:creationId xmlns:a16="http://schemas.microsoft.com/office/drawing/2014/main" id="{A8E85381-544B-5D48-B30E-BF883F2F1F5B}"/>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97" name="object 22">
                <a:extLst>
                  <a:ext uri="{FF2B5EF4-FFF2-40B4-BE49-F238E27FC236}">
                    <a16:creationId xmlns:a16="http://schemas.microsoft.com/office/drawing/2014/main" id="{D646D3E3-4496-1049-9E06-220812D32728}"/>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80" name="Group 79">
              <a:extLst>
                <a:ext uri="{FF2B5EF4-FFF2-40B4-BE49-F238E27FC236}">
                  <a16:creationId xmlns:a16="http://schemas.microsoft.com/office/drawing/2014/main" id="{11432E9C-C2B7-D140-80C4-72456A1472B6}"/>
                </a:ext>
              </a:extLst>
            </p:cNvPr>
            <p:cNvGrpSpPr/>
            <p:nvPr userDrawn="1"/>
          </p:nvGrpSpPr>
          <p:grpSpPr>
            <a:xfrm>
              <a:off x="11492959" y="837460"/>
              <a:ext cx="712305" cy="112876"/>
              <a:chOff x="11492959" y="837460"/>
              <a:chExt cx="712305" cy="112876"/>
            </a:xfrm>
          </p:grpSpPr>
          <p:sp>
            <p:nvSpPr>
              <p:cNvPr id="93" name="object 10">
                <a:extLst>
                  <a:ext uri="{FF2B5EF4-FFF2-40B4-BE49-F238E27FC236}">
                    <a16:creationId xmlns:a16="http://schemas.microsoft.com/office/drawing/2014/main" id="{EC6388C5-9C3F-404F-B84E-DB43D8FE881E}"/>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94" name="object 10">
                <a:extLst>
                  <a:ext uri="{FF2B5EF4-FFF2-40B4-BE49-F238E27FC236}">
                    <a16:creationId xmlns:a16="http://schemas.microsoft.com/office/drawing/2014/main" id="{2CBB1369-2187-CF49-B0F9-C442C03BF3B6}"/>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95" name="object 22">
                <a:extLst>
                  <a:ext uri="{FF2B5EF4-FFF2-40B4-BE49-F238E27FC236}">
                    <a16:creationId xmlns:a16="http://schemas.microsoft.com/office/drawing/2014/main" id="{AE182827-52F3-A747-979F-C8243BFDAB9B}"/>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81" name="Group 80">
              <a:extLst>
                <a:ext uri="{FF2B5EF4-FFF2-40B4-BE49-F238E27FC236}">
                  <a16:creationId xmlns:a16="http://schemas.microsoft.com/office/drawing/2014/main" id="{62E84EFF-2C22-EA41-8C6C-432C3A6170B0}"/>
                </a:ext>
              </a:extLst>
            </p:cNvPr>
            <p:cNvGrpSpPr/>
            <p:nvPr userDrawn="1"/>
          </p:nvGrpSpPr>
          <p:grpSpPr>
            <a:xfrm>
              <a:off x="11492959" y="1459641"/>
              <a:ext cx="712305" cy="18623"/>
              <a:chOff x="11492959" y="1459641"/>
              <a:chExt cx="712305" cy="18623"/>
            </a:xfrm>
          </p:grpSpPr>
          <p:sp>
            <p:nvSpPr>
              <p:cNvPr id="91" name="object 10">
                <a:extLst>
                  <a:ext uri="{FF2B5EF4-FFF2-40B4-BE49-F238E27FC236}">
                    <a16:creationId xmlns:a16="http://schemas.microsoft.com/office/drawing/2014/main" id="{5CEF3585-4DFE-A347-A6CD-5CA4BEA1285D}"/>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92" name="object 22">
                <a:extLst>
                  <a:ext uri="{FF2B5EF4-FFF2-40B4-BE49-F238E27FC236}">
                    <a16:creationId xmlns:a16="http://schemas.microsoft.com/office/drawing/2014/main" id="{F914CD92-D434-ED41-950B-3D19F3E8F400}"/>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82" name="Group 81">
              <a:extLst>
                <a:ext uri="{FF2B5EF4-FFF2-40B4-BE49-F238E27FC236}">
                  <a16:creationId xmlns:a16="http://schemas.microsoft.com/office/drawing/2014/main" id="{17C54E50-7F72-BD49-96CC-88BE65033CAE}"/>
                </a:ext>
              </a:extLst>
            </p:cNvPr>
            <p:cNvGrpSpPr/>
            <p:nvPr userDrawn="1"/>
          </p:nvGrpSpPr>
          <p:grpSpPr>
            <a:xfrm>
              <a:off x="11492959" y="2418879"/>
              <a:ext cx="712305" cy="126395"/>
              <a:chOff x="11492959" y="2418879"/>
              <a:chExt cx="712305" cy="126395"/>
            </a:xfrm>
          </p:grpSpPr>
          <p:sp>
            <p:nvSpPr>
              <p:cNvPr id="89" name="object 10">
                <a:extLst>
                  <a:ext uri="{FF2B5EF4-FFF2-40B4-BE49-F238E27FC236}">
                    <a16:creationId xmlns:a16="http://schemas.microsoft.com/office/drawing/2014/main" id="{EEBF635E-8628-BC48-B963-775B49988450}"/>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90" name="object 22">
                <a:extLst>
                  <a:ext uri="{FF2B5EF4-FFF2-40B4-BE49-F238E27FC236}">
                    <a16:creationId xmlns:a16="http://schemas.microsoft.com/office/drawing/2014/main" id="{3EE9EB51-124C-AC4A-AA6F-D4BEF5139E40}"/>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83" name="object 22">
              <a:extLst>
                <a:ext uri="{FF2B5EF4-FFF2-40B4-BE49-F238E27FC236}">
                  <a16:creationId xmlns:a16="http://schemas.microsoft.com/office/drawing/2014/main" id="{3E12D583-80CB-EB4A-9297-B8816B94AA61}"/>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84" name="Group 83">
              <a:extLst>
                <a:ext uri="{FF2B5EF4-FFF2-40B4-BE49-F238E27FC236}">
                  <a16:creationId xmlns:a16="http://schemas.microsoft.com/office/drawing/2014/main" id="{E9D775C0-C818-CB41-A2CA-BA21BD541CB7}"/>
                </a:ext>
              </a:extLst>
            </p:cNvPr>
            <p:cNvGrpSpPr/>
            <p:nvPr userDrawn="1"/>
          </p:nvGrpSpPr>
          <p:grpSpPr>
            <a:xfrm>
              <a:off x="11492959" y="5160951"/>
              <a:ext cx="712305" cy="70754"/>
              <a:chOff x="11492959" y="5160951"/>
              <a:chExt cx="712305" cy="70754"/>
            </a:xfrm>
          </p:grpSpPr>
          <p:sp>
            <p:nvSpPr>
              <p:cNvPr id="87" name="object 22">
                <a:extLst>
                  <a:ext uri="{FF2B5EF4-FFF2-40B4-BE49-F238E27FC236}">
                    <a16:creationId xmlns:a16="http://schemas.microsoft.com/office/drawing/2014/main" id="{C0912A34-A4CA-FF4F-8F41-C5A8722C36B7}"/>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88" name="object 10">
                <a:extLst>
                  <a:ext uri="{FF2B5EF4-FFF2-40B4-BE49-F238E27FC236}">
                    <a16:creationId xmlns:a16="http://schemas.microsoft.com/office/drawing/2014/main" id="{10F143D0-127A-CF45-8D8E-19F1D614AD6B}"/>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85" name="object 22">
              <a:extLst>
                <a:ext uri="{FF2B5EF4-FFF2-40B4-BE49-F238E27FC236}">
                  <a16:creationId xmlns:a16="http://schemas.microsoft.com/office/drawing/2014/main" id="{A577E466-202F-D14D-AE58-B0352C2B6E0F}"/>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86" name="object 10">
              <a:extLst>
                <a:ext uri="{FF2B5EF4-FFF2-40B4-BE49-F238E27FC236}">
                  <a16:creationId xmlns:a16="http://schemas.microsoft.com/office/drawing/2014/main" id="{F95F252D-F480-2A45-BDC3-28AF589B3B5B}"/>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Tree>
    <p:extLst>
      <p:ext uri="{BB962C8B-B14F-4D97-AF65-F5344CB8AC3E}">
        <p14:creationId xmlns:p14="http://schemas.microsoft.com/office/powerpoint/2010/main" val="225422916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Text-Orange-Streamlined">
    <p:bg>
      <p:bgPr>
        <a:solidFill>
          <a:srgbClr val="FFFFFF"/>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248545" y="2000251"/>
            <a:ext cx="5847455" cy="413340"/>
          </a:xfrm>
        </p:spPr>
        <p:txBody>
          <a:bodyPr lIns="0" tIns="0" rIns="0" bIns="0">
            <a:noAutofit/>
          </a:bodyPr>
          <a:lstStyle>
            <a:lvl1pPr marL="0" indent="0">
              <a:buNone/>
              <a:defRPr lang="en-US" sz="2000" b="1" i="0" kern="1200" dirty="0">
                <a:solidFill>
                  <a:schemeClr val="accent2"/>
                </a:solidFill>
                <a:latin typeface="Obviously Wide Medi" pitchFamily="82" charset="77"/>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dirty="0"/>
              <a:t>Click to Add Section Header</a:t>
            </a:r>
          </a:p>
        </p:txBody>
      </p:sp>
      <p:sp>
        <p:nvSpPr>
          <p:cNvPr id="13" name="Text Placeholder 12">
            <a:extLst>
              <a:ext uri="{FF2B5EF4-FFF2-40B4-BE49-F238E27FC236}">
                <a16:creationId xmlns:a16="http://schemas.microsoft.com/office/drawing/2014/main" id="{B7C3301D-52FD-F645-BC99-260737FC0B54}"/>
              </a:ext>
            </a:extLst>
          </p:cNvPr>
          <p:cNvSpPr>
            <a:spLocks noGrp="1"/>
          </p:cNvSpPr>
          <p:nvPr>
            <p:ph type="body" sz="quarter" idx="20" hasCustomPrompt="1"/>
          </p:nvPr>
        </p:nvSpPr>
        <p:spPr>
          <a:xfrm>
            <a:off x="268929" y="2629393"/>
            <a:ext cx="5473503"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14" name="Text Placeholder 12">
            <a:extLst>
              <a:ext uri="{FF2B5EF4-FFF2-40B4-BE49-F238E27FC236}">
                <a16:creationId xmlns:a16="http://schemas.microsoft.com/office/drawing/2014/main" id="{A3C8757A-241D-0240-807A-D467571482BB}"/>
              </a:ext>
            </a:extLst>
          </p:cNvPr>
          <p:cNvSpPr>
            <a:spLocks noGrp="1"/>
          </p:cNvSpPr>
          <p:nvPr>
            <p:ph type="body" sz="quarter" idx="21" hasCustomPrompt="1"/>
          </p:nvPr>
        </p:nvSpPr>
        <p:spPr>
          <a:xfrm>
            <a:off x="6145947" y="2629393"/>
            <a:ext cx="5168229" cy="3327400"/>
          </a:xfrm>
        </p:spPr>
        <p:txBody>
          <a:bodyPr lIns="0" tIns="0" rIns="0" bIns="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a:latin typeface="Gentona Book" pitchFamily="2" charset="77"/>
              </a:defRPr>
            </a:lvl1pPr>
            <a:lvl2pPr marL="11113" indent="0">
              <a:lnSpc>
                <a:spcPct val="100000"/>
              </a:lnSpc>
              <a:buNone/>
              <a:tabLst/>
              <a:defRPr sz="2400" b="0" i="0">
                <a:latin typeface="Gentona Book" pitchFamily="2" charset="77"/>
              </a:defRPr>
            </a:lvl2pPr>
            <a:lvl3pPr marL="11113" indent="0">
              <a:lnSpc>
                <a:spcPct val="100000"/>
              </a:lnSpc>
              <a:buNone/>
              <a:tabLst/>
              <a:defRPr sz="2400" b="0" i="0">
                <a:latin typeface="Gentona Book" pitchFamily="2" charset="77"/>
              </a:defRPr>
            </a:lvl3pPr>
            <a:lvl4pPr marL="11113" indent="0">
              <a:lnSpc>
                <a:spcPct val="100000"/>
              </a:lnSpc>
              <a:buNone/>
              <a:tabLst/>
              <a:defRPr sz="2400" b="0" i="0">
                <a:latin typeface="Gentona Book" pitchFamily="2" charset="77"/>
              </a:defRPr>
            </a:lvl4pPr>
            <a:lvl5pPr marL="11113" indent="0">
              <a:lnSpc>
                <a:spcPct val="100000"/>
              </a:lnSpc>
              <a:buNone/>
              <a:tabLst/>
              <a:defRPr sz="2400" b="0" i="0">
                <a:latin typeface="Gentona Book" pitchFamily="2" charset="77"/>
              </a:defRPr>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dirty="0"/>
              <a:t>Click here to add body copy. Click here to add body copy. Click here to add body copy. Click here to add body copy. Click here to add body copy. Click here to add body copy. Click here to add body copy. Click here to add body copy. Click here to add body copy. Click here to add body copy. </a:t>
            </a:r>
          </a:p>
        </p:txBody>
      </p:sp>
      <p:sp>
        <p:nvSpPr>
          <p:cNvPr id="11" name="Title 1">
            <a:extLst>
              <a:ext uri="{FF2B5EF4-FFF2-40B4-BE49-F238E27FC236}">
                <a16:creationId xmlns:a16="http://schemas.microsoft.com/office/drawing/2014/main" id="{1EE80935-D622-A947-8098-4CFAC2DE2EF5}"/>
              </a:ext>
            </a:extLst>
          </p:cNvPr>
          <p:cNvSpPr>
            <a:spLocks noGrp="1"/>
          </p:cNvSpPr>
          <p:nvPr>
            <p:ph type="title" hasCustomPrompt="1"/>
          </p:nvPr>
        </p:nvSpPr>
        <p:spPr>
          <a:xfrm>
            <a:off x="1085102" y="285228"/>
            <a:ext cx="10697362" cy="708484"/>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6" name="Group 45">
            <a:extLst>
              <a:ext uri="{FF2B5EF4-FFF2-40B4-BE49-F238E27FC236}">
                <a16:creationId xmlns:a16="http://schemas.microsoft.com/office/drawing/2014/main" id="{4F07AFFE-02A7-8347-9039-32A144AFBD30}"/>
              </a:ext>
            </a:extLst>
          </p:cNvPr>
          <p:cNvGrpSpPr/>
          <p:nvPr userDrawn="1"/>
        </p:nvGrpSpPr>
        <p:grpSpPr>
          <a:xfrm>
            <a:off x="11479694" y="484771"/>
            <a:ext cx="712306" cy="5410029"/>
            <a:chOff x="11492959" y="484771"/>
            <a:chExt cx="712306" cy="5410029"/>
          </a:xfrm>
        </p:grpSpPr>
        <p:grpSp>
          <p:nvGrpSpPr>
            <p:cNvPr id="47" name="Group 46">
              <a:extLst>
                <a:ext uri="{FF2B5EF4-FFF2-40B4-BE49-F238E27FC236}">
                  <a16:creationId xmlns:a16="http://schemas.microsoft.com/office/drawing/2014/main" id="{A1C22115-CFBB-354C-BC4C-AFBDED0F8BAB}"/>
                </a:ext>
              </a:extLst>
            </p:cNvPr>
            <p:cNvGrpSpPr/>
            <p:nvPr userDrawn="1"/>
          </p:nvGrpSpPr>
          <p:grpSpPr>
            <a:xfrm>
              <a:off x="11492959" y="484771"/>
              <a:ext cx="712305" cy="98641"/>
              <a:chOff x="11492959" y="484771"/>
              <a:chExt cx="712305" cy="98641"/>
            </a:xfrm>
          </p:grpSpPr>
          <p:sp>
            <p:nvSpPr>
              <p:cNvPr id="64" name="object 12">
                <a:extLst>
                  <a:ext uri="{FF2B5EF4-FFF2-40B4-BE49-F238E27FC236}">
                    <a16:creationId xmlns:a16="http://schemas.microsoft.com/office/drawing/2014/main" id="{8F64E239-5EF9-D74E-B904-C27CB961B9C9}"/>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5" name="object 22">
                <a:extLst>
                  <a:ext uri="{FF2B5EF4-FFF2-40B4-BE49-F238E27FC236}">
                    <a16:creationId xmlns:a16="http://schemas.microsoft.com/office/drawing/2014/main" id="{A91727E6-4679-634D-B10B-1F43AA0DED7A}"/>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8" name="Group 47">
              <a:extLst>
                <a:ext uri="{FF2B5EF4-FFF2-40B4-BE49-F238E27FC236}">
                  <a16:creationId xmlns:a16="http://schemas.microsoft.com/office/drawing/2014/main" id="{8F668C74-5C26-E547-8B68-8A20C355C7EC}"/>
                </a:ext>
              </a:extLst>
            </p:cNvPr>
            <p:cNvGrpSpPr/>
            <p:nvPr userDrawn="1"/>
          </p:nvGrpSpPr>
          <p:grpSpPr>
            <a:xfrm>
              <a:off x="11492959" y="837460"/>
              <a:ext cx="712305" cy="112876"/>
              <a:chOff x="11492959" y="837460"/>
              <a:chExt cx="712305" cy="112876"/>
            </a:xfrm>
          </p:grpSpPr>
          <p:sp>
            <p:nvSpPr>
              <p:cNvPr id="61" name="object 10">
                <a:extLst>
                  <a:ext uri="{FF2B5EF4-FFF2-40B4-BE49-F238E27FC236}">
                    <a16:creationId xmlns:a16="http://schemas.microsoft.com/office/drawing/2014/main" id="{5AAD1A1F-4F4D-5349-BB89-A88B9A5EA73A}"/>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62" name="object 10">
                <a:extLst>
                  <a:ext uri="{FF2B5EF4-FFF2-40B4-BE49-F238E27FC236}">
                    <a16:creationId xmlns:a16="http://schemas.microsoft.com/office/drawing/2014/main" id="{D4D434CE-8440-304E-867A-B16CFCFB552A}"/>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63" name="object 22">
                <a:extLst>
                  <a:ext uri="{FF2B5EF4-FFF2-40B4-BE49-F238E27FC236}">
                    <a16:creationId xmlns:a16="http://schemas.microsoft.com/office/drawing/2014/main" id="{BF1F6D86-7ED8-054F-93D2-091217C96CE3}"/>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9" name="Group 48">
              <a:extLst>
                <a:ext uri="{FF2B5EF4-FFF2-40B4-BE49-F238E27FC236}">
                  <a16:creationId xmlns:a16="http://schemas.microsoft.com/office/drawing/2014/main" id="{C2EBBB97-FD44-DB4B-9865-098EF0DCAF94}"/>
                </a:ext>
              </a:extLst>
            </p:cNvPr>
            <p:cNvGrpSpPr/>
            <p:nvPr userDrawn="1"/>
          </p:nvGrpSpPr>
          <p:grpSpPr>
            <a:xfrm>
              <a:off x="11492959" y="1459641"/>
              <a:ext cx="712305" cy="18623"/>
              <a:chOff x="11492959" y="1459641"/>
              <a:chExt cx="712305" cy="18623"/>
            </a:xfrm>
          </p:grpSpPr>
          <p:sp>
            <p:nvSpPr>
              <p:cNvPr id="59" name="object 10">
                <a:extLst>
                  <a:ext uri="{FF2B5EF4-FFF2-40B4-BE49-F238E27FC236}">
                    <a16:creationId xmlns:a16="http://schemas.microsoft.com/office/drawing/2014/main" id="{143320EE-5C41-3241-82F8-7D395E0AD2B0}"/>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60" name="object 22">
                <a:extLst>
                  <a:ext uri="{FF2B5EF4-FFF2-40B4-BE49-F238E27FC236}">
                    <a16:creationId xmlns:a16="http://schemas.microsoft.com/office/drawing/2014/main" id="{F7360E1A-0BF2-6E40-ADD0-27E2EE0160A1}"/>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50" name="Group 49">
              <a:extLst>
                <a:ext uri="{FF2B5EF4-FFF2-40B4-BE49-F238E27FC236}">
                  <a16:creationId xmlns:a16="http://schemas.microsoft.com/office/drawing/2014/main" id="{48937F08-549B-734F-A5DE-17A7940D7124}"/>
                </a:ext>
              </a:extLst>
            </p:cNvPr>
            <p:cNvGrpSpPr/>
            <p:nvPr userDrawn="1"/>
          </p:nvGrpSpPr>
          <p:grpSpPr>
            <a:xfrm>
              <a:off x="11492959" y="2418879"/>
              <a:ext cx="712305" cy="126395"/>
              <a:chOff x="11492959" y="2418879"/>
              <a:chExt cx="712305" cy="126395"/>
            </a:xfrm>
          </p:grpSpPr>
          <p:sp>
            <p:nvSpPr>
              <p:cNvPr id="57" name="object 10">
                <a:extLst>
                  <a:ext uri="{FF2B5EF4-FFF2-40B4-BE49-F238E27FC236}">
                    <a16:creationId xmlns:a16="http://schemas.microsoft.com/office/drawing/2014/main" id="{DF3BAE29-CF22-7D4B-8ABA-5F85B3C03C34}"/>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8" name="object 22">
                <a:extLst>
                  <a:ext uri="{FF2B5EF4-FFF2-40B4-BE49-F238E27FC236}">
                    <a16:creationId xmlns:a16="http://schemas.microsoft.com/office/drawing/2014/main" id="{BF854A08-3726-1549-916C-E29985A3A9D9}"/>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51" name="object 22">
              <a:extLst>
                <a:ext uri="{FF2B5EF4-FFF2-40B4-BE49-F238E27FC236}">
                  <a16:creationId xmlns:a16="http://schemas.microsoft.com/office/drawing/2014/main" id="{83825BD9-0B6F-9E48-A3EA-515A6AFC56B9}"/>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52" name="Group 51">
              <a:extLst>
                <a:ext uri="{FF2B5EF4-FFF2-40B4-BE49-F238E27FC236}">
                  <a16:creationId xmlns:a16="http://schemas.microsoft.com/office/drawing/2014/main" id="{5EDC41C9-8B8E-8540-AED0-3BFA81601E18}"/>
                </a:ext>
              </a:extLst>
            </p:cNvPr>
            <p:cNvGrpSpPr/>
            <p:nvPr userDrawn="1"/>
          </p:nvGrpSpPr>
          <p:grpSpPr>
            <a:xfrm>
              <a:off x="11492959" y="5160951"/>
              <a:ext cx="712305" cy="70754"/>
              <a:chOff x="11492959" y="5160951"/>
              <a:chExt cx="712305" cy="70754"/>
            </a:xfrm>
          </p:grpSpPr>
          <p:sp>
            <p:nvSpPr>
              <p:cNvPr id="55" name="object 22">
                <a:extLst>
                  <a:ext uri="{FF2B5EF4-FFF2-40B4-BE49-F238E27FC236}">
                    <a16:creationId xmlns:a16="http://schemas.microsoft.com/office/drawing/2014/main" id="{D180C815-D54E-7E4A-BC83-0892D165227C}"/>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6" name="object 10">
                <a:extLst>
                  <a:ext uri="{FF2B5EF4-FFF2-40B4-BE49-F238E27FC236}">
                    <a16:creationId xmlns:a16="http://schemas.microsoft.com/office/drawing/2014/main" id="{C47F86EA-9369-8C46-BDB4-97B338B55CF9}"/>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53" name="object 22">
              <a:extLst>
                <a:ext uri="{FF2B5EF4-FFF2-40B4-BE49-F238E27FC236}">
                  <a16:creationId xmlns:a16="http://schemas.microsoft.com/office/drawing/2014/main" id="{8CFBB2BB-FE7C-E948-8A4B-ED828BCB920F}"/>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4" name="object 10">
              <a:extLst>
                <a:ext uri="{FF2B5EF4-FFF2-40B4-BE49-F238E27FC236}">
                  <a16:creationId xmlns:a16="http://schemas.microsoft.com/office/drawing/2014/main" id="{203E17F6-EBB0-A84B-B4CF-F1697C214E67}"/>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66" name="object 3">
            <a:extLst>
              <a:ext uri="{FF2B5EF4-FFF2-40B4-BE49-F238E27FC236}">
                <a16:creationId xmlns:a16="http://schemas.microsoft.com/office/drawing/2014/main" id="{E8971CC0-D041-6F4F-B256-D3C87D8C202C}"/>
              </a:ext>
            </a:extLst>
          </p:cNvPr>
          <p:cNvPicPr/>
          <p:nvPr userDrawn="1"/>
        </p:nvPicPr>
        <p:blipFill>
          <a:blip r:embed="rId2" cstate="print">
            <a:alphaModFix/>
          </a:blip>
          <a:stretch>
            <a:fillRect/>
          </a:stretch>
        </p:blipFill>
        <p:spPr>
          <a:xfrm>
            <a:off x="0" y="-1"/>
            <a:ext cx="12215405" cy="431060"/>
          </a:xfrm>
          <a:prstGeom prst="rect">
            <a:avLst/>
          </a:prstGeom>
        </p:spPr>
      </p:pic>
      <p:pic>
        <p:nvPicPr>
          <p:cNvPr id="45" name="Picture 44">
            <a:extLst>
              <a:ext uri="{FF2B5EF4-FFF2-40B4-BE49-F238E27FC236}">
                <a16:creationId xmlns:a16="http://schemas.microsoft.com/office/drawing/2014/main" id="{4DB668B3-7F49-AB41-A402-BF56DD946AC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Tree>
    <p:extLst>
      <p:ext uri="{BB962C8B-B14F-4D97-AF65-F5344CB8AC3E}">
        <p14:creationId xmlns:p14="http://schemas.microsoft.com/office/powerpoint/2010/main" val="2452909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Text-Orange-Streamlined">
    <p:bg>
      <p:bgPr>
        <a:solidFill>
          <a:srgbClr val="FFFFFF"/>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E94372F5-EF39-B94F-A628-AEACA925B529}"/>
              </a:ext>
            </a:extLst>
          </p:cNvPr>
          <p:cNvSpPr>
            <a:spLocks noGrp="1"/>
          </p:cNvSpPr>
          <p:nvPr>
            <p:ph type="body" sz="quarter" idx="18" hasCustomPrompt="1"/>
          </p:nvPr>
        </p:nvSpPr>
        <p:spPr>
          <a:xfrm>
            <a:off x="243529" y="2000251"/>
            <a:ext cx="5827071" cy="413340"/>
          </a:xfrm>
        </p:spPr>
        <p:txBody>
          <a:bodyPr lIns="0" tIns="0" rIns="0" bIns="0">
            <a:noAutofit/>
          </a:bodyPr>
          <a:lstStyle>
            <a:lvl1pPr marL="0" indent="0">
              <a:buNone/>
              <a:defRPr lang="en-US" sz="2000" b="1" i="0" kern="1200" dirty="0">
                <a:solidFill>
                  <a:schemeClr val="accent2"/>
                </a:solidFill>
                <a:latin typeface="Obviously Wide Medi" pitchFamily="82" charset="77"/>
                <a:ea typeface="+mn-ea"/>
                <a:cs typeface="+mn-cs"/>
              </a:defRPr>
            </a:lvl1pPr>
          </a:lstStyle>
          <a:p>
            <a:pPr marL="0" lvl="0" indent="0" algn="l" defTabSz="914400" rtl="0" eaLnBrk="1" latinLnBrk="0" hangingPunct="1">
              <a:lnSpc>
                <a:spcPct val="90000"/>
              </a:lnSpc>
              <a:spcBef>
                <a:spcPts val="1000"/>
              </a:spcBef>
              <a:buFont typeface="Arial" panose="020B0604020202020204" pitchFamily="34" charset="0"/>
              <a:buNone/>
            </a:pPr>
            <a:r>
              <a:rPr lang="en-US" dirty="0"/>
              <a:t>Click to Add Section Header</a:t>
            </a:r>
          </a:p>
        </p:txBody>
      </p:sp>
      <p:sp>
        <p:nvSpPr>
          <p:cNvPr id="4" name="Text Placeholder 3">
            <a:extLst>
              <a:ext uri="{FF2B5EF4-FFF2-40B4-BE49-F238E27FC236}">
                <a16:creationId xmlns:a16="http://schemas.microsoft.com/office/drawing/2014/main" id="{3161FB7C-4023-4845-8951-9DDECD6B5AC8}"/>
              </a:ext>
            </a:extLst>
          </p:cNvPr>
          <p:cNvSpPr>
            <a:spLocks noGrp="1"/>
          </p:cNvSpPr>
          <p:nvPr>
            <p:ph type="body" sz="quarter" idx="19" hasCustomPrompt="1"/>
          </p:nvPr>
        </p:nvSpPr>
        <p:spPr>
          <a:xfrm>
            <a:off x="243529" y="2730500"/>
            <a:ext cx="5827071"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sp>
        <p:nvSpPr>
          <p:cNvPr id="15" name="Text Placeholder 3">
            <a:extLst>
              <a:ext uri="{FF2B5EF4-FFF2-40B4-BE49-F238E27FC236}">
                <a16:creationId xmlns:a16="http://schemas.microsoft.com/office/drawing/2014/main" id="{E6B2B4E8-858F-E442-A0C0-2604E30ACC19}"/>
              </a:ext>
            </a:extLst>
          </p:cNvPr>
          <p:cNvSpPr>
            <a:spLocks noGrp="1"/>
          </p:cNvSpPr>
          <p:nvPr>
            <p:ph type="body" sz="quarter" idx="20" hasCustomPrompt="1"/>
          </p:nvPr>
        </p:nvSpPr>
        <p:spPr>
          <a:xfrm>
            <a:off x="6097651" y="2730500"/>
            <a:ext cx="5521325" cy="3865563"/>
          </a:xfrm>
        </p:spPr>
        <p:txBody>
          <a:bodyPr lIns="0" tIns="0" rIns="0" bIns="0">
            <a:noAutofit/>
          </a:bodyPr>
          <a:lstStyle>
            <a:lvl1pPr marL="11112"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000" b="0" i="0">
                <a:latin typeface="Gentona Book" pitchFamily="2" charset="77"/>
              </a:defRPr>
            </a:lvl1pPr>
            <a:lvl2pPr marL="180975" indent="-169863">
              <a:tabLst/>
              <a:defRPr sz="2000" b="0" i="0">
                <a:latin typeface="Gentona Book" pitchFamily="2" charset="77"/>
              </a:defRPr>
            </a:lvl2pPr>
            <a:lvl3pPr marL="180975" indent="-169863">
              <a:tabLst/>
              <a:defRPr sz="2000" b="0" i="0">
                <a:latin typeface="Gentona Book" pitchFamily="2" charset="77"/>
              </a:defRPr>
            </a:lvl3pPr>
            <a:lvl4pPr marL="180975" indent="-169863">
              <a:tabLst/>
              <a:defRPr sz="2000" b="0" i="0">
                <a:latin typeface="Gentona Book" pitchFamily="2" charset="77"/>
              </a:defRPr>
            </a:lvl4pPr>
            <a:lvl5pPr marL="180975" indent="-169863">
              <a:tabLst/>
              <a:defRPr sz="2000" b="0" i="0">
                <a:latin typeface="Gentona Book" pitchFamily="2" charset="77"/>
              </a:defRPr>
            </a:lvl5pPr>
          </a:lstStyle>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marL="180975" marR="0" lvl="0" indent="-169863"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bullet point here</a:t>
            </a:r>
          </a:p>
          <a:p>
            <a:pPr lvl="0"/>
            <a:endParaRPr lang="en-US" dirty="0"/>
          </a:p>
        </p:txBody>
      </p:sp>
      <p:sp>
        <p:nvSpPr>
          <p:cNvPr id="11" name="Title 1">
            <a:extLst>
              <a:ext uri="{FF2B5EF4-FFF2-40B4-BE49-F238E27FC236}">
                <a16:creationId xmlns:a16="http://schemas.microsoft.com/office/drawing/2014/main" id="{62634540-58F9-9948-8899-1026D1045379}"/>
              </a:ext>
            </a:extLst>
          </p:cNvPr>
          <p:cNvSpPr>
            <a:spLocks noGrp="1"/>
          </p:cNvSpPr>
          <p:nvPr>
            <p:ph type="title" hasCustomPrompt="1"/>
          </p:nvPr>
        </p:nvSpPr>
        <p:spPr>
          <a:xfrm>
            <a:off x="1082613" y="265880"/>
            <a:ext cx="10697361" cy="720987"/>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5" name="Group 44">
            <a:extLst>
              <a:ext uri="{FF2B5EF4-FFF2-40B4-BE49-F238E27FC236}">
                <a16:creationId xmlns:a16="http://schemas.microsoft.com/office/drawing/2014/main" id="{E5F0B839-9353-E846-AD47-E0CA9DAEDC3E}"/>
              </a:ext>
            </a:extLst>
          </p:cNvPr>
          <p:cNvGrpSpPr/>
          <p:nvPr userDrawn="1"/>
        </p:nvGrpSpPr>
        <p:grpSpPr>
          <a:xfrm>
            <a:off x="11479694" y="484771"/>
            <a:ext cx="712306" cy="5410029"/>
            <a:chOff x="11492959" y="484771"/>
            <a:chExt cx="712306" cy="5410029"/>
          </a:xfrm>
        </p:grpSpPr>
        <p:grpSp>
          <p:nvGrpSpPr>
            <p:cNvPr id="46" name="Group 45">
              <a:extLst>
                <a:ext uri="{FF2B5EF4-FFF2-40B4-BE49-F238E27FC236}">
                  <a16:creationId xmlns:a16="http://schemas.microsoft.com/office/drawing/2014/main" id="{0DFC5487-CD62-CB4E-A4E3-A1E9D83EDC08}"/>
                </a:ext>
              </a:extLst>
            </p:cNvPr>
            <p:cNvGrpSpPr/>
            <p:nvPr userDrawn="1"/>
          </p:nvGrpSpPr>
          <p:grpSpPr>
            <a:xfrm>
              <a:off x="11492959" y="484771"/>
              <a:ext cx="712305" cy="98641"/>
              <a:chOff x="11492959" y="484771"/>
              <a:chExt cx="712305" cy="98641"/>
            </a:xfrm>
          </p:grpSpPr>
          <p:sp>
            <p:nvSpPr>
              <p:cNvPr id="63" name="object 12">
                <a:extLst>
                  <a:ext uri="{FF2B5EF4-FFF2-40B4-BE49-F238E27FC236}">
                    <a16:creationId xmlns:a16="http://schemas.microsoft.com/office/drawing/2014/main" id="{17573EB3-047D-BC44-93E1-5C114BA32B79}"/>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4" name="object 22">
                <a:extLst>
                  <a:ext uri="{FF2B5EF4-FFF2-40B4-BE49-F238E27FC236}">
                    <a16:creationId xmlns:a16="http://schemas.microsoft.com/office/drawing/2014/main" id="{9DE04C44-735E-D24D-96C5-B25A500FADAE}"/>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7" name="Group 46">
              <a:extLst>
                <a:ext uri="{FF2B5EF4-FFF2-40B4-BE49-F238E27FC236}">
                  <a16:creationId xmlns:a16="http://schemas.microsoft.com/office/drawing/2014/main" id="{D3807DD3-597D-B446-BFDF-38E89FCF3473}"/>
                </a:ext>
              </a:extLst>
            </p:cNvPr>
            <p:cNvGrpSpPr/>
            <p:nvPr userDrawn="1"/>
          </p:nvGrpSpPr>
          <p:grpSpPr>
            <a:xfrm>
              <a:off x="11492959" y="837460"/>
              <a:ext cx="712305" cy="112876"/>
              <a:chOff x="11492959" y="837460"/>
              <a:chExt cx="712305" cy="112876"/>
            </a:xfrm>
          </p:grpSpPr>
          <p:sp>
            <p:nvSpPr>
              <p:cNvPr id="60" name="object 10">
                <a:extLst>
                  <a:ext uri="{FF2B5EF4-FFF2-40B4-BE49-F238E27FC236}">
                    <a16:creationId xmlns:a16="http://schemas.microsoft.com/office/drawing/2014/main" id="{E070191D-56A9-7C49-BCBA-92FBB3DEA655}"/>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61" name="object 10">
                <a:extLst>
                  <a:ext uri="{FF2B5EF4-FFF2-40B4-BE49-F238E27FC236}">
                    <a16:creationId xmlns:a16="http://schemas.microsoft.com/office/drawing/2014/main" id="{7DB34162-57C7-8446-BE88-8A38F9F44DD2}"/>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62" name="object 22">
                <a:extLst>
                  <a:ext uri="{FF2B5EF4-FFF2-40B4-BE49-F238E27FC236}">
                    <a16:creationId xmlns:a16="http://schemas.microsoft.com/office/drawing/2014/main" id="{DB001776-25EE-B44E-A0F9-4501B3CBA518}"/>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8" name="Group 47">
              <a:extLst>
                <a:ext uri="{FF2B5EF4-FFF2-40B4-BE49-F238E27FC236}">
                  <a16:creationId xmlns:a16="http://schemas.microsoft.com/office/drawing/2014/main" id="{48927D32-81A5-8D49-9713-C4D4B21FDAAD}"/>
                </a:ext>
              </a:extLst>
            </p:cNvPr>
            <p:cNvGrpSpPr/>
            <p:nvPr userDrawn="1"/>
          </p:nvGrpSpPr>
          <p:grpSpPr>
            <a:xfrm>
              <a:off x="11492959" y="1459641"/>
              <a:ext cx="712305" cy="18623"/>
              <a:chOff x="11492959" y="1459641"/>
              <a:chExt cx="712305" cy="18623"/>
            </a:xfrm>
          </p:grpSpPr>
          <p:sp>
            <p:nvSpPr>
              <p:cNvPr id="58" name="object 10">
                <a:extLst>
                  <a:ext uri="{FF2B5EF4-FFF2-40B4-BE49-F238E27FC236}">
                    <a16:creationId xmlns:a16="http://schemas.microsoft.com/office/drawing/2014/main" id="{E59CFED6-027F-0645-9F49-FC2890BA1A70}"/>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9" name="object 22">
                <a:extLst>
                  <a:ext uri="{FF2B5EF4-FFF2-40B4-BE49-F238E27FC236}">
                    <a16:creationId xmlns:a16="http://schemas.microsoft.com/office/drawing/2014/main" id="{18D30FB2-01E3-AB44-8354-1D2F1F26F813}"/>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9" name="Group 48">
              <a:extLst>
                <a:ext uri="{FF2B5EF4-FFF2-40B4-BE49-F238E27FC236}">
                  <a16:creationId xmlns:a16="http://schemas.microsoft.com/office/drawing/2014/main" id="{82FA8889-B16F-EE41-8FE1-D4106849B034}"/>
                </a:ext>
              </a:extLst>
            </p:cNvPr>
            <p:cNvGrpSpPr/>
            <p:nvPr userDrawn="1"/>
          </p:nvGrpSpPr>
          <p:grpSpPr>
            <a:xfrm>
              <a:off x="11492959" y="2418879"/>
              <a:ext cx="712305" cy="126395"/>
              <a:chOff x="11492959" y="2418879"/>
              <a:chExt cx="712305" cy="126395"/>
            </a:xfrm>
          </p:grpSpPr>
          <p:sp>
            <p:nvSpPr>
              <p:cNvPr id="56" name="object 10">
                <a:extLst>
                  <a:ext uri="{FF2B5EF4-FFF2-40B4-BE49-F238E27FC236}">
                    <a16:creationId xmlns:a16="http://schemas.microsoft.com/office/drawing/2014/main" id="{8CC61547-D98D-9348-A9ED-D3022C830F38}"/>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7" name="object 22">
                <a:extLst>
                  <a:ext uri="{FF2B5EF4-FFF2-40B4-BE49-F238E27FC236}">
                    <a16:creationId xmlns:a16="http://schemas.microsoft.com/office/drawing/2014/main" id="{190D34D4-A150-9F41-A079-D037936229AF}"/>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50" name="object 22">
              <a:extLst>
                <a:ext uri="{FF2B5EF4-FFF2-40B4-BE49-F238E27FC236}">
                  <a16:creationId xmlns:a16="http://schemas.microsoft.com/office/drawing/2014/main" id="{E6981967-3430-2242-B2DB-A1C6DFEE2AD1}"/>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51" name="Group 50">
              <a:extLst>
                <a:ext uri="{FF2B5EF4-FFF2-40B4-BE49-F238E27FC236}">
                  <a16:creationId xmlns:a16="http://schemas.microsoft.com/office/drawing/2014/main" id="{F75F63B2-AF78-174E-A1E7-6AC266A634FF}"/>
                </a:ext>
              </a:extLst>
            </p:cNvPr>
            <p:cNvGrpSpPr/>
            <p:nvPr userDrawn="1"/>
          </p:nvGrpSpPr>
          <p:grpSpPr>
            <a:xfrm>
              <a:off x="11492959" y="5160951"/>
              <a:ext cx="712305" cy="70754"/>
              <a:chOff x="11492959" y="5160951"/>
              <a:chExt cx="712305" cy="70754"/>
            </a:xfrm>
          </p:grpSpPr>
          <p:sp>
            <p:nvSpPr>
              <p:cNvPr id="54" name="object 22">
                <a:extLst>
                  <a:ext uri="{FF2B5EF4-FFF2-40B4-BE49-F238E27FC236}">
                    <a16:creationId xmlns:a16="http://schemas.microsoft.com/office/drawing/2014/main" id="{E338C308-24B6-0C4A-81C5-9AD123CA88F0}"/>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5" name="object 10">
                <a:extLst>
                  <a:ext uri="{FF2B5EF4-FFF2-40B4-BE49-F238E27FC236}">
                    <a16:creationId xmlns:a16="http://schemas.microsoft.com/office/drawing/2014/main" id="{79BFF00E-5E28-EB42-9013-3D4B47448D98}"/>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52" name="object 22">
              <a:extLst>
                <a:ext uri="{FF2B5EF4-FFF2-40B4-BE49-F238E27FC236}">
                  <a16:creationId xmlns:a16="http://schemas.microsoft.com/office/drawing/2014/main" id="{232ED4AC-708F-CB44-902F-82607003E83E}"/>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3" name="object 10">
              <a:extLst>
                <a:ext uri="{FF2B5EF4-FFF2-40B4-BE49-F238E27FC236}">
                  <a16:creationId xmlns:a16="http://schemas.microsoft.com/office/drawing/2014/main" id="{7D93ABB1-23F8-5F4C-967A-5D0C774ECA18}"/>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65" name="object 3">
            <a:extLst>
              <a:ext uri="{FF2B5EF4-FFF2-40B4-BE49-F238E27FC236}">
                <a16:creationId xmlns:a16="http://schemas.microsoft.com/office/drawing/2014/main" id="{1069FF7D-129B-334B-B0BC-7121B0B408A6}"/>
              </a:ext>
            </a:extLst>
          </p:cNvPr>
          <p:cNvPicPr/>
          <p:nvPr userDrawn="1"/>
        </p:nvPicPr>
        <p:blipFill>
          <a:blip r:embed="rId2" cstate="print">
            <a:alphaModFix/>
          </a:blip>
          <a:stretch>
            <a:fillRect/>
          </a:stretch>
        </p:blipFill>
        <p:spPr>
          <a:xfrm>
            <a:off x="0" y="-1"/>
            <a:ext cx="12215405" cy="431060"/>
          </a:xfrm>
          <a:prstGeom prst="rect">
            <a:avLst/>
          </a:prstGeom>
        </p:spPr>
      </p:pic>
      <p:pic>
        <p:nvPicPr>
          <p:cNvPr id="44" name="Picture 43">
            <a:extLst>
              <a:ext uri="{FF2B5EF4-FFF2-40B4-BE49-F238E27FC236}">
                <a16:creationId xmlns:a16="http://schemas.microsoft.com/office/drawing/2014/main" id="{16366731-1AAA-9240-8A54-0E4A0F1AAC6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Tree>
    <p:extLst>
      <p:ext uri="{BB962C8B-B14F-4D97-AF65-F5344CB8AC3E}">
        <p14:creationId xmlns:p14="http://schemas.microsoft.com/office/powerpoint/2010/main" val="34533740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Text-Orange-Streamlined">
    <p:bg>
      <p:bgPr>
        <a:solidFill>
          <a:srgbClr val="FFFFFF"/>
        </a:solidFill>
        <a:effectLst/>
      </p:bgPr>
    </p:bg>
    <p:spTree>
      <p:nvGrpSpPr>
        <p:cNvPr id="1" name=""/>
        <p:cNvGrpSpPr/>
        <p:nvPr/>
      </p:nvGrpSpPr>
      <p:grpSpPr>
        <a:xfrm>
          <a:off x="0" y="0"/>
          <a:ext cx="0" cy="0"/>
          <a:chOff x="0" y="0"/>
          <a:chExt cx="0" cy="0"/>
        </a:xfrm>
      </p:grpSpPr>
      <p:pic>
        <p:nvPicPr>
          <p:cNvPr id="28" name="object 3">
            <a:extLst>
              <a:ext uri="{FF2B5EF4-FFF2-40B4-BE49-F238E27FC236}">
                <a16:creationId xmlns:a16="http://schemas.microsoft.com/office/drawing/2014/main" id="{7B5136A6-EE0B-5A47-A230-0F08DA3B6BCC}"/>
              </a:ext>
            </a:extLst>
          </p:cNvPr>
          <p:cNvPicPr/>
          <p:nvPr userDrawn="1"/>
        </p:nvPicPr>
        <p:blipFill>
          <a:blip r:embed="rId2" cstate="print">
            <a:alphaModFix/>
          </a:blip>
          <a:stretch>
            <a:fillRect/>
          </a:stretch>
        </p:blipFill>
        <p:spPr>
          <a:xfrm>
            <a:off x="0" y="-1"/>
            <a:ext cx="12215405" cy="431060"/>
          </a:xfrm>
          <a:prstGeom prst="rect">
            <a:avLst/>
          </a:prstGeom>
        </p:spPr>
      </p:pic>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3" name="Title 1">
            <a:extLst>
              <a:ext uri="{FF2B5EF4-FFF2-40B4-BE49-F238E27FC236}">
                <a16:creationId xmlns:a16="http://schemas.microsoft.com/office/drawing/2014/main" id="{C5C154C9-44A6-FA42-BB1E-C12008EA04EA}"/>
              </a:ext>
            </a:extLst>
          </p:cNvPr>
          <p:cNvSpPr>
            <a:spLocks noGrp="1"/>
          </p:cNvSpPr>
          <p:nvPr>
            <p:ph type="title" hasCustomPrompt="1"/>
          </p:nvPr>
        </p:nvSpPr>
        <p:spPr>
          <a:xfrm>
            <a:off x="1090420" y="264139"/>
            <a:ext cx="10845164" cy="724469"/>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0" name="Group 39">
            <a:extLst>
              <a:ext uri="{FF2B5EF4-FFF2-40B4-BE49-F238E27FC236}">
                <a16:creationId xmlns:a16="http://schemas.microsoft.com/office/drawing/2014/main" id="{AFB4AA37-BF70-8540-AE2A-C91FAE33FB3B}"/>
              </a:ext>
            </a:extLst>
          </p:cNvPr>
          <p:cNvGrpSpPr/>
          <p:nvPr userDrawn="1"/>
        </p:nvGrpSpPr>
        <p:grpSpPr>
          <a:xfrm>
            <a:off x="11479694" y="484771"/>
            <a:ext cx="712306" cy="5410029"/>
            <a:chOff x="11492959" y="484771"/>
            <a:chExt cx="712306" cy="5410029"/>
          </a:xfrm>
        </p:grpSpPr>
        <p:grpSp>
          <p:nvGrpSpPr>
            <p:cNvPr id="41" name="Group 40">
              <a:extLst>
                <a:ext uri="{FF2B5EF4-FFF2-40B4-BE49-F238E27FC236}">
                  <a16:creationId xmlns:a16="http://schemas.microsoft.com/office/drawing/2014/main" id="{04B3620B-0D6A-9142-AD0A-72D172EB93A0}"/>
                </a:ext>
              </a:extLst>
            </p:cNvPr>
            <p:cNvGrpSpPr/>
            <p:nvPr userDrawn="1"/>
          </p:nvGrpSpPr>
          <p:grpSpPr>
            <a:xfrm>
              <a:off x="11492959" y="484771"/>
              <a:ext cx="712305" cy="98641"/>
              <a:chOff x="11492959" y="484771"/>
              <a:chExt cx="712305" cy="98641"/>
            </a:xfrm>
          </p:grpSpPr>
          <p:sp>
            <p:nvSpPr>
              <p:cNvPr id="59" name="object 12">
                <a:extLst>
                  <a:ext uri="{FF2B5EF4-FFF2-40B4-BE49-F238E27FC236}">
                    <a16:creationId xmlns:a16="http://schemas.microsoft.com/office/drawing/2014/main" id="{5F7BFEB3-637E-6F4A-BEA9-E19064179276}"/>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0" name="object 22">
                <a:extLst>
                  <a:ext uri="{FF2B5EF4-FFF2-40B4-BE49-F238E27FC236}">
                    <a16:creationId xmlns:a16="http://schemas.microsoft.com/office/drawing/2014/main" id="{05D80A4C-6C63-F445-9B37-3D99C9B33A85}"/>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3" name="Group 42">
              <a:extLst>
                <a:ext uri="{FF2B5EF4-FFF2-40B4-BE49-F238E27FC236}">
                  <a16:creationId xmlns:a16="http://schemas.microsoft.com/office/drawing/2014/main" id="{C22D5248-E2D7-5640-8C3C-D9896F630700}"/>
                </a:ext>
              </a:extLst>
            </p:cNvPr>
            <p:cNvGrpSpPr/>
            <p:nvPr userDrawn="1"/>
          </p:nvGrpSpPr>
          <p:grpSpPr>
            <a:xfrm>
              <a:off x="11492959" y="837460"/>
              <a:ext cx="712305" cy="112876"/>
              <a:chOff x="11492959" y="837460"/>
              <a:chExt cx="712305" cy="112876"/>
            </a:xfrm>
          </p:grpSpPr>
          <p:sp>
            <p:nvSpPr>
              <p:cNvPr id="56" name="object 10">
                <a:extLst>
                  <a:ext uri="{FF2B5EF4-FFF2-40B4-BE49-F238E27FC236}">
                    <a16:creationId xmlns:a16="http://schemas.microsoft.com/office/drawing/2014/main" id="{9E3B24FD-B0B8-5848-962F-11B852D29922}"/>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57" name="object 10">
                <a:extLst>
                  <a:ext uri="{FF2B5EF4-FFF2-40B4-BE49-F238E27FC236}">
                    <a16:creationId xmlns:a16="http://schemas.microsoft.com/office/drawing/2014/main" id="{9AF010AD-EF15-2941-9562-46612A168E88}"/>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8" name="object 22">
                <a:extLst>
                  <a:ext uri="{FF2B5EF4-FFF2-40B4-BE49-F238E27FC236}">
                    <a16:creationId xmlns:a16="http://schemas.microsoft.com/office/drawing/2014/main" id="{C0727FC3-B538-FB44-B5DF-4CE535291A45}"/>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4" name="Group 43">
              <a:extLst>
                <a:ext uri="{FF2B5EF4-FFF2-40B4-BE49-F238E27FC236}">
                  <a16:creationId xmlns:a16="http://schemas.microsoft.com/office/drawing/2014/main" id="{7CBA3F1B-EC3D-0740-A4DC-9F40DC1299AC}"/>
                </a:ext>
              </a:extLst>
            </p:cNvPr>
            <p:cNvGrpSpPr/>
            <p:nvPr userDrawn="1"/>
          </p:nvGrpSpPr>
          <p:grpSpPr>
            <a:xfrm>
              <a:off x="11492959" y="1459641"/>
              <a:ext cx="712305" cy="18623"/>
              <a:chOff x="11492959" y="1459641"/>
              <a:chExt cx="712305" cy="18623"/>
            </a:xfrm>
          </p:grpSpPr>
          <p:sp>
            <p:nvSpPr>
              <p:cNvPr id="54" name="object 10">
                <a:extLst>
                  <a:ext uri="{FF2B5EF4-FFF2-40B4-BE49-F238E27FC236}">
                    <a16:creationId xmlns:a16="http://schemas.microsoft.com/office/drawing/2014/main" id="{FF1A136A-D981-7A4B-84D3-3A735F482F86}"/>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5" name="object 22">
                <a:extLst>
                  <a:ext uri="{FF2B5EF4-FFF2-40B4-BE49-F238E27FC236}">
                    <a16:creationId xmlns:a16="http://schemas.microsoft.com/office/drawing/2014/main" id="{DEA54816-688C-0244-9316-EA2FC127C535}"/>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5" name="Group 44">
              <a:extLst>
                <a:ext uri="{FF2B5EF4-FFF2-40B4-BE49-F238E27FC236}">
                  <a16:creationId xmlns:a16="http://schemas.microsoft.com/office/drawing/2014/main" id="{8D78E243-BE78-CB4F-A102-95C0A5BE3A67}"/>
                </a:ext>
              </a:extLst>
            </p:cNvPr>
            <p:cNvGrpSpPr/>
            <p:nvPr userDrawn="1"/>
          </p:nvGrpSpPr>
          <p:grpSpPr>
            <a:xfrm>
              <a:off x="11492959" y="2418879"/>
              <a:ext cx="712305" cy="126395"/>
              <a:chOff x="11492959" y="2418879"/>
              <a:chExt cx="712305" cy="126395"/>
            </a:xfrm>
          </p:grpSpPr>
          <p:sp>
            <p:nvSpPr>
              <p:cNvPr id="52" name="object 10">
                <a:extLst>
                  <a:ext uri="{FF2B5EF4-FFF2-40B4-BE49-F238E27FC236}">
                    <a16:creationId xmlns:a16="http://schemas.microsoft.com/office/drawing/2014/main" id="{D6E94547-88FD-CA4E-82F5-28347C3627E5}"/>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3" name="object 22">
                <a:extLst>
                  <a:ext uri="{FF2B5EF4-FFF2-40B4-BE49-F238E27FC236}">
                    <a16:creationId xmlns:a16="http://schemas.microsoft.com/office/drawing/2014/main" id="{236F1D4C-0909-4E43-91AA-920494272278}"/>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46" name="object 22">
              <a:extLst>
                <a:ext uri="{FF2B5EF4-FFF2-40B4-BE49-F238E27FC236}">
                  <a16:creationId xmlns:a16="http://schemas.microsoft.com/office/drawing/2014/main" id="{06133819-D7E1-544A-95B0-D0B5E8D1BAF4}"/>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47" name="Group 46">
              <a:extLst>
                <a:ext uri="{FF2B5EF4-FFF2-40B4-BE49-F238E27FC236}">
                  <a16:creationId xmlns:a16="http://schemas.microsoft.com/office/drawing/2014/main" id="{B4E34B90-3B61-E24B-AD54-04EF0A83DB4A}"/>
                </a:ext>
              </a:extLst>
            </p:cNvPr>
            <p:cNvGrpSpPr/>
            <p:nvPr userDrawn="1"/>
          </p:nvGrpSpPr>
          <p:grpSpPr>
            <a:xfrm>
              <a:off x="11492959" y="5160951"/>
              <a:ext cx="712305" cy="70754"/>
              <a:chOff x="11492959" y="5160951"/>
              <a:chExt cx="712305" cy="70754"/>
            </a:xfrm>
          </p:grpSpPr>
          <p:sp>
            <p:nvSpPr>
              <p:cNvPr id="50" name="object 22">
                <a:extLst>
                  <a:ext uri="{FF2B5EF4-FFF2-40B4-BE49-F238E27FC236}">
                    <a16:creationId xmlns:a16="http://schemas.microsoft.com/office/drawing/2014/main" id="{568D09DD-D671-204B-AF5A-CCB3575CCBA8}"/>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1" name="object 10">
                <a:extLst>
                  <a:ext uri="{FF2B5EF4-FFF2-40B4-BE49-F238E27FC236}">
                    <a16:creationId xmlns:a16="http://schemas.microsoft.com/office/drawing/2014/main" id="{EEE52CB3-5332-5841-83BC-C306A7BF83AD}"/>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48" name="object 22">
              <a:extLst>
                <a:ext uri="{FF2B5EF4-FFF2-40B4-BE49-F238E27FC236}">
                  <a16:creationId xmlns:a16="http://schemas.microsoft.com/office/drawing/2014/main" id="{B188E2BE-F35C-3140-BC15-123F7AA36C92}"/>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49" name="object 10">
              <a:extLst>
                <a:ext uri="{FF2B5EF4-FFF2-40B4-BE49-F238E27FC236}">
                  <a16:creationId xmlns:a16="http://schemas.microsoft.com/office/drawing/2014/main" id="{07130CDF-333E-6648-A47B-D9CBE32ACA55}"/>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39" name="Picture 38">
            <a:extLst>
              <a:ext uri="{FF2B5EF4-FFF2-40B4-BE49-F238E27FC236}">
                <a16:creationId xmlns:a16="http://schemas.microsoft.com/office/drawing/2014/main" id="{67FEA3B3-B1AB-C34C-8D44-CCE56CF8260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
        <p:nvSpPr>
          <p:cNvPr id="3" name="Text Placeholder 2">
            <a:extLst>
              <a:ext uri="{FF2B5EF4-FFF2-40B4-BE49-F238E27FC236}">
                <a16:creationId xmlns:a16="http://schemas.microsoft.com/office/drawing/2014/main" id="{14328575-D60F-0F4C-A04E-A0E977F9C446}"/>
              </a:ext>
            </a:extLst>
          </p:cNvPr>
          <p:cNvSpPr>
            <a:spLocks noGrp="1"/>
          </p:cNvSpPr>
          <p:nvPr>
            <p:ph type="body" sz="quarter" idx="10"/>
          </p:nvPr>
        </p:nvSpPr>
        <p:spPr>
          <a:xfrm>
            <a:off x="268929" y="1777235"/>
            <a:ext cx="11097571" cy="4620390"/>
          </a:xfrm>
        </p:spPr>
        <p:txBody>
          <a:bodyPr/>
          <a:lstStyle>
            <a:lvl1pPr>
              <a:defRPr b="0" i="0">
                <a:latin typeface="Gentona Light" pitchFamily="2" charset="77"/>
              </a:defRPr>
            </a:lvl1pPr>
            <a:lvl2pPr>
              <a:defRPr b="0" i="0">
                <a:latin typeface="Gentona Light" pitchFamily="2" charset="77"/>
              </a:defRPr>
            </a:lvl2pPr>
            <a:lvl3pPr>
              <a:defRPr b="0" i="0">
                <a:latin typeface="Gentona Light" pitchFamily="2" charset="77"/>
              </a:defRPr>
            </a:lvl3pPr>
            <a:lvl4pPr>
              <a:defRPr b="0" i="0">
                <a:latin typeface="Gentona Light" pitchFamily="2" charset="77"/>
              </a:defRPr>
            </a:lvl4pPr>
            <a:lvl5pPr>
              <a:defRPr b="0" i="0">
                <a:latin typeface="Gentona Light"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8082684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5-Text-Orange-Streamlined">
    <p:bg>
      <p:bgPr>
        <a:solidFill>
          <a:srgbClr val="FFFFFF"/>
        </a:solidFill>
        <a:effectLst/>
      </p:bgPr>
    </p:bg>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111E1E4F-BBDB-4343-961C-D749405F4462}"/>
              </a:ext>
            </a:extLst>
          </p:cNvPr>
          <p:cNvSpPr txBox="1">
            <a:spLocks/>
          </p:cNvSpPr>
          <p:nvPr userDrawn="1"/>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chemeClr val="accent2"/>
                </a:solidFill>
              </a:rPr>
              <a:pPr/>
              <a:t>‹#›</a:t>
            </a:fld>
            <a:endParaRPr lang="en-US" dirty="0">
              <a:solidFill>
                <a:schemeClr val="accent2"/>
              </a:solidFill>
            </a:endParaRPr>
          </a:p>
        </p:txBody>
      </p:sp>
      <p:cxnSp>
        <p:nvCxnSpPr>
          <p:cNvPr id="23" name="Straight Connector 22">
            <a:extLst>
              <a:ext uri="{FF2B5EF4-FFF2-40B4-BE49-F238E27FC236}">
                <a16:creationId xmlns:a16="http://schemas.microsoft.com/office/drawing/2014/main" id="{CCC92E42-019E-7842-9DEE-520220BA4B23}"/>
              </a:ext>
            </a:extLst>
          </p:cNvPr>
          <p:cNvCxnSpPr/>
          <p:nvPr userDrawn="1"/>
        </p:nvCxnSpPr>
        <p:spPr>
          <a:xfrm>
            <a:off x="4997931" y="4635795"/>
            <a:ext cx="4900981" cy="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3" name="Title 1">
            <a:extLst>
              <a:ext uri="{FF2B5EF4-FFF2-40B4-BE49-F238E27FC236}">
                <a16:creationId xmlns:a16="http://schemas.microsoft.com/office/drawing/2014/main" id="{C5C154C9-44A6-FA42-BB1E-C12008EA04EA}"/>
              </a:ext>
            </a:extLst>
          </p:cNvPr>
          <p:cNvSpPr>
            <a:spLocks noGrp="1"/>
          </p:cNvSpPr>
          <p:nvPr>
            <p:ph type="title" hasCustomPrompt="1"/>
          </p:nvPr>
        </p:nvSpPr>
        <p:spPr>
          <a:xfrm>
            <a:off x="1090420" y="273937"/>
            <a:ext cx="10502434" cy="709971"/>
          </a:xfrm>
        </p:spPr>
        <p:txBody>
          <a:bodyPr lIns="0" tIns="0" rIns="0" bIns="0" anchor="b" anchorCtr="0">
            <a:noAutofit/>
          </a:bodyPr>
          <a:lstStyle>
            <a:lvl1pPr algn="l" defTabSz="914400" rtl="0" eaLnBrk="1" latinLnBrk="0" hangingPunct="1">
              <a:lnSpc>
                <a:spcPct val="90000"/>
              </a:lnSpc>
              <a:spcBef>
                <a:spcPct val="0"/>
              </a:spcBef>
              <a:buNone/>
              <a:defRPr lang="en-US" sz="2400" b="1" i="0" kern="1200" spc="100" baseline="0" dirty="0">
                <a:solidFill>
                  <a:schemeClr val="accent2"/>
                </a:solidFill>
                <a:latin typeface="Obviously Wide Lght" pitchFamily="82" charset="77"/>
                <a:ea typeface="+mj-ea"/>
                <a:cs typeface="+mj-cs"/>
              </a:defRPr>
            </a:lvl1pPr>
          </a:lstStyle>
          <a:p>
            <a:r>
              <a:rPr lang="en-US" dirty="0"/>
              <a:t>CLICK TO ADD TITLE</a:t>
            </a:r>
          </a:p>
        </p:txBody>
      </p:sp>
      <p:grpSp>
        <p:nvGrpSpPr>
          <p:cNvPr id="40" name="Group 39">
            <a:extLst>
              <a:ext uri="{FF2B5EF4-FFF2-40B4-BE49-F238E27FC236}">
                <a16:creationId xmlns:a16="http://schemas.microsoft.com/office/drawing/2014/main" id="{DE97D9C6-73FE-D14D-8512-14E37BC89322}"/>
              </a:ext>
            </a:extLst>
          </p:cNvPr>
          <p:cNvGrpSpPr/>
          <p:nvPr userDrawn="1"/>
        </p:nvGrpSpPr>
        <p:grpSpPr>
          <a:xfrm>
            <a:off x="11479694" y="484771"/>
            <a:ext cx="712306" cy="5410029"/>
            <a:chOff x="11492959" y="484771"/>
            <a:chExt cx="712306" cy="5410029"/>
          </a:xfrm>
        </p:grpSpPr>
        <p:grpSp>
          <p:nvGrpSpPr>
            <p:cNvPr id="41" name="Group 40">
              <a:extLst>
                <a:ext uri="{FF2B5EF4-FFF2-40B4-BE49-F238E27FC236}">
                  <a16:creationId xmlns:a16="http://schemas.microsoft.com/office/drawing/2014/main" id="{E468C303-0BCD-294D-8A5E-F72832293BBA}"/>
                </a:ext>
              </a:extLst>
            </p:cNvPr>
            <p:cNvGrpSpPr/>
            <p:nvPr userDrawn="1"/>
          </p:nvGrpSpPr>
          <p:grpSpPr>
            <a:xfrm>
              <a:off x="11492959" y="484771"/>
              <a:ext cx="712305" cy="98641"/>
              <a:chOff x="11492959" y="484771"/>
              <a:chExt cx="712305" cy="98641"/>
            </a:xfrm>
          </p:grpSpPr>
          <p:sp>
            <p:nvSpPr>
              <p:cNvPr id="59" name="object 12">
                <a:extLst>
                  <a:ext uri="{FF2B5EF4-FFF2-40B4-BE49-F238E27FC236}">
                    <a16:creationId xmlns:a16="http://schemas.microsoft.com/office/drawing/2014/main" id="{3AA8EBE3-E990-E744-A51E-9E1EDA281452}"/>
                  </a:ext>
                </a:extLst>
              </p:cNvPr>
              <p:cNvSpPr/>
              <p:nvPr/>
            </p:nvSpPr>
            <p:spPr>
              <a:xfrm rot="16200000" flipV="1">
                <a:off x="11744836" y="232894"/>
                <a:ext cx="0" cy="503753"/>
              </a:xfrm>
              <a:custGeom>
                <a:avLst/>
                <a:gdLst/>
                <a:ahLst/>
                <a:cxnLst/>
                <a:rect l="l" t="t" r="r" b="b"/>
                <a:pathLst>
                  <a:path h="1367790">
                    <a:moveTo>
                      <a:pt x="0" y="1367591"/>
                    </a:moveTo>
                    <a:lnTo>
                      <a:pt x="0" y="0"/>
                    </a:lnTo>
                  </a:path>
                </a:pathLst>
              </a:custGeom>
              <a:ln w="33936">
                <a:solidFill>
                  <a:schemeClr val="accent1"/>
                </a:solidFill>
              </a:ln>
            </p:spPr>
            <p:txBody>
              <a:bodyPr wrap="square" lIns="0" tIns="0" rIns="0" bIns="0" rtlCol="0"/>
              <a:lstStyle/>
              <a:p>
                <a:endParaRPr/>
              </a:p>
            </p:txBody>
          </p:sp>
          <p:sp>
            <p:nvSpPr>
              <p:cNvPr id="60" name="object 22">
                <a:extLst>
                  <a:ext uri="{FF2B5EF4-FFF2-40B4-BE49-F238E27FC236}">
                    <a16:creationId xmlns:a16="http://schemas.microsoft.com/office/drawing/2014/main" id="{DDEA5A50-442F-1E41-94EA-A753D6726DD9}"/>
                  </a:ext>
                </a:extLst>
              </p:cNvPr>
              <p:cNvSpPr/>
              <p:nvPr/>
            </p:nvSpPr>
            <p:spPr>
              <a:xfrm rot="16200000" flipV="1">
                <a:off x="11953388" y="331535"/>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3" name="Group 42">
              <a:extLst>
                <a:ext uri="{FF2B5EF4-FFF2-40B4-BE49-F238E27FC236}">
                  <a16:creationId xmlns:a16="http://schemas.microsoft.com/office/drawing/2014/main" id="{DA891276-27F9-3348-B21F-433466982B35}"/>
                </a:ext>
              </a:extLst>
            </p:cNvPr>
            <p:cNvGrpSpPr/>
            <p:nvPr userDrawn="1"/>
          </p:nvGrpSpPr>
          <p:grpSpPr>
            <a:xfrm>
              <a:off x="11492959" y="837460"/>
              <a:ext cx="712305" cy="112876"/>
              <a:chOff x="11492959" y="837460"/>
              <a:chExt cx="712305" cy="112876"/>
            </a:xfrm>
          </p:grpSpPr>
          <p:sp>
            <p:nvSpPr>
              <p:cNvPr id="56" name="object 10">
                <a:extLst>
                  <a:ext uri="{FF2B5EF4-FFF2-40B4-BE49-F238E27FC236}">
                    <a16:creationId xmlns:a16="http://schemas.microsoft.com/office/drawing/2014/main" id="{0F170833-719E-854B-A96A-2CFC1983BCAA}"/>
                  </a:ext>
                </a:extLst>
              </p:cNvPr>
              <p:cNvSpPr/>
              <p:nvPr/>
            </p:nvSpPr>
            <p:spPr>
              <a:xfrm rot="16200000" flipV="1">
                <a:off x="11744836" y="585583"/>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sp>
            <p:nvSpPr>
              <p:cNvPr id="57" name="object 10">
                <a:extLst>
                  <a:ext uri="{FF2B5EF4-FFF2-40B4-BE49-F238E27FC236}">
                    <a16:creationId xmlns:a16="http://schemas.microsoft.com/office/drawing/2014/main" id="{F0EBAB6A-8787-3D4D-9662-EA0BC6E72CB1}"/>
                  </a:ext>
                </a:extLst>
              </p:cNvPr>
              <p:cNvSpPr/>
              <p:nvPr userDrawn="1"/>
            </p:nvSpPr>
            <p:spPr>
              <a:xfrm rot="16200000" flipV="1">
                <a:off x="11744836" y="698459"/>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8" name="object 22">
                <a:extLst>
                  <a:ext uri="{FF2B5EF4-FFF2-40B4-BE49-F238E27FC236}">
                    <a16:creationId xmlns:a16="http://schemas.microsoft.com/office/drawing/2014/main" id="{5DA9EBDC-4C27-474A-B7F5-A1484E88C5C6}"/>
                  </a:ext>
                </a:extLst>
              </p:cNvPr>
              <p:cNvSpPr/>
              <p:nvPr userDrawn="1"/>
            </p:nvSpPr>
            <p:spPr>
              <a:xfrm rot="16200000" flipV="1">
                <a:off x="11953388" y="626781"/>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4" name="Group 43">
              <a:extLst>
                <a:ext uri="{FF2B5EF4-FFF2-40B4-BE49-F238E27FC236}">
                  <a16:creationId xmlns:a16="http://schemas.microsoft.com/office/drawing/2014/main" id="{28D2AF26-6608-1149-90BF-7B7C591953AC}"/>
                </a:ext>
              </a:extLst>
            </p:cNvPr>
            <p:cNvGrpSpPr/>
            <p:nvPr userDrawn="1"/>
          </p:nvGrpSpPr>
          <p:grpSpPr>
            <a:xfrm>
              <a:off x="11492959" y="1459641"/>
              <a:ext cx="712305" cy="18623"/>
              <a:chOff x="11492959" y="1459641"/>
              <a:chExt cx="712305" cy="18623"/>
            </a:xfrm>
          </p:grpSpPr>
          <p:sp>
            <p:nvSpPr>
              <p:cNvPr id="54" name="object 10">
                <a:extLst>
                  <a:ext uri="{FF2B5EF4-FFF2-40B4-BE49-F238E27FC236}">
                    <a16:creationId xmlns:a16="http://schemas.microsoft.com/office/drawing/2014/main" id="{B2CDD3D2-5178-3947-AC8A-6F48542A55D9}"/>
                  </a:ext>
                </a:extLst>
              </p:cNvPr>
              <p:cNvSpPr/>
              <p:nvPr userDrawn="1"/>
            </p:nvSpPr>
            <p:spPr>
              <a:xfrm rot="16200000" flipV="1">
                <a:off x="11744836" y="1207764"/>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5" name="object 22">
                <a:extLst>
                  <a:ext uri="{FF2B5EF4-FFF2-40B4-BE49-F238E27FC236}">
                    <a16:creationId xmlns:a16="http://schemas.microsoft.com/office/drawing/2014/main" id="{72C2EC78-D90B-6741-B9AE-3AD609280FFE}"/>
                  </a:ext>
                </a:extLst>
              </p:cNvPr>
              <p:cNvSpPr/>
              <p:nvPr userDrawn="1"/>
            </p:nvSpPr>
            <p:spPr>
              <a:xfrm rot="16200000" flipV="1">
                <a:off x="11953388" y="122638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grpSp>
          <p:nvGrpSpPr>
            <p:cNvPr id="45" name="Group 44">
              <a:extLst>
                <a:ext uri="{FF2B5EF4-FFF2-40B4-BE49-F238E27FC236}">
                  <a16:creationId xmlns:a16="http://schemas.microsoft.com/office/drawing/2014/main" id="{B4041E71-F3E0-9841-B59B-2CE9464FAB93}"/>
                </a:ext>
              </a:extLst>
            </p:cNvPr>
            <p:cNvGrpSpPr/>
            <p:nvPr userDrawn="1"/>
          </p:nvGrpSpPr>
          <p:grpSpPr>
            <a:xfrm>
              <a:off x="11492959" y="2418879"/>
              <a:ext cx="712305" cy="126395"/>
              <a:chOff x="11492959" y="2418879"/>
              <a:chExt cx="712305" cy="126395"/>
            </a:xfrm>
          </p:grpSpPr>
          <p:sp>
            <p:nvSpPr>
              <p:cNvPr id="52" name="object 10">
                <a:extLst>
                  <a:ext uri="{FF2B5EF4-FFF2-40B4-BE49-F238E27FC236}">
                    <a16:creationId xmlns:a16="http://schemas.microsoft.com/office/drawing/2014/main" id="{60246A32-4DEA-EE48-8F0C-557498470B84}"/>
                  </a:ext>
                </a:extLst>
              </p:cNvPr>
              <p:cNvSpPr/>
              <p:nvPr userDrawn="1"/>
            </p:nvSpPr>
            <p:spPr>
              <a:xfrm rot="16200000" flipV="1">
                <a:off x="11744836" y="2167002"/>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a:p>
            </p:txBody>
          </p:sp>
          <p:sp>
            <p:nvSpPr>
              <p:cNvPr id="53" name="object 22">
                <a:extLst>
                  <a:ext uri="{FF2B5EF4-FFF2-40B4-BE49-F238E27FC236}">
                    <a16:creationId xmlns:a16="http://schemas.microsoft.com/office/drawing/2014/main" id="{A35F30EE-6BC3-6B40-8242-1897072F0A06}"/>
                  </a:ext>
                </a:extLst>
              </p:cNvPr>
              <p:cNvSpPr/>
              <p:nvPr userDrawn="1"/>
            </p:nvSpPr>
            <p:spPr>
              <a:xfrm rot="16200000" flipV="1">
                <a:off x="11953388" y="2293397"/>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sp>
          <p:nvSpPr>
            <p:cNvPr id="46" name="object 22">
              <a:extLst>
                <a:ext uri="{FF2B5EF4-FFF2-40B4-BE49-F238E27FC236}">
                  <a16:creationId xmlns:a16="http://schemas.microsoft.com/office/drawing/2014/main" id="{C6620E60-909D-B049-804E-873036BE17A3}"/>
                </a:ext>
              </a:extLst>
            </p:cNvPr>
            <p:cNvSpPr/>
            <p:nvPr userDrawn="1"/>
          </p:nvSpPr>
          <p:spPr>
            <a:xfrm rot="16200000" flipV="1">
              <a:off x="11744836" y="2560290"/>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grpSp>
          <p:nvGrpSpPr>
            <p:cNvPr id="47" name="Group 46">
              <a:extLst>
                <a:ext uri="{FF2B5EF4-FFF2-40B4-BE49-F238E27FC236}">
                  <a16:creationId xmlns:a16="http://schemas.microsoft.com/office/drawing/2014/main" id="{BAD6957E-8036-BD42-8B86-C7D45890B44D}"/>
                </a:ext>
              </a:extLst>
            </p:cNvPr>
            <p:cNvGrpSpPr/>
            <p:nvPr userDrawn="1"/>
          </p:nvGrpSpPr>
          <p:grpSpPr>
            <a:xfrm>
              <a:off x="11492959" y="5160951"/>
              <a:ext cx="712305" cy="70754"/>
              <a:chOff x="11492959" y="5160951"/>
              <a:chExt cx="712305" cy="70754"/>
            </a:xfrm>
          </p:grpSpPr>
          <p:sp>
            <p:nvSpPr>
              <p:cNvPr id="50" name="object 22">
                <a:extLst>
                  <a:ext uri="{FF2B5EF4-FFF2-40B4-BE49-F238E27FC236}">
                    <a16:creationId xmlns:a16="http://schemas.microsoft.com/office/drawing/2014/main" id="{08F963C8-233E-E44D-A3E3-2C76B20A8E72}"/>
                  </a:ext>
                </a:extLst>
              </p:cNvPr>
              <p:cNvSpPr/>
              <p:nvPr userDrawn="1"/>
            </p:nvSpPr>
            <p:spPr>
              <a:xfrm rot="5400000" flipH="1" flipV="1">
                <a:off x="11744836" y="4909074"/>
                <a:ext cx="0" cy="503753"/>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51" name="object 10">
                <a:extLst>
                  <a:ext uri="{FF2B5EF4-FFF2-40B4-BE49-F238E27FC236}">
                    <a16:creationId xmlns:a16="http://schemas.microsoft.com/office/drawing/2014/main" id="{5B9D0947-E2C8-AA4D-8B86-CB7D56DCEA4C}"/>
                  </a:ext>
                </a:extLst>
              </p:cNvPr>
              <p:cNvSpPr/>
              <p:nvPr userDrawn="1"/>
            </p:nvSpPr>
            <p:spPr>
              <a:xfrm rot="5400000" flipH="1" flipV="1">
                <a:off x="11953388" y="4979828"/>
                <a:ext cx="0" cy="503753"/>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sp>
          <p:nvSpPr>
            <p:cNvPr id="48" name="object 22">
              <a:extLst>
                <a:ext uri="{FF2B5EF4-FFF2-40B4-BE49-F238E27FC236}">
                  <a16:creationId xmlns:a16="http://schemas.microsoft.com/office/drawing/2014/main" id="{22AA30A2-8C47-344A-8DD4-C1E326ECC4AA}"/>
                </a:ext>
              </a:extLst>
            </p:cNvPr>
            <p:cNvSpPr/>
            <p:nvPr userDrawn="1"/>
          </p:nvSpPr>
          <p:spPr>
            <a:xfrm rot="16200000" flipV="1">
              <a:off x="11744836" y="5642923"/>
              <a:ext cx="0" cy="503754"/>
            </a:xfrm>
            <a:custGeom>
              <a:avLst/>
              <a:gdLst/>
              <a:ahLst/>
              <a:cxnLst/>
              <a:rect l="l" t="t" r="r" b="b"/>
              <a:pathLst>
                <a:path h="1367789">
                  <a:moveTo>
                    <a:pt x="0" y="1367581"/>
                  </a:moveTo>
                  <a:lnTo>
                    <a:pt x="0" y="0"/>
                  </a:lnTo>
                </a:path>
              </a:pathLst>
            </a:custGeom>
            <a:ln w="12502">
              <a:solidFill>
                <a:schemeClr val="accent1"/>
              </a:solidFill>
            </a:ln>
          </p:spPr>
          <p:txBody>
            <a:bodyPr wrap="square" lIns="0" tIns="0" rIns="0" bIns="0" rtlCol="0"/>
            <a:lstStyle/>
            <a:p>
              <a:endParaRPr/>
            </a:p>
          </p:txBody>
        </p:sp>
        <p:sp>
          <p:nvSpPr>
            <p:cNvPr id="49" name="object 10">
              <a:extLst>
                <a:ext uri="{FF2B5EF4-FFF2-40B4-BE49-F238E27FC236}">
                  <a16:creationId xmlns:a16="http://schemas.microsoft.com/office/drawing/2014/main" id="{EBB8F6FF-704A-624B-9791-C7BBE41B469B}"/>
                </a:ext>
              </a:extLst>
            </p:cNvPr>
            <p:cNvSpPr/>
            <p:nvPr userDrawn="1"/>
          </p:nvSpPr>
          <p:spPr>
            <a:xfrm rot="16200000" flipV="1">
              <a:off x="11953389" y="5356675"/>
              <a:ext cx="0" cy="503752"/>
            </a:xfrm>
            <a:custGeom>
              <a:avLst/>
              <a:gdLst/>
              <a:ahLst/>
              <a:cxnLst/>
              <a:rect l="l" t="t" r="r" b="b"/>
              <a:pathLst>
                <a:path h="1367790">
                  <a:moveTo>
                    <a:pt x="0" y="1367591"/>
                  </a:moveTo>
                  <a:lnTo>
                    <a:pt x="0" y="0"/>
                  </a:lnTo>
                </a:path>
              </a:pathLst>
            </a:custGeom>
            <a:ln w="36313">
              <a:solidFill>
                <a:schemeClr val="accent1"/>
              </a:solidFill>
            </a:ln>
          </p:spPr>
          <p:txBody>
            <a:bodyPr wrap="square" lIns="0" tIns="0" rIns="0" bIns="0" rtlCol="0"/>
            <a:lstStyle/>
            <a:p>
              <a:endParaRPr dirty="0"/>
            </a:p>
          </p:txBody>
        </p:sp>
      </p:grpSp>
      <p:pic>
        <p:nvPicPr>
          <p:cNvPr id="61" name="object 3">
            <a:extLst>
              <a:ext uri="{FF2B5EF4-FFF2-40B4-BE49-F238E27FC236}">
                <a16:creationId xmlns:a16="http://schemas.microsoft.com/office/drawing/2014/main" id="{3B4B609C-2CED-E64D-A84E-5B9E5C7C40B2}"/>
              </a:ext>
            </a:extLst>
          </p:cNvPr>
          <p:cNvPicPr/>
          <p:nvPr userDrawn="1"/>
        </p:nvPicPr>
        <p:blipFill>
          <a:blip r:embed="rId2" cstate="print">
            <a:alphaModFix/>
          </a:blip>
          <a:stretch>
            <a:fillRect/>
          </a:stretch>
        </p:blipFill>
        <p:spPr>
          <a:xfrm>
            <a:off x="0" y="-1"/>
            <a:ext cx="12215405" cy="431060"/>
          </a:xfrm>
          <a:prstGeom prst="rect">
            <a:avLst/>
          </a:prstGeom>
        </p:spPr>
      </p:pic>
      <p:pic>
        <p:nvPicPr>
          <p:cNvPr id="39" name="Picture 38">
            <a:extLst>
              <a:ext uri="{FF2B5EF4-FFF2-40B4-BE49-F238E27FC236}">
                <a16:creationId xmlns:a16="http://schemas.microsoft.com/office/drawing/2014/main" id="{F7FE98E8-B3CD-AE4A-92CB-AA122681F85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268929" y="272639"/>
            <a:ext cx="732591" cy="732591"/>
          </a:xfrm>
          <a:prstGeom prst="rect">
            <a:avLst/>
          </a:prstGeom>
        </p:spPr>
      </p:pic>
    </p:spTree>
    <p:extLst>
      <p:ext uri="{BB962C8B-B14F-4D97-AF65-F5344CB8AC3E}">
        <p14:creationId xmlns:p14="http://schemas.microsoft.com/office/powerpoint/2010/main" val="2209553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slideLayout" Target="../slideLayouts/slideLayout42.xml"/><Relationship Id="rId3" Type="http://schemas.openxmlformats.org/officeDocument/2006/relationships/slideLayout" Target="../slideLayouts/slideLayout27.xml"/><Relationship Id="rId21" Type="http://schemas.openxmlformats.org/officeDocument/2006/relationships/slideLayout" Target="../slideLayouts/slideLayout45.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slideLayout" Target="../slideLayouts/slideLayout41.xml"/><Relationship Id="rId2" Type="http://schemas.openxmlformats.org/officeDocument/2006/relationships/slideLayout" Target="../slideLayouts/slideLayout26.xml"/><Relationship Id="rId16" Type="http://schemas.openxmlformats.org/officeDocument/2006/relationships/slideLayout" Target="../slideLayouts/slideLayout40.xml"/><Relationship Id="rId20" Type="http://schemas.openxmlformats.org/officeDocument/2006/relationships/slideLayout" Target="../slideLayouts/slideLayout44.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24" Type="http://schemas.openxmlformats.org/officeDocument/2006/relationships/theme" Target="../theme/theme2.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23" Type="http://schemas.openxmlformats.org/officeDocument/2006/relationships/slideLayout" Target="../slideLayouts/slideLayout47.xml"/><Relationship Id="rId10" Type="http://schemas.openxmlformats.org/officeDocument/2006/relationships/slideLayout" Target="../slideLayouts/slideLayout34.xml"/><Relationship Id="rId19" Type="http://schemas.openxmlformats.org/officeDocument/2006/relationships/slideLayout" Target="../slideLayouts/slideLayout43.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 Id="rId22"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9976EA-7C62-434D-9462-7BB6E9BEF6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40F4E61-99CE-5145-A3A8-8F49304CCE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7D438C8-C7E9-D044-BBBB-A02BA196269A}"/>
              </a:ext>
            </a:extLst>
          </p:cNvPr>
          <p:cNvSpPr>
            <a:spLocks noGrp="1"/>
          </p:cNvSpPr>
          <p:nvPr>
            <p:ph type="sldNum" sz="quarter" idx="4"/>
          </p:nvPr>
        </p:nvSpPr>
        <p:spPr>
          <a:xfrm>
            <a:off x="9310571" y="6397178"/>
            <a:ext cx="2743200" cy="365125"/>
          </a:xfrm>
          <a:prstGeom prst="rect">
            <a:avLst/>
          </a:prstGeom>
        </p:spPr>
        <p:txBody>
          <a:bodyPr vert="horz" lIns="91440" tIns="45720" rIns="91440" bIns="45720" rtlCol="0" anchor="ctr"/>
          <a:lstStyle>
            <a:lvl1pPr algn="r">
              <a:defRPr sz="1200" b="1" i="0">
                <a:solidFill>
                  <a:schemeClr val="tx1">
                    <a:tint val="75000"/>
                  </a:schemeClr>
                </a:solidFill>
                <a:latin typeface="Gentona Book" pitchFamily="2" charset="77"/>
              </a:defRPr>
            </a:lvl1pPr>
          </a:lstStyle>
          <a:p>
            <a:fld id="{56B21313-48D6-BF45-9C7F-8CB603AB36D7}" type="slidenum">
              <a:rPr lang="en-US" smtClean="0"/>
              <a:pPr/>
              <a:t>‹#›</a:t>
            </a:fld>
            <a:endParaRPr lang="en-US"/>
          </a:p>
        </p:txBody>
      </p:sp>
    </p:spTree>
    <p:extLst>
      <p:ext uri="{BB962C8B-B14F-4D97-AF65-F5344CB8AC3E}">
        <p14:creationId xmlns:p14="http://schemas.microsoft.com/office/powerpoint/2010/main" val="3611215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3" r:id="rId4"/>
    <p:sldLayoutId id="2147483662" r:id="rId5"/>
    <p:sldLayoutId id="2147483661" r:id="rId6"/>
    <p:sldLayoutId id="2147483664" r:id="rId7"/>
    <p:sldLayoutId id="2147483665" r:id="rId8"/>
    <p:sldLayoutId id="2147483666" r:id="rId9"/>
    <p:sldLayoutId id="2147483667" r:id="rId10"/>
    <p:sldLayoutId id="2147483699" r:id="rId11"/>
    <p:sldLayoutId id="2147483752" r:id="rId12"/>
    <p:sldLayoutId id="2147483751" r:id="rId13"/>
    <p:sldLayoutId id="2147483753" r:id="rId14"/>
    <p:sldLayoutId id="2147483668" r:id="rId15"/>
    <p:sldLayoutId id="2147483697" r:id="rId16"/>
    <p:sldLayoutId id="2147483669" r:id="rId17"/>
    <p:sldLayoutId id="2147483670" r:id="rId18"/>
    <p:sldLayoutId id="2147483695" r:id="rId19"/>
    <p:sldLayoutId id="2147483681" r:id="rId20"/>
    <p:sldLayoutId id="2147483698" r:id="rId21"/>
    <p:sldLayoutId id="2147483682" r:id="rId22"/>
    <p:sldLayoutId id="2147483683" r:id="rId23"/>
    <p:sldLayoutId id="2147483696" r:id="rId24"/>
  </p:sldLayoutIdLst>
  <p:txStyles>
    <p:titleStyle>
      <a:lvl1pPr algn="l" defTabSz="914400" rtl="0" eaLnBrk="1" latinLnBrk="0" hangingPunct="1">
        <a:lnSpc>
          <a:spcPct val="90000"/>
        </a:lnSpc>
        <a:spcBef>
          <a:spcPct val="0"/>
        </a:spcBef>
        <a:buNone/>
        <a:defRPr sz="4400" b="0" i="0" kern="1200">
          <a:solidFill>
            <a:schemeClr val="tx1"/>
          </a:solidFill>
          <a:latin typeface="Gentona Medium"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entona Medium"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9976EA-7C62-434D-9462-7BB6E9BEF6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40F4E61-99CE-5145-A3A8-8F49304CCE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A7D438C8-C7E9-D044-BBBB-A02BA196269A}"/>
              </a:ext>
            </a:extLst>
          </p:cNvPr>
          <p:cNvSpPr>
            <a:spLocks noGrp="1"/>
          </p:cNvSpPr>
          <p:nvPr>
            <p:ph type="sldNum" sz="quarter" idx="4"/>
          </p:nvPr>
        </p:nvSpPr>
        <p:spPr>
          <a:xfrm>
            <a:off x="9310571" y="6397178"/>
            <a:ext cx="2743200" cy="365125"/>
          </a:xfrm>
          <a:prstGeom prst="rect">
            <a:avLst/>
          </a:prstGeom>
        </p:spPr>
        <p:txBody>
          <a:bodyPr vert="horz" lIns="91440" tIns="45720" rIns="91440" bIns="45720" rtlCol="0" anchor="ctr"/>
          <a:lstStyle>
            <a:lvl1pPr algn="r">
              <a:defRPr sz="1200" b="1" i="0">
                <a:solidFill>
                  <a:schemeClr val="tx1">
                    <a:tint val="75000"/>
                  </a:schemeClr>
                </a:solidFill>
                <a:latin typeface="Gentona Book" pitchFamily="2" charset="77"/>
              </a:defRPr>
            </a:lvl1pPr>
          </a:lstStyle>
          <a:p>
            <a:fld id="{56B21313-48D6-BF45-9C7F-8CB603AB36D7}" type="slidenum">
              <a:rPr lang="en-US" smtClean="0"/>
              <a:pPr/>
              <a:t>‹#›</a:t>
            </a:fld>
            <a:endParaRPr lang="en-US"/>
          </a:p>
        </p:txBody>
      </p:sp>
    </p:spTree>
    <p:extLst>
      <p:ext uri="{BB962C8B-B14F-4D97-AF65-F5344CB8AC3E}">
        <p14:creationId xmlns:p14="http://schemas.microsoft.com/office/powerpoint/2010/main" val="2338802340"/>
      </p:ext>
    </p:extLst>
  </p:cSld>
  <p:clrMap bg1="lt1" tx1="dk1" bg2="lt2" tx2="dk2" accent1="accent1" accent2="accent2" accent3="accent3" accent4="accent4" accent5="accent5" accent6="accent6" hlink="hlink" folHlink="folHlink"/>
  <p:sldLayoutIdLst>
    <p:sldLayoutId id="2147483703" r:id="rId1"/>
    <p:sldLayoutId id="2147483744" r:id="rId2"/>
    <p:sldLayoutId id="2147483743" r:id="rId3"/>
    <p:sldLayoutId id="2147483745" r:id="rId4"/>
    <p:sldLayoutId id="2147483712" r:id="rId5"/>
    <p:sldLayoutId id="2147483713" r:id="rId6"/>
    <p:sldLayoutId id="2147483714" r:id="rId7"/>
    <p:sldLayoutId id="2147483717" r:id="rId8"/>
    <p:sldLayoutId id="2147483746" r:id="rId9"/>
    <p:sldLayoutId id="2147483754" r:id="rId10"/>
    <p:sldLayoutId id="2147483755" r:id="rId11"/>
    <p:sldLayoutId id="2147483756" r:id="rId12"/>
    <p:sldLayoutId id="2147483757" r:id="rId13"/>
    <p:sldLayoutId id="2147483722" r:id="rId14"/>
    <p:sldLayoutId id="2147483726" r:id="rId15"/>
    <p:sldLayoutId id="2147483730" r:id="rId16"/>
    <p:sldLayoutId id="2147483738" r:id="rId17"/>
    <p:sldLayoutId id="2147483747" r:id="rId18"/>
    <p:sldLayoutId id="2147483724" r:id="rId19"/>
    <p:sldLayoutId id="2147483728" r:id="rId20"/>
    <p:sldLayoutId id="2147483732" r:id="rId21"/>
    <p:sldLayoutId id="2147483748" r:id="rId22"/>
    <p:sldLayoutId id="2147483740" r:id="rId23"/>
  </p:sldLayoutIdLst>
  <p:txStyles>
    <p:titleStyle>
      <a:lvl1pPr algn="l" defTabSz="914400" rtl="0" eaLnBrk="1" latinLnBrk="0" hangingPunct="1">
        <a:lnSpc>
          <a:spcPct val="90000"/>
        </a:lnSpc>
        <a:spcBef>
          <a:spcPct val="0"/>
        </a:spcBef>
        <a:buNone/>
        <a:defRPr sz="4400" b="0" i="0" kern="1200">
          <a:solidFill>
            <a:schemeClr val="tx1"/>
          </a:solidFill>
          <a:latin typeface="Gentona Medium"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entona Medium"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brandcenter.ufl.edu/fonts/" TargetMode="External"/><Relationship Id="rId2" Type="http://schemas.openxmlformats.org/officeDocument/2006/relationships/image" Target="../media/image1.jpg"/><Relationship Id="rId1" Type="http://schemas.openxmlformats.org/officeDocument/2006/relationships/slideLayout" Target="../slideLayouts/slideLayout10.xml"/><Relationship Id="rId4" Type="http://schemas.openxmlformats.org/officeDocument/2006/relationships/hyperlink" Target="https://brandcenter.ufl.edu/"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6.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1.xml"/><Relationship Id="rId4" Type="http://schemas.openxmlformats.org/officeDocument/2006/relationships/image" Target="../media/image22.jpeg"/></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5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5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9.xml"/><Relationship Id="rId4" Type="http://schemas.openxmlformats.org/officeDocument/2006/relationships/image" Target="../media/image28.png"/></Relationships>
</file>

<file path=ppt/slides/_rels/slide5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9.xml"/><Relationship Id="rId4" Type="http://schemas.openxmlformats.org/officeDocument/2006/relationships/image" Target="../media/image33.png"/></Relationships>
</file>

<file path=ppt/slides/_rels/slide5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9.xml"/><Relationship Id="rId4" Type="http://schemas.openxmlformats.org/officeDocument/2006/relationships/image" Target="../media/image36.png"/></Relationships>
</file>

<file path=ppt/slides/_rels/slide5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9.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6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9.xml"/></Relationships>
</file>

<file path=ppt/slides/_rels/slide6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9.xml"/><Relationship Id="rId5" Type="http://schemas.openxmlformats.org/officeDocument/2006/relationships/image" Target="../media/image48.png"/><Relationship Id="rId4" Type="http://schemas.openxmlformats.org/officeDocument/2006/relationships/image" Target="../media/image47.png"/></Relationships>
</file>

<file path=ppt/slides/_rels/slide6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9.xml"/></Relationships>
</file>

<file path=ppt/slides/_rels/slide6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9.xml"/><Relationship Id="rId5" Type="http://schemas.openxmlformats.org/officeDocument/2006/relationships/image" Target="../media/image54.png"/><Relationship Id="rId4" Type="http://schemas.openxmlformats.org/officeDocument/2006/relationships/image" Target="../media/image53.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9.xml"/><Relationship Id="rId5" Type="http://schemas.openxmlformats.org/officeDocument/2006/relationships/chart" Target="../charts/chart4.xml"/><Relationship Id="rId4" Type="http://schemas.openxmlformats.org/officeDocument/2006/relationships/chart" Target="../charts/chart3.xml"/></Relationships>
</file>

<file path=ppt/slides/_rels/slide6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4.xml"/></Relationships>
</file>

<file path=ppt/slides/_rels/slide68.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17.xml"/></Relationships>
</file>

<file path=ppt/slides/_rels/slide69.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19.xml"/></Relationships>
</file>

<file path=ppt/slides/_rels/slide70.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24.xml"/><Relationship Id="rId4" Type="http://schemas.openxmlformats.org/officeDocument/2006/relationships/chart" Target="../charts/chart10.xml"/></Relationships>
</file>

<file path=ppt/slides/_rels/slide71.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19.xml"/></Relationships>
</file>

<file path=ppt/slides/_rels/slide72.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4.xml"/></Relationships>
</file>

<file path=ppt/slides/_rels/slide73.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19.xml"/></Relationships>
</file>

<file path=ppt/slides/_rels/slide74.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8.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4.xml"/><Relationship Id="rId4" Type="http://schemas.openxmlformats.org/officeDocument/2006/relationships/image" Target="../media/image57.png"/></Relationships>
</file>

<file path=ppt/slides/_rels/slide8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9.xml"/></Relationships>
</file>

<file path=ppt/slides/_rels/slide8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FCC4D-7D17-F640-8641-52DE2102DCB9}"/>
              </a:ext>
            </a:extLst>
          </p:cNvPr>
          <p:cNvSpPr>
            <a:spLocks noGrp="1"/>
          </p:cNvSpPr>
          <p:nvPr>
            <p:ph type="ctrTitle"/>
          </p:nvPr>
        </p:nvSpPr>
        <p:spPr/>
        <p:txBody>
          <a:bodyPr/>
          <a:lstStyle/>
          <a:p>
            <a:r>
              <a:rPr lang="en-US" dirty="0"/>
              <a:t>MOMENTUM</a:t>
            </a:r>
            <a:br>
              <a:rPr lang="en-US" dirty="0"/>
            </a:br>
            <a:r>
              <a:rPr lang="en-US" dirty="0"/>
              <a:t>POWER POINTS</a:t>
            </a:r>
          </a:p>
        </p:txBody>
      </p:sp>
      <p:sp>
        <p:nvSpPr>
          <p:cNvPr id="3" name="Subtitle 2">
            <a:extLst>
              <a:ext uri="{FF2B5EF4-FFF2-40B4-BE49-F238E27FC236}">
                <a16:creationId xmlns:a16="http://schemas.microsoft.com/office/drawing/2014/main" id="{A2AA880F-20E3-0D44-8CDE-45497D7E2E36}"/>
              </a:ext>
            </a:extLst>
          </p:cNvPr>
          <p:cNvSpPr>
            <a:spLocks noGrp="1"/>
          </p:cNvSpPr>
          <p:nvPr>
            <p:ph type="subTitle" idx="1"/>
          </p:nvPr>
        </p:nvSpPr>
        <p:spPr/>
        <p:txBody>
          <a:bodyPr/>
          <a:lstStyle/>
          <a:p>
            <a:r>
              <a:rPr lang="en-US" dirty="0"/>
              <a:t>A NEW PRESENTATION DECK</a:t>
            </a:r>
          </a:p>
          <a:p>
            <a:r>
              <a:rPr lang="en-US" dirty="0"/>
              <a:t>THAT IS FLEXIBLE</a:t>
            </a:r>
          </a:p>
        </p:txBody>
      </p:sp>
      <p:sp>
        <p:nvSpPr>
          <p:cNvPr id="4" name="Text Placeholder 3">
            <a:extLst>
              <a:ext uri="{FF2B5EF4-FFF2-40B4-BE49-F238E27FC236}">
                <a16:creationId xmlns:a16="http://schemas.microsoft.com/office/drawing/2014/main" id="{1E9F5295-143D-AE4E-9BF3-3DA58FA69AD1}"/>
              </a:ext>
            </a:extLst>
          </p:cNvPr>
          <p:cNvSpPr>
            <a:spLocks noGrp="1"/>
          </p:cNvSpPr>
          <p:nvPr>
            <p:ph type="body" sz="quarter" idx="10"/>
          </p:nvPr>
        </p:nvSpPr>
        <p:spPr/>
        <p:txBody>
          <a:bodyPr/>
          <a:lstStyle/>
          <a:p>
            <a:r>
              <a:rPr lang="en-US" dirty="0"/>
              <a:t>APRIL 15, 2022</a:t>
            </a:r>
          </a:p>
        </p:txBody>
      </p:sp>
      <p:sp>
        <p:nvSpPr>
          <p:cNvPr id="5" name="Text Placeholder 4">
            <a:extLst>
              <a:ext uri="{FF2B5EF4-FFF2-40B4-BE49-F238E27FC236}">
                <a16:creationId xmlns:a16="http://schemas.microsoft.com/office/drawing/2014/main" id="{FD2C4807-D82C-B241-B47B-DAB0E118937A}"/>
              </a:ext>
            </a:extLst>
          </p:cNvPr>
          <p:cNvSpPr>
            <a:spLocks noGrp="1"/>
          </p:cNvSpPr>
          <p:nvPr>
            <p:ph type="body" sz="quarter" idx="11"/>
          </p:nvPr>
        </p:nvSpPr>
        <p:spPr/>
        <p:txBody>
          <a:bodyPr/>
          <a:lstStyle/>
          <a:p>
            <a:r>
              <a:rPr lang="en-US" dirty="0"/>
              <a:t>ALBERTA GATOR</a:t>
            </a:r>
          </a:p>
        </p:txBody>
      </p:sp>
    </p:spTree>
    <p:extLst>
      <p:ext uri="{BB962C8B-B14F-4D97-AF65-F5344CB8AC3E}">
        <p14:creationId xmlns:p14="http://schemas.microsoft.com/office/powerpoint/2010/main" val="1786721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0" name="Picture 19" descr="A picture containing outdoor, blue, high, day&#10;&#10;Description automatically generated">
            <a:extLst>
              <a:ext uri="{FF2B5EF4-FFF2-40B4-BE49-F238E27FC236}">
                <a16:creationId xmlns:a16="http://schemas.microsoft.com/office/drawing/2014/main" id="{5D00A197-0F89-1540-B3CC-0B34907433D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FDC2B14-B13B-AC42-9D91-9C2CD62D130C}"/>
              </a:ext>
            </a:extLst>
          </p:cNvPr>
          <p:cNvSpPr>
            <a:spLocks noGrp="1"/>
          </p:cNvSpPr>
          <p:nvPr>
            <p:ph type="title"/>
          </p:nvPr>
        </p:nvSpPr>
        <p:spPr>
          <a:xfrm>
            <a:off x="497493" y="2314500"/>
            <a:ext cx="6206185" cy="1248439"/>
          </a:xfrm>
        </p:spPr>
        <p:txBody>
          <a:bodyPr>
            <a:noAutofit/>
          </a:bodyPr>
          <a:lstStyle/>
          <a:p>
            <a:pPr>
              <a:lnSpc>
                <a:spcPct val="90000"/>
              </a:lnSpc>
            </a:pPr>
            <a:r>
              <a:rPr lang="en-US" dirty="0"/>
              <a:t>WHAT’S </a:t>
            </a:r>
            <a:br>
              <a:rPr lang="en-US" dirty="0"/>
            </a:br>
            <a:r>
              <a:rPr lang="en-US" dirty="0"/>
              <a:t>IN THIS TEMPLATE</a:t>
            </a:r>
          </a:p>
        </p:txBody>
      </p:sp>
      <p:sp>
        <p:nvSpPr>
          <p:cNvPr id="3" name="Content Placeholder 2">
            <a:extLst>
              <a:ext uri="{FF2B5EF4-FFF2-40B4-BE49-F238E27FC236}">
                <a16:creationId xmlns:a16="http://schemas.microsoft.com/office/drawing/2014/main" id="{900D5271-A599-9F4B-9D36-32407DB4ADBD}"/>
              </a:ext>
            </a:extLst>
          </p:cNvPr>
          <p:cNvSpPr>
            <a:spLocks noGrp="1"/>
          </p:cNvSpPr>
          <p:nvPr>
            <p:ph sz="quarter" idx="10"/>
          </p:nvPr>
        </p:nvSpPr>
        <p:spPr>
          <a:xfrm>
            <a:off x="425301" y="3915627"/>
            <a:ext cx="3044454" cy="940594"/>
          </a:xfrm>
        </p:spPr>
        <p:txBody>
          <a:bodyPr/>
          <a:lstStyle/>
          <a:p>
            <a:r>
              <a:rPr lang="en-US" dirty="0">
                <a:solidFill>
                  <a:schemeClr val="bg1"/>
                </a:solidFill>
              </a:rPr>
              <a:t>FIND WHAT YOU NEED,</a:t>
            </a:r>
          </a:p>
          <a:p>
            <a:r>
              <a:rPr lang="en-US" dirty="0">
                <a:solidFill>
                  <a:schemeClr val="bg1"/>
                </a:solidFill>
              </a:rPr>
              <a:t>START HERE</a:t>
            </a:r>
          </a:p>
        </p:txBody>
      </p:sp>
      <p:sp>
        <p:nvSpPr>
          <p:cNvPr id="16" name="Rounded Rectangle 15">
            <a:extLst>
              <a:ext uri="{FF2B5EF4-FFF2-40B4-BE49-F238E27FC236}">
                <a16:creationId xmlns:a16="http://schemas.microsoft.com/office/drawing/2014/main" id="{3AC6B29D-532E-0D49-84BA-50289AA9CDD1}"/>
              </a:ext>
            </a:extLst>
          </p:cNvPr>
          <p:cNvSpPr/>
          <p:nvPr/>
        </p:nvSpPr>
        <p:spPr>
          <a:xfrm>
            <a:off x="425301" y="3872954"/>
            <a:ext cx="3044454" cy="983267"/>
          </a:xfrm>
          <a:prstGeom prst="roundRect">
            <a:avLst>
              <a:gd name="adj" fmla="val 50000"/>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C619DCE4-423B-F347-88AC-9DDBE1AFC670}"/>
              </a:ext>
            </a:extLst>
          </p:cNvPr>
          <p:cNvSpPr txBox="1"/>
          <p:nvPr/>
        </p:nvSpPr>
        <p:spPr>
          <a:xfrm>
            <a:off x="6631487" y="351657"/>
            <a:ext cx="5135212" cy="6163226"/>
          </a:xfrm>
          <a:prstGeom prst="rect">
            <a:avLst/>
          </a:prstGeom>
          <a:noFill/>
        </p:spPr>
        <p:txBody>
          <a:bodyPr wrap="square" rtlCol="0">
            <a:spAutoFit/>
          </a:bodyPr>
          <a:lstStyle/>
          <a:p>
            <a:pPr>
              <a:lnSpc>
                <a:spcPct val="110000"/>
              </a:lnSpc>
              <a:tabLst>
                <a:tab pos="4800600" algn="r"/>
              </a:tabLst>
            </a:pPr>
            <a:r>
              <a:rPr lang="en-US" b="1" dirty="0">
                <a:solidFill>
                  <a:schemeClr val="bg1"/>
                </a:solidFill>
                <a:latin typeface="Gentona Book" pitchFamily="2" charset="77"/>
              </a:rPr>
              <a:t>CONTENTS</a:t>
            </a:r>
          </a:p>
          <a:p>
            <a:pPr>
              <a:lnSpc>
                <a:spcPct val="110000"/>
              </a:lnSpc>
              <a:tabLst>
                <a:tab pos="4800600" algn="r"/>
              </a:tabLst>
            </a:pPr>
            <a:r>
              <a:rPr lang="en-US" b="1" dirty="0">
                <a:solidFill>
                  <a:schemeClr val="bg1"/>
                </a:solidFill>
                <a:latin typeface="Gentona Book" pitchFamily="2" charset="77"/>
              </a:rPr>
              <a:t>Best Practices READ THIS FIRST   </a:t>
            </a:r>
            <a:r>
              <a:rPr lang="en-US" b="1" u="dash" dirty="0">
                <a:solidFill>
                  <a:schemeClr val="bg1"/>
                </a:solidFill>
                <a:latin typeface="Gentona Book" pitchFamily="2" charset="77"/>
              </a:rPr>
              <a:t>	</a:t>
            </a:r>
            <a:r>
              <a:rPr lang="en-US" b="1" dirty="0">
                <a:solidFill>
                  <a:schemeClr val="bg1"/>
                </a:solidFill>
                <a:latin typeface="Gentona Book" pitchFamily="2" charset="77"/>
              </a:rPr>
              <a:t> 3</a:t>
            </a:r>
          </a:p>
          <a:p>
            <a:pPr>
              <a:lnSpc>
                <a:spcPct val="110000"/>
              </a:lnSpc>
              <a:tabLst>
                <a:tab pos="4800600" algn="r"/>
              </a:tabLst>
            </a:pPr>
            <a:r>
              <a:rPr lang="en-US" b="1" dirty="0">
                <a:solidFill>
                  <a:schemeClr val="bg1"/>
                </a:solidFill>
                <a:latin typeface="Gentona Book" pitchFamily="2" charset="77"/>
              </a:rPr>
              <a:t>BOLD LOOK</a:t>
            </a:r>
          </a:p>
          <a:p>
            <a:pPr marL="238125">
              <a:lnSpc>
                <a:spcPct val="110000"/>
              </a:lnSpc>
              <a:tabLst>
                <a:tab pos="4800600" algn="r"/>
              </a:tabLst>
            </a:pPr>
            <a:r>
              <a:rPr lang="en-US" b="1" dirty="0">
                <a:solidFill>
                  <a:schemeClr val="bg1"/>
                </a:solidFill>
                <a:latin typeface="Gentona Book" pitchFamily="2" charset="77"/>
              </a:rPr>
              <a:t>Bold Covers</a:t>
            </a:r>
            <a:r>
              <a:rPr lang="en-US" b="1" u="dash" dirty="0">
                <a:solidFill>
                  <a:schemeClr val="bg1"/>
                </a:solidFill>
                <a:latin typeface="Gentona Book" pitchFamily="2" charset="77"/>
              </a:rPr>
              <a:t>	</a:t>
            </a:r>
            <a:r>
              <a:rPr lang="en-US" b="1" dirty="0">
                <a:solidFill>
                  <a:schemeClr val="bg1"/>
                </a:solidFill>
                <a:latin typeface="Gentona Book" pitchFamily="2" charset="77"/>
              </a:rPr>
              <a:t> 4</a:t>
            </a:r>
          </a:p>
          <a:p>
            <a:pPr marL="238125">
              <a:lnSpc>
                <a:spcPct val="110000"/>
              </a:lnSpc>
              <a:tabLst>
                <a:tab pos="4800600" algn="r"/>
              </a:tabLst>
            </a:pPr>
            <a:r>
              <a:rPr lang="en-US" b="1" dirty="0">
                <a:solidFill>
                  <a:schemeClr val="bg1"/>
                </a:solidFill>
                <a:latin typeface="Gentona Book" pitchFamily="2" charset="77"/>
              </a:rPr>
              <a:t>Bold Introductions</a:t>
            </a:r>
            <a:r>
              <a:rPr lang="en-US" b="1" u="dash" dirty="0">
                <a:solidFill>
                  <a:schemeClr val="bg1"/>
                </a:solidFill>
                <a:latin typeface="Gentona Book" pitchFamily="2" charset="77"/>
              </a:rPr>
              <a:t>	</a:t>
            </a:r>
            <a:r>
              <a:rPr lang="en-US" b="1" dirty="0">
                <a:solidFill>
                  <a:schemeClr val="bg1"/>
                </a:solidFill>
                <a:latin typeface="Gentona Book" pitchFamily="2" charset="77"/>
              </a:rPr>
              <a:t> 7</a:t>
            </a:r>
          </a:p>
          <a:p>
            <a:pPr marL="238125">
              <a:lnSpc>
                <a:spcPct val="110000"/>
              </a:lnSpc>
              <a:tabLst>
                <a:tab pos="4800600" algn="r"/>
              </a:tabLst>
            </a:pPr>
            <a:r>
              <a:rPr lang="en-US" b="1" dirty="0">
                <a:solidFill>
                  <a:schemeClr val="bg1"/>
                </a:solidFill>
                <a:latin typeface="Gentona Book" pitchFamily="2" charset="77"/>
              </a:rPr>
              <a:t>Bold Sections</a:t>
            </a:r>
            <a:r>
              <a:rPr lang="en-US" b="1" u="dash" dirty="0">
                <a:solidFill>
                  <a:schemeClr val="bg1"/>
                </a:solidFill>
                <a:latin typeface="Gentona Book" pitchFamily="2" charset="77"/>
              </a:rPr>
              <a:t>	</a:t>
            </a:r>
            <a:r>
              <a:rPr lang="en-US" b="1" dirty="0">
                <a:solidFill>
                  <a:schemeClr val="bg1"/>
                </a:solidFill>
                <a:latin typeface="Gentona Book" pitchFamily="2" charset="77"/>
              </a:rPr>
              <a:t> 10</a:t>
            </a:r>
          </a:p>
          <a:p>
            <a:pPr marL="238125">
              <a:lnSpc>
                <a:spcPct val="110000"/>
              </a:lnSpc>
              <a:tabLst>
                <a:tab pos="4800600" algn="r"/>
              </a:tabLst>
            </a:pPr>
            <a:r>
              <a:rPr lang="en-US" b="1" dirty="0">
                <a:solidFill>
                  <a:schemeClr val="bg1"/>
                </a:solidFill>
                <a:latin typeface="Gentona Book" pitchFamily="2" charset="77"/>
              </a:rPr>
              <a:t>Bold Quotes</a:t>
            </a:r>
            <a:r>
              <a:rPr lang="en-US" b="1" u="dash" dirty="0">
                <a:solidFill>
                  <a:schemeClr val="bg1"/>
                </a:solidFill>
                <a:latin typeface="Gentona Book" pitchFamily="2" charset="77"/>
              </a:rPr>
              <a:t>	</a:t>
            </a:r>
            <a:r>
              <a:rPr lang="en-US" b="1" dirty="0">
                <a:solidFill>
                  <a:schemeClr val="bg1"/>
                </a:solidFill>
                <a:latin typeface="Gentona Book" pitchFamily="2" charset="77"/>
              </a:rPr>
              <a:t> 14</a:t>
            </a:r>
          </a:p>
          <a:p>
            <a:pPr marL="238125">
              <a:lnSpc>
                <a:spcPct val="110000"/>
              </a:lnSpc>
              <a:tabLst>
                <a:tab pos="4800600" algn="r"/>
              </a:tabLst>
            </a:pPr>
            <a:r>
              <a:rPr lang="en-US" b="1" dirty="0">
                <a:solidFill>
                  <a:schemeClr val="bg1"/>
                </a:solidFill>
                <a:latin typeface="Gentona Book" pitchFamily="2" charset="77"/>
              </a:rPr>
              <a:t>Bold Text Pages</a:t>
            </a:r>
            <a:r>
              <a:rPr lang="en-US" b="1" u="dash" dirty="0">
                <a:solidFill>
                  <a:schemeClr val="bg1"/>
                </a:solidFill>
                <a:latin typeface="Gentona Book" pitchFamily="2" charset="77"/>
              </a:rPr>
              <a:t>	</a:t>
            </a:r>
            <a:r>
              <a:rPr lang="en-US" b="1" dirty="0">
                <a:solidFill>
                  <a:schemeClr val="bg1"/>
                </a:solidFill>
                <a:latin typeface="Gentona Book" pitchFamily="2" charset="77"/>
              </a:rPr>
              <a:t> 18 </a:t>
            </a:r>
          </a:p>
          <a:p>
            <a:pPr>
              <a:lnSpc>
                <a:spcPct val="110000"/>
              </a:lnSpc>
              <a:tabLst>
                <a:tab pos="4800600" algn="r"/>
              </a:tabLst>
            </a:pPr>
            <a:r>
              <a:rPr lang="en-US" b="1" dirty="0">
                <a:solidFill>
                  <a:schemeClr val="bg1"/>
                </a:solidFill>
                <a:latin typeface="Gentona Book" pitchFamily="2" charset="77"/>
              </a:rPr>
              <a:t>STREAMLINED LOOK</a:t>
            </a:r>
          </a:p>
          <a:p>
            <a:pPr marL="238125">
              <a:lnSpc>
                <a:spcPct val="110000"/>
              </a:lnSpc>
              <a:tabLst>
                <a:tab pos="4800600" algn="r"/>
              </a:tabLst>
            </a:pPr>
            <a:r>
              <a:rPr lang="en-US" b="1" dirty="0">
                <a:solidFill>
                  <a:schemeClr val="bg1"/>
                </a:solidFill>
                <a:latin typeface="Gentona Book" pitchFamily="2" charset="77"/>
              </a:rPr>
              <a:t>Streamlined Covers</a:t>
            </a:r>
            <a:r>
              <a:rPr lang="en-US" b="1" u="dash" dirty="0">
                <a:solidFill>
                  <a:schemeClr val="bg1"/>
                </a:solidFill>
                <a:latin typeface="Gentona Book" pitchFamily="2" charset="77"/>
              </a:rPr>
              <a:t>	</a:t>
            </a:r>
            <a:r>
              <a:rPr lang="en-US" b="1" dirty="0">
                <a:solidFill>
                  <a:schemeClr val="bg1"/>
                </a:solidFill>
                <a:latin typeface="Gentona Book" pitchFamily="2" charset="77"/>
              </a:rPr>
              <a:t> 30</a:t>
            </a:r>
          </a:p>
          <a:p>
            <a:pPr marL="238125">
              <a:lnSpc>
                <a:spcPct val="110000"/>
              </a:lnSpc>
              <a:tabLst>
                <a:tab pos="4800600" algn="r"/>
              </a:tabLst>
            </a:pPr>
            <a:r>
              <a:rPr lang="en-US" b="1" dirty="0">
                <a:solidFill>
                  <a:schemeClr val="bg1"/>
                </a:solidFill>
                <a:latin typeface="Gentona Book" pitchFamily="2" charset="77"/>
              </a:rPr>
              <a:t>Streamlined Introductions</a:t>
            </a:r>
            <a:r>
              <a:rPr lang="en-US" b="1" u="dash" dirty="0">
                <a:solidFill>
                  <a:schemeClr val="bg1"/>
                </a:solidFill>
                <a:latin typeface="Gentona Book" pitchFamily="2" charset="77"/>
              </a:rPr>
              <a:t>	</a:t>
            </a:r>
            <a:r>
              <a:rPr lang="en-US" b="1" dirty="0">
                <a:solidFill>
                  <a:schemeClr val="bg1"/>
                </a:solidFill>
                <a:latin typeface="Gentona Book" pitchFamily="2" charset="77"/>
              </a:rPr>
              <a:t> 34</a:t>
            </a:r>
          </a:p>
          <a:p>
            <a:pPr marL="238125">
              <a:lnSpc>
                <a:spcPct val="110000"/>
              </a:lnSpc>
              <a:tabLst>
                <a:tab pos="4800600" algn="r"/>
              </a:tabLst>
            </a:pPr>
            <a:r>
              <a:rPr lang="en-US" b="1" dirty="0">
                <a:solidFill>
                  <a:schemeClr val="bg1"/>
                </a:solidFill>
                <a:latin typeface="Gentona Book" pitchFamily="2" charset="77"/>
              </a:rPr>
              <a:t>Streamlined Sections</a:t>
            </a:r>
            <a:r>
              <a:rPr lang="en-US" b="1" u="dash" dirty="0">
                <a:solidFill>
                  <a:schemeClr val="bg1"/>
                </a:solidFill>
                <a:latin typeface="Gentona Book" pitchFamily="2" charset="77"/>
              </a:rPr>
              <a:t>	</a:t>
            </a:r>
            <a:r>
              <a:rPr lang="en-US" b="1" dirty="0">
                <a:solidFill>
                  <a:schemeClr val="bg1"/>
                </a:solidFill>
                <a:latin typeface="Gentona Book" pitchFamily="2" charset="77"/>
              </a:rPr>
              <a:t> 37</a:t>
            </a:r>
          </a:p>
          <a:p>
            <a:pPr marL="238125">
              <a:lnSpc>
                <a:spcPct val="110000"/>
              </a:lnSpc>
              <a:tabLst>
                <a:tab pos="4800600" algn="r"/>
              </a:tabLst>
            </a:pPr>
            <a:r>
              <a:rPr lang="en-US" b="1" dirty="0">
                <a:solidFill>
                  <a:schemeClr val="bg1"/>
                </a:solidFill>
                <a:latin typeface="Gentona Book" pitchFamily="2" charset="77"/>
              </a:rPr>
              <a:t>Streamlined Quotes</a:t>
            </a:r>
            <a:r>
              <a:rPr lang="en-US" b="1" u="dash" dirty="0">
                <a:solidFill>
                  <a:schemeClr val="bg1"/>
                </a:solidFill>
                <a:latin typeface="Gentona Book" pitchFamily="2" charset="77"/>
              </a:rPr>
              <a:t>	</a:t>
            </a:r>
            <a:r>
              <a:rPr lang="en-US" b="1" dirty="0">
                <a:solidFill>
                  <a:schemeClr val="bg1"/>
                </a:solidFill>
                <a:latin typeface="Gentona Book" pitchFamily="2" charset="77"/>
              </a:rPr>
              <a:t> 39</a:t>
            </a:r>
          </a:p>
          <a:p>
            <a:pPr marL="238125">
              <a:lnSpc>
                <a:spcPct val="110000"/>
              </a:lnSpc>
              <a:tabLst>
                <a:tab pos="4800600" algn="r"/>
              </a:tabLst>
            </a:pPr>
            <a:r>
              <a:rPr lang="en-US" b="1" dirty="0">
                <a:solidFill>
                  <a:schemeClr val="bg1"/>
                </a:solidFill>
                <a:latin typeface="Gentona Book" pitchFamily="2" charset="77"/>
              </a:rPr>
              <a:t>Streamlined Text Pages</a:t>
            </a:r>
            <a:r>
              <a:rPr lang="en-US" b="1" u="dash" dirty="0">
                <a:solidFill>
                  <a:schemeClr val="bg1"/>
                </a:solidFill>
                <a:latin typeface="Gentona Book" pitchFamily="2" charset="77"/>
              </a:rPr>
              <a:t>	</a:t>
            </a:r>
            <a:r>
              <a:rPr lang="en-US" b="1" dirty="0">
                <a:solidFill>
                  <a:schemeClr val="bg1"/>
                </a:solidFill>
                <a:latin typeface="Gentona Book" pitchFamily="2" charset="77"/>
              </a:rPr>
              <a:t> 43 </a:t>
            </a:r>
          </a:p>
          <a:p>
            <a:pPr>
              <a:lnSpc>
                <a:spcPct val="110000"/>
              </a:lnSpc>
              <a:tabLst>
                <a:tab pos="4800600" algn="r"/>
              </a:tabLst>
            </a:pPr>
            <a:r>
              <a:rPr lang="en-US" b="1" dirty="0">
                <a:solidFill>
                  <a:schemeClr val="bg1"/>
                </a:solidFill>
                <a:latin typeface="Gentona Book" pitchFamily="2" charset="77"/>
              </a:rPr>
              <a:t>BONUS CONTENT</a:t>
            </a:r>
          </a:p>
          <a:p>
            <a:pPr marL="238125">
              <a:lnSpc>
                <a:spcPct val="110000"/>
              </a:lnSpc>
              <a:tabLst>
                <a:tab pos="4800600" algn="r"/>
              </a:tabLst>
            </a:pPr>
            <a:r>
              <a:rPr lang="en-US" b="1" dirty="0">
                <a:solidFill>
                  <a:schemeClr val="bg1"/>
                </a:solidFill>
                <a:latin typeface="Gentona Book" pitchFamily="2" charset="77"/>
              </a:rPr>
              <a:t>Gator Stats</a:t>
            </a:r>
            <a:r>
              <a:rPr lang="en-US" b="1" u="dash" dirty="0">
                <a:solidFill>
                  <a:schemeClr val="bg1"/>
                </a:solidFill>
                <a:latin typeface="Gentona Book" pitchFamily="2" charset="77"/>
              </a:rPr>
              <a:t>	</a:t>
            </a:r>
            <a:r>
              <a:rPr lang="en-US" b="1" dirty="0">
                <a:solidFill>
                  <a:schemeClr val="bg1"/>
                </a:solidFill>
                <a:latin typeface="Gentona Book" pitchFamily="2" charset="77"/>
              </a:rPr>
              <a:t> 55</a:t>
            </a:r>
          </a:p>
          <a:p>
            <a:pPr marL="238125">
              <a:lnSpc>
                <a:spcPct val="110000"/>
              </a:lnSpc>
              <a:tabLst>
                <a:tab pos="4800600" algn="r"/>
              </a:tabLst>
            </a:pPr>
            <a:r>
              <a:rPr lang="en-US" b="1" dirty="0">
                <a:solidFill>
                  <a:schemeClr val="bg1"/>
                </a:solidFill>
                <a:latin typeface="Gentona Book" pitchFamily="2" charset="77"/>
              </a:rPr>
              <a:t>Sample Charts</a:t>
            </a:r>
            <a:r>
              <a:rPr lang="en-US" b="1" u="dash" dirty="0">
                <a:solidFill>
                  <a:schemeClr val="bg1"/>
                </a:solidFill>
                <a:latin typeface="Gentona Book" pitchFamily="2" charset="77"/>
              </a:rPr>
              <a:t>	</a:t>
            </a:r>
            <a:r>
              <a:rPr lang="en-US" b="1" dirty="0">
                <a:solidFill>
                  <a:schemeClr val="bg1"/>
                </a:solidFill>
                <a:latin typeface="Gentona Book" pitchFamily="2" charset="77"/>
              </a:rPr>
              <a:t> 66</a:t>
            </a:r>
          </a:p>
          <a:p>
            <a:pPr marL="238125">
              <a:lnSpc>
                <a:spcPct val="110000"/>
              </a:lnSpc>
              <a:tabLst>
                <a:tab pos="4800600" algn="r"/>
              </a:tabLst>
            </a:pPr>
            <a:r>
              <a:rPr lang="en-US" b="1" dirty="0">
                <a:solidFill>
                  <a:schemeClr val="bg1"/>
                </a:solidFill>
                <a:latin typeface="Gentona Book" pitchFamily="2" charset="77"/>
              </a:rPr>
              <a:t>Sample Graphs</a:t>
            </a:r>
            <a:r>
              <a:rPr lang="en-US" b="1" u="dash" dirty="0">
                <a:solidFill>
                  <a:schemeClr val="bg1"/>
                </a:solidFill>
                <a:latin typeface="Gentona Book" pitchFamily="2" charset="77"/>
              </a:rPr>
              <a:t>	</a:t>
            </a:r>
            <a:r>
              <a:rPr lang="en-US" b="1" dirty="0">
                <a:solidFill>
                  <a:schemeClr val="bg1"/>
                </a:solidFill>
                <a:latin typeface="Gentona Book" pitchFamily="2" charset="77"/>
              </a:rPr>
              <a:t> 69</a:t>
            </a:r>
          </a:p>
          <a:p>
            <a:pPr marL="238125">
              <a:lnSpc>
                <a:spcPct val="110000"/>
              </a:lnSpc>
              <a:tabLst>
                <a:tab pos="4800600" algn="r"/>
              </a:tabLst>
            </a:pPr>
            <a:r>
              <a:rPr lang="en-US" b="1" dirty="0">
                <a:solidFill>
                  <a:schemeClr val="bg1"/>
                </a:solidFill>
                <a:latin typeface="Gentona Book" pitchFamily="2" charset="77"/>
              </a:rPr>
              <a:t>Sample Tables</a:t>
            </a:r>
            <a:r>
              <a:rPr lang="en-US" b="1" u="dash" dirty="0">
                <a:solidFill>
                  <a:schemeClr val="bg1"/>
                </a:solidFill>
                <a:latin typeface="Gentona Book" pitchFamily="2" charset="77"/>
              </a:rPr>
              <a:t>	</a:t>
            </a:r>
            <a:r>
              <a:rPr lang="en-US" b="1" dirty="0">
                <a:solidFill>
                  <a:schemeClr val="bg1"/>
                </a:solidFill>
                <a:latin typeface="Gentona Book" pitchFamily="2" charset="77"/>
              </a:rPr>
              <a:t> 75</a:t>
            </a:r>
          </a:p>
          <a:p>
            <a:pPr marL="238125">
              <a:lnSpc>
                <a:spcPct val="110000"/>
              </a:lnSpc>
              <a:tabLst>
                <a:tab pos="4800600" algn="r"/>
              </a:tabLst>
            </a:pPr>
            <a:r>
              <a:rPr lang="en-US" b="1" dirty="0">
                <a:solidFill>
                  <a:schemeClr val="bg1"/>
                </a:solidFill>
                <a:latin typeface="Gentona Book" pitchFamily="2" charset="77"/>
              </a:rPr>
              <a:t>Sample Infographics</a:t>
            </a:r>
            <a:r>
              <a:rPr lang="en-US" b="1" u="dash" dirty="0">
                <a:solidFill>
                  <a:schemeClr val="bg1"/>
                </a:solidFill>
                <a:latin typeface="Gentona Book" pitchFamily="2" charset="77"/>
              </a:rPr>
              <a:t>	</a:t>
            </a:r>
            <a:r>
              <a:rPr lang="en-US" b="1" dirty="0">
                <a:solidFill>
                  <a:schemeClr val="bg1"/>
                </a:solidFill>
                <a:latin typeface="Gentona Book" pitchFamily="2" charset="77"/>
              </a:rPr>
              <a:t> 78</a:t>
            </a:r>
          </a:p>
        </p:txBody>
      </p:sp>
      <p:sp>
        <p:nvSpPr>
          <p:cNvPr id="81" name="Freeform 80">
            <a:extLst>
              <a:ext uri="{FF2B5EF4-FFF2-40B4-BE49-F238E27FC236}">
                <a16:creationId xmlns:a16="http://schemas.microsoft.com/office/drawing/2014/main" id="{71E590E2-B54B-AD4C-8624-1781F199B779}"/>
              </a:ext>
            </a:extLst>
          </p:cNvPr>
          <p:cNvSpPr/>
          <p:nvPr/>
        </p:nvSpPr>
        <p:spPr>
          <a:xfrm>
            <a:off x="3469755" y="865374"/>
            <a:ext cx="3161732" cy="3525253"/>
          </a:xfrm>
          <a:custGeom>
            <a:avLst/>
            <a:gdLst>
              <a:gd name="connsiteX0" fmla="*/ 0 w 3140242"/>
              <a:gd name="connsiteY0" fmla="*/ 3513221 h 3513221"/>
              <a:gd name="connsiteX1" fmla="*/ 2634916 w 3140242"/>
              <a:gd name="connsiteY1" fmla="*/ 3513221 h 3513221"/>
              <a:gd name="connsiteX2" fmla="*/ 2634916 w 3140242"/>
              <a:gd name="connsiteY2" fmla="*/ 0 h 3513221"/>
              <a:gd name="connsiteX3" fmla="*/ 3140242 w 3140242"/>
              <a:gd name="connsiteY3" fmla="*/ 0 h 3513221"/>
            </a:gdLst>
            <a:ahLst/>
            <a:cxnLst>
              <a:cxn ang="0">
                <a:pos x="connsiteX0" y="connsiteY0"/>
              </a:cxn>
              <a:cxn ang="0">
                <a:pos x="connsiteX1" y="connsiteY1"/>
              </a:cxn>
              <a:cxn ang="0">
                <a:pos x="connsiteX2" y="connsiteY2"/>
              </a:cxn>
              <a:cxn ang="0">
                <a:pos x="connsiteX3" y="connsiteY3"/>
              </a:cxn>
            </a:cxnLst>
            <a:rect l="l" t="t" r="r" b="b"/>
            <a:pathLst>
              <a:path w="3140242" h="3513221">
                <a:moveTo>
                  <a:pt x="0" y="3513221"/>
                </a:moveTo>
                <a:lnTo>
                  <a:pt x="2634916" y="3513221"/>
                </a:lnTo>
                <a:lnTo>
                  <a:pt x="2634916" y="0"/>
                </a:lnTo>
                <a:lnTo>
                  <a:pt x="3140242" y="0"/>
                </a:lnTo>
              </a:path>
            </a:pathLst>
          </a:custGeom>
          <a:noFill/>
          <a:ln w="19050">
            <a:solidFill>
              <a:schemeClr val="accent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ounded Rectangle 7">
            <a:extLst>
              <a:ext uri="{FF2B5EF4-FFF2-40B4-BE49-F238E27FC236}">
                <a16:creationId xmlns:a16="http://schemas.microsoft.com/office/drawing/2014/main" id="{F0E189C9-1123-B940-BB17-D44C754BD9DA}"/>
              </a:ext>
            </a:extLst>
          </p:cNvPr>
          <p:cNvSpPr/>
          <p:nvPr/>
        </p:nvSpPr>
        <p:spPr>
          <a:xfrm>
            <a:off x="6665178" y="696033"/>
            <a:ext cx="3354721" cy="303269"/>
          </a:xfrm>
          <a:prstGeom prst="roundRect">
            <a:avLst>
              <a:gd name="adj" fmla="val 50000"/>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5">
            <a:extLst>
              <a:ext uri="{FF2B5EF4-FFF2-40B4-BE49-F238E27FC236}">
                <a16:creationId xmlns:a16="http://schemas.microsoft.com/office/drawing/2014/main" id="{9C8AD55A-2A40-FD40-887B-1CFF4147A519}"/>
              </a:ext>
            </a:extLst>
          </p:cNvPr>
          <p:cNvSpPr txBox="1">
            <a:spLocks/>
          </p:cNvSpPr>
          <p:nvPr/>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2</a:t>
            </a:fld>
            <a:endParaRPr lang="en-US" dirty="0">
              <a:solidFill>
                <a:srgbClr val="FFFFFF"/>
              </a:solidFill>
            </a:endParaRPr>
          </a:p>
        </p:txBody>
      </p:sp>
    </p:spTree>
    <p:extLst>
      <p:ext uri="{BB962C8B-B14F-4D97-AF65-F5344CB8AC3E}">
        <p14:creationId xmlns:p14="http://schemas.microsoft.com/office/powerpoint/2010/main" val="2705690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pic>
        <p:nvPicPr>
          <p:cNvPr id="13" name="Picture 12" descr="A picture containing outdoor, blue, high, day&#10;&#10;Description automatically generated">
            <a:extLst>
              <a:ext uri="{FF2B5EF4-FFF2-40B4-BE49-F238E27FC236}">
                <a16:creationId xmlns:a16="http://schemas.microsoft.com/office/drawing/2014/main" id="{7C5161B2-E019-D448-8345-A25B19F9FC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grpSp>
        <p:nvGrpSpPr>
          <p:cNvPr id="18" name="Group 17">
            <a:extLst>
              <a:ext uri="{FF2B5EF4-FFF2-40B4-BE49-F238E27FC236}">
                <a16:creationId xmlns:a16="http://schemas.microsoft.com/office/drawing/2014/main" id="{6E0DAC47-5925-A64A-AC7B-951692C5246D}"/>
              </a:ext>
            </a:extLst>
          </p:cNvPr>
          <p:cNvGrpSpPr/>
          <p:nvPr/>
        </p:nvGrpSpPr>
        <p:grpSpPr>
          <a:xfrm>
            <a:off x="-250156" y="0"/>
            <a:ext cx="2289125" cy="6858000"/>
            <a:chOff x="-350874" y="1"/>
            <a:chExt cx="2331655" cy="7767048"/>
          </a:xfrm>
        </p:grpSpPr>
        <p:sp>
          <p:nvSpPr>
            <p:cNvPr id="19" name="object 4">
              <a:extLst>
                <a:ext uri="{FF2B5EF4-FFF2-40B4-BE49-F238E27FC236}">
                  <a16:creationId xmlns:a16="http://schemas.microsoft.com/office/drawing/2014/main" id="{E87380E2-5ED7-334E-BD27-C00E213889A5}"/>
                </a:ext>
              </a:extLst>
            </p:cNvPr>
            <p:cNvSpPr/>
            <p:nvPr/>
          </p:nvSpPr>
          <p:spPr>
            <a:xfrm>
              <a:off x="-350874" y="3883525"/>
              <a:ext cx="839846" cy="0"/>
            </a:xfrm>
            <a:custGeom>
              <a:avLst/>
              <a:gdLst/>
              <a:ahLst/>
              <a:cxnLst/>
              <a:rect l="l" t="t" r="r" b="b"/>
              <a:pathLst>
                <a:path w="1183640">
                  <a:moveTo>
                    <a:pt x="0" y="0"/>
                  </a:moveTo>
                  <a:lnTo>
                    <a:pt x="1183319" y="0"/>
                  </a:lnTo>
                </a:path>
              </a:pathLst>
            </a:custGeom>
            <a:ln w="19050">
              <a:solidFill>
                <a:srgbClr val="FFFFFF"/>
              </a:solidFill>
            </a:ln>
          </p:spPr>
          <p:txBody>
            <a:bodyPr wrap="square" lIns="0" tIns="0" rIns="0" bIns="0" rtlCol="0"/>
            <a:lstStyle/>
            <a:p>
              <a:endParaRPr/>
            </a:p>
          </p:txBody>
        </p:sp>
        <p:grpSp>
          <p:nvGrpSpPr>
            <p:cNvPr id="20" name="Group 19">
              <a:extLst>
                <a:ext uri="{FF2B5EF4-FFF2-40B4-BE49-F238E27FC236}">
                  <a16:creationId xmlns:a16="http://schemas.microsoft.com/office/drawing/2014/main" id="{6819D6B7-D1F1-FB4C-B104-0736AC261081}"/>
                </a:ext>
              </a:extLst>
            </p:cNvPr>
            <p:cNvGrpSpPr/>
            <p:nvPr userDrawn="1"/>
          </p:nvGrpSpPr>
          <p:grpSpPr>
            <a:xfrm>
              <a:off x="-350874" y="1"/>
              <a:ext cx="2331655" cy="3180687"/>
              <a:chOff x="-343367" y="1"/>
              <a:chExt cx="2331655" cy="3180687"/>
            </a:xfrm>
          </p:grpSpPr>
          <p:sp>
            <p:nvSpPr>
              <p:cNvPr id="24" name="object 3">
                <a:extLst>
                  <a:ext uri="{FF2B5EF4-FFF2-40B4-BE49-F238E27FC236}">
                    <a16:creationId xmlns:a16="http://schemas.microsoft.com/office/drawing/2014/main" id="{070BB590-8D01-254C-9840-F9339801A23D}"/>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dirty="0"/>
              </a:p>
            </p:txBody>
          </p:sp>
          <p:sp>
            <p:nvSpPr>
              <p:cNvPr id="25" name="object 6">
                <a:extLst>
                  <a:ext uri="{FF2B5EF4-FFF2-40B4-BE49-F238E27FC236}">
                    <a16:creationId xmlns:a16="http://schemas.microsoft.com/office/drawing/2014/main" id="{38FE754B-B1CE-1944-A292-081EB32D55C2}"/>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nvGrpSpPr>
            <p:cNvPr id="21" name="Group 20">
              <a:extLst>
                <a:ext uri="{FF2B5EF4-FFF2-40B4-BE49-F238E27FC236}">
                  <a16:creationId xmlns:a16="http://schemas.microsoft.com/office/drawing/2014/main" id="{7C3F21CB-145A-4242-BD9A-E144F6A7326D}"/>
                </a:ext>
              </a:extLst>
            </p:cNvPr>
            <p:cNvGrpSpPr/>
            <p:nvPr userDrawn="1"/>
          </p:nvGrpSpPr>
          <p:grpSpPr>
            <a:xfrm flipV="1">
              <a:off x="-350874" y="4586362"/>
              <a:ext cx="2331655" cy="3180687"/>
              <a:chOff x="-343367" y="1"/>
              <a:chExt cx="2331655" cy="3180687"/>
            </a:xfrm>
          </p:grpSpPr>
          <p:sp>
            <p:nvSpPr>
              <p:cNvPr id="22" name="object 3">
                <a:extLst>
                  <a:ext uri="{FF2B5EF4-FFF2-40B4-BE49-F238E27FC236}">
                    <a16:creationId xmlns:a16="http://schemas.microsoft.com/office/drawing/2014/main" id="{181122B6-DF8D-8944-A32F-CA6D66F60140}"/>
                  </a:ext>
                </a:extLst>
              </p:cNvPr>
              <p:cNvSpPr/>
              <p:nvPr userDrawn="1"/>
            </p:nvSpPr>
            <p:spPr>
              <a:xfrm>
                <a:off x="-343367" y="1"/>
                <a:ext cx="2331655" cy="3180687"/>
              </a:xfrm>
              <a:custGeom>
                <a:avLst/>
                <a:gdLst/>
                <a:ahLst/>
                <a:cxnLst/>
                <a:rect l="l" t="t" r="r" b="b"/>
                <a:pathLst>
                  <a:path w="3286125" h="4549775">
                    <a:moveTo>
                      <a:pt x="3285774" y="2062273"/>
                    </a:moveTo>
                    <a:lnTo>
                      <a:pt x="1105442" y="2062273"/>
                    </a:lnTo>
                    <a:lnTo>
                      <a:pt x="675790" y="0"/>
                    </a:lnTo>
                  </a:path>
                  <a:path w="3286125" h="4549775">
                    <a:moveTo>
                      <a:pt x="3285774" y="2684034"/>
                    </a:moveTo>
                    <a:lnTo>
                      <a:pt x="1105442" y="2684034"/>
                    </a:lnTo>
                    <a:lnTo>
                      <a:pt x="406493" y="0"/>
                    </a:lnTo>
                  </a:path>
                  <a:path w="3286125" h="4549775">
                    <a:moveTo>
                      <a:pt x="3285774" y="3305796"/>
                    </a:moveTo>
                    <a:lnTo>
                      <a:pt x="1105442" y="3305796"/>
                    </a:lnTo>
                    <a:lnTo>
                      <a:pt x="0" y="121549"/>
                    </a:lnTo>
                  </a:path>
                  <a:path w="3286125" h="4549775">
                    <a:moveTo>
                      <a:pt x="3285774" y="3927630"/>
                    </a:moveTo>
                    <a:lnTo>
                      <a:pt x="1105442" y="3927630"/>
                    </a:lnTo>
                    <a:lnTo>
                      <a:pt x="0" y="1804160"/>
                    </a:lnTo>
                  </a:path>
                  <a:path w="3286125" h="4549775">
                    <a:moveTo>
                      <a:pt x="3285774" y="4549391"/>
                    </a:moveTo>
                    <a:lnTo>
                      <a:pt x="1105442" y="4549391"/>
                    </a:lnTo>
                    <a:lnTo>
                      <a:pt x="0" y="3486742"/>
                    </a:lnTo>
                  </a:path>
                </a:pathLst>
              </a:custGeom>
              <a:ln w="19050">
                <a:solidFill>
                  <a:srgbClr val="FFFFFF"/>
                </a:solidFill>
              </a:ln>
            </p:spPr>
            <p:txBody>
              <a:bodyPr wrap="square" lIns="0" tIns="0" rIns="0" bIns="0" rtlCol="0"/>
              <a:lstStyle/>
              <a:p>
                <a:endParaRPr/>
              </a:p>
            </p:txBody>
          </p:sp>
          <p:sp>
            <p:nvSpPr>
              <p:cNvPr id="23" name="object 6">
                <a:extLst>
                  <a:ext uri="{FF2B5EF4-FFF2-40B4-BE49-F238E27FC236}">
                    <a16:creationId xmlns:a16="http://schemas.microsoft.com/office/drawing/2014/main" id="{0933AA3F-2A73-C446-9B4B-F7DB30ABA161}"/>
                  </a:ext>
                </a:extLst>
              </p:cNvPr>
              <p:cNvSpPr/>
              <p:nvPr/>
            </p:nvSpPr>
            <p:spPr>
              <a:xfrm>
                <a:off x="263538" y="1"/>
                <a:ext cx="1724749" cy="1007255"/>
              </a:xfrm>
              <a:custGeom>
                <a:avLst/>
                <a:gdLst/>
                <a:ahLst/>
                <a:cxnLst/>
                <a:rect l="l" t="t" r="r" b="b"/>
                <a:pathLst>
                  <a:path w="2430779" h="1440814">
                    <a:moveTo>
                      <a:pt x="128260" y="0"/>
                    </a:moveTo>
                    <a:lnTo>
                      <a:pt x="250098" y="818678"/>
                    </a:lnTo>
                    <a:lnTo>
                      <a:pt x="2430429" y="818678"/>
                    </a:lnTo>
                  </a:path>
                  <a:path w="2430779" h="1440814">
                    <a:moveTo>
                      <a:pt x="2430429" y="1440439"/>
                    </a:moveTo>
                    <a:lnTo>
                      <a:pt x="250098" y="1440439"/>
                    </a:lnTo>
                    <a:lnTo>
                      <a:pt x="0" y="0"/>
                    </a:lnTo>
                  </a:path>
                  <a:path w="2430779" h="1440814">
                    <a:moveTo>
                      <a:pt x="2430429" y="196916"/>
                    </a:moveTo>
                    <a:lnTo>
                      <a:pt x="250098" y="196916"/>
                    </a:lnTo>
                    <a:lnTo>
                      <a:pt x="224453" y="0"/>
                    </a:lnTo>
                  </a:path>
                </a:pathLst>
              </a:custGeom>
              <a:ln w="19050">
                <a:solidFill>
                  <a:srgbClr val="FFFFFF"/>
                </a:solidFill>
              </a:ln>
            </p:spPr>
            <p:txBody>
              <a:bodyPr wrap="square" lIns="0" tIns="0" rIns="0" bIns="0" rtlCol="0"/>
              <a:lstStyle/>
              <a:p>
                <a:endParaRPr/>
              </a:p>
            </p:txBody>
          </p:sp>
        </p:grpSp>
      </p:grpSp>
      <p:sp>
        <p:nvSpPr>
          <p:cNvPr id="2" name="Title 1">
            <a:extLst>
              <a:ext uri="{FF2B5EF4-FFF2-40B4-BE49-F238E27FC236}">
                <a16:creationId xmlns:a16="http://schemas.microsoft.com/office/drawing/2014/main" id="{F02CCF1B-32A7-AD47-B912-43C2A089F126}"/>
              </a:ext>
            </a:extLst>
          </p:cNvPr>
          <p:cNvSpPr>
            <a:spLocks noGrp="1"/>
          </p:cNvSpPr>
          <p:nvPr>
            <p:ph type="title"/>
          </p:nvPr>
        </p:nvSpPr>
        <p:spPr>
          <a:xfrm>
            <a:off x="720506" y="3188370"/>
            <a:ext cx="6041241" cy="802257"/>
          </a:xfrm>
        </p:spPr>
        <p:txBody>
          <a:bodyPr/>
          <a:lstStyle/>
          <a:p>
            <a:r>
              <a:rPr lang="en-US" dirty="0"/>
              <a:t>BEST PRACTICES </a:t>
            </a:r>
            <a:r>
              <a:rPr lang="en-US" dirty="0">
                <a:solidFill>
                  <a:schemeClr val="accent1"/>
                </a:solidFill>
              </a:rPr>
              <a:t>=</a:t>
            </a:r>
            <a:br>
              <a:rPr lang="en-US" dirty="0"/>
            </a:br>
            <a:r>
              <a:rPr lang="en-US" dirty="0"/>
              <a:t>BEST PRESENTATIONS</a:t>
            </a:r>
          </a:p>
        </p:txBody>
      </p:sp>
      <p:sp>
        <p:nvSpPr>
          <p:cNvPr id="4" name="Text Placeholder 3">
            <a:extLst>
              <a:ext uri="{FF2B5EF4-FFF2-40B4-BE49-F238E27FC236}">
                <a16:creationId xmlns:a16="http://schemas.microsoft.com/office/drawing/2014/main" id="{44B884EA-F8F4-DC4A-A821-1A8EAA88BB1D}"/>
              </a:ext>
            </a:extLst>
          </p:cNvPr>
          <p:cNvSpPr>
            <a:spLocks noGrp="1"/>
          </p:cNvSpPr>
          <p:nvPr>
            <p:ph type="body" sz="quarter" idx="18"/>
          </p:nvPr>
        </p:nvSpPr>
        <p:spPr>
          <a:xfrm>
            <a:off x="7226639" y="889367"/>
            <a:ext cx="4523874" cy="4884819"/>
          </a:xfrm>
        </p:spPr>
        <p:txBody>
          <a:bodyPr/>
          <a:lstStyle/>
          <a:p>
            <a:pPr marL="179388" indent="-179388">
              <a:spcAft>
                <a:spcPts val="0"/>
              </a:spcAft>
              <a:buFont typeface="Arial" panose="020B0604020202020204" pitchFamily="34" charset="0"/>
              <a:buChar char="•"/>
            </a:pPr>
            <a:r>
              <a:rPr lang="en-US" dirty="0"/>
              <a:t>BIGGEST TIP - Use Momentum fonts. </a:t>
            </a:r>
            <a:r>
              <a:rPr lang="en-US" dirty="0" err="1"/>
              <a:t>Gentona</a:t>
            </a:r>
            <a:r>
              <a:rPr lang="en-US" dirty="0"/>
              <a:t> &amp; Obviously will make your presentation look its best.</a:t>
            </a:r>
          </a:p>
          <a:p>
            <a:pPr marL="922338" indent="-192088">
              <a:spcAft>
                <a:spcPts val="0"/>
              </a:spcAft>
            </a:pPr>
            <a:r>
              <a:rPr lang="en-US" dirty="0"/>
              <a:t>DOWNLOAD HERE:</a:t>
            </a:r>
          </a:p>
          <a:p>
            <a:pPr marL="922338" indent="-192088">
              <a:spcAft>
                <a:spcPts val="0"/>
              </a:spcAft>
              <a:buFont typeface="Arial" panose="020B0604020202020204" pitchFamily="34" charset="0"/>
              <a:buChar char="•"/>
            </a:pPr>
            <a:r>
              <a:rPr lang="en-US" dirty="0">
                <a:solidFill>
                  <a:schemeClr val="bg1"/>
                </a:solidFill>
                <a:hlinkClick r:id="rId3">
                  <a:extLst>
                    <a:ext uri="{A12FA001-AC4F-418D-AE19-62706E023703}">
                      <ahyp:hlinkClr xmlns:ahyp="http://schemas.microsoft.com/office/drawing/2018/hyperlinkcolor" val="tx"/>
                    </a:ext>
                  </a:extLst>
                </a:hlinkClick>
              </a:rPr>
              <a:t>brandcenter.ufl.edu/fonts/</a:t>
            </a:r>
            <a:endParaRPr lang="en-US" dirty="0">
              <a:solidFill>
                <a:schemeClr val="bg1"/>
              </a:solidFill>
            </a:endParaRPr>
          </a:p>
          <a:p>
            <a:pPr marL="922338" indent="-192088">
              <a:spcAft>
                <a:spcPts val="2400"/>
              </a:spcAft>
              <a:buFont typeface="Arial" panose="020B0604020202020204" pitchFamily="34" charset="0"/>
              <a:buChar char="•"/>
            </a:pPr>
            <a:r>
              <a:rPr lang="en-US" dirty="0">
                <a:solidFill>
                  <a:schemeClr val="bg1"/>
                </a:solidFill>
              </a:rPr>
              <a:t>Log in with your UFID</a:t>
            </a:r>
          </a:p>
          <a:p>
            <a:pPr marL="179388" indent="-179388">
              <a:spcAft>
                <a:spcPts val="2400"/>
              </a:spcAft>
              <a:buFont typeface="Arial" panose="020B0604020202020204" pitchFamily="34" charset="0"/>
              <a:buChar char="•"/>
            </a:pPr>
            <a:r>
              <a:rPr lang="en-US" dirty="0"/>
              <a:t>Sample pages give you tips for how to make it your own.</a:t>
            </a:r>
          </a:p>
          <a:p>
            <a:pPr marL="179388" indent="-179388">
              <a:spcAft>
                <a:spcPts val="2400"/>
              </a:spcAft>
              <a:buFont typeface="Arial" panose="020B0604020202020204" pitchFamily="34" charset="0"/>
              <a:buChar char="•"/>
            </a:pPr>
            <a:r>
              <a:rPr lang="en-US" dirty="0"/>
              <a:t>If you don’t need something on a page, then delete it!</a:t>
            </a:r>
          </a:p>
          <a:p>
            <a:pPr marL="179388" indent="-179388">
              <a:spcAft>
                <a:spcPts val="0"/>
              </a:spcAft>
              <a:buFont typeface="Arial" panose="020B0604020202020204" pitchFamily="34" charset="0"/>
              <a:buChar char="•"/>
            </a:pPr>
            <a:r>
              <a:rPr lang="en-US" dirty="0"/>
              <a:t>The UF Brand Center can help you if you have questions.</a:t>
            </a:r>
          </a:p>
          <a:p>
            <a:pPr marL="730250">
              <a:spcAft>
                <a:spcPts val="0"/>
              </a:spcAft>
            </a:pPr>
            <a:r>
              <a:rPr lang="en-US" dirty="0"/>
              <a:t>LEARN MORE HERE:</a:t>
            </a:r>
          </a:p>
          <a:p>
            <a:pPr marL="922338" indent="-192088">
              <a:spcAft>
                <a:spcPts val="0"/>
              </a:spcAft>
              <a:buFont typeface="Arial" panose="020B0604020202020204" pitchFamily="34" charset="0"/>
              <a:buChar char="•"/>
            </a:pPr>
            <a:r>
              <a:rPr lang="en-US" dirty="0">
                <a:solidFill>
                  <a:schemeClr val="bg1"/>
                </a:solidFill>
                <a:hlinkClick r:id="rId4">
                  <a:extLst>
                    <a:ext uri="{A12FA001-AC4F-418D-AE19-62706E023703}">
                      <ahyp:hlinkClr xmlns:ahyp="http://schemas.microsoft.com/office/drawing/2018/hyperlinkcolor" val="tx"/>
                    </a:ext>
                  </a:extLst>
                </a:hlinkClick>
              </a:rPr>
              <a:t>brandcenter.ufl.edu/</a:t>
            </a:r>
            <a:endParaRPr lang="en-US" dirty="0">
              <a:solidFill>
                <a:schemeClr val="bg1"/>
              </a:solidFill>
            </a:endParaRPr>
          </a:p>
        </p:txBody>
      </p:sp>
      <p:sp>
        <p:nvSpPr>
          <p:cNvPr id="14" name="Rounded Rectangle 13">
            <a:extLst>
              <a:ext uri="{FF2B5EF4-FFF2-40B4-BE49-F238E27FC236}">
                <a16:creationId xmlns:a16="http://schemas.microsoft.com/office/drawing/2014/main" id="{500AD627-B48E-5C4A-AF17-8365CCBDE178}"/>
              </a:ext>
            </a:extLst>
          </p:cNvPr>
          <p:cNvSpPr/>
          <p:nvPr/>
        </p:nvSpPr>
        <p:spPr>
          <a:xfrm>
            <a:off x="7000761" y="694408"/>
            <a:ext cx="4523874" cy="1976873"/>
          </a:xfrm>
          <a:prstGeom prst="roundRect">
            <a:avLst>
              <a:gd name="adj" fmla="val 32330"/>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5">
            <a:extLst>
              <a:ext uri="{FF2B5EF4-FFF2-40B4-BE49-F238E27FC236}">
                <a16:creationId xmlns:a16="http://schemas.microsoft.com/office/drawing/2014/main" id="{7F25BB33-054E-8E41-BB25-E044866ACC4D}"/>
              </a:ext>
            </a:extLst>
          </p:cNvPr>
          <p:cNvSpPr txBox="1">
            <a:spLocks/>
          </p:cNvSpPr>
          <p:nvPr/>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3</a:t>
            </a:fld>
            <a:endParaRPr lang="en-US" dirty="0">
              <a:solidFill>
                <a:srgbClr val="FFFFFF"/>
              </a:solidFill>
            </a:endParaRPr>
          </a:p>
        </p:txBody>
      </p:sp>
    </p:spTree>
    <p:extLst>
      <p:ext uri="{BB962C8B-B14F-4D97-AF65-F5344CB8AC3E}">
        <p14:creationId xmlns:p14="http://schemas.microsoft.com/office/powerpoint/2010/main" val="4097072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FCC4D-7D17-F640-8641-52DE2102DCB9}"/>
              </a:ext>
            </a:extLst>
          </p:cNvPr>
          <p:cNvSpPr>
            <a:spLocks noGrp="1"/>
          </p:cNvSpPr>
          <p:nvPr>
            <p:ph type="ctrTitle"/>
          </p:nvPr>
        </p:nvSpPr>
        <p:spPr/>
        <p:txBody>
          <a:bodyPr/>
          <a:lstStyle/>
          <a:p>
            <a:r>
              <a:rPr lang="en-US" dirty="0"/>
              <a:t>BOLD COVERS</a:t>
            </a:r>
            <a:br>
              <a:rPr lang="en-US" dirty="0"/>
            </a:br>
            <a:r>
              <a:rPr lang="en-US" dirty="0"/>
              <a:t>SAY IT PROUD</a:t>
            </a:r>
          </a:p>
        </p:txBody>
      </p:sp>
      <p:sp>
        <p:nvSpPr>
          <p:cNvPr id="3" name="Subtitle 2">
            <a:extLst>
              <a:ext uri="{FF2B5EF4-FFF2-40B4-BE49-F238E27FC236}">
                <a16:creationId xmlns:a16="http://schemas.microsoft.com/office/drawing/2014/main" id="{A2AA880F-20E3-0D44-8CDE-45497D7E2E36}"/>
              </a:ext>
            </a:extLst>
          </p:cNvPr>
          <p:cNvSpPr>
            <a:spLocks noGrp="1"/>
          </p:cNvSpPr>
          <p:nvPr>
            <p:ph type="subTitle" idx="1"/>
          </p:nvPr>
        </p:nvSpPr>
        <p:spPr>
          <a:xfrm>
            <a:off x="2568992" y="4355719"/>
            <a:ext cx="8588634" cy="2181268"/>
          </a:xfrm>
        </p:spPr>
        <p:txBody>
          <a:bodyPr/>
          <a:lstStyle/>
          <a:p>
            <a:r>
              <a:rPr lang="en-US" dirty="0"/>
              <a:t>PUT WHAT YOU NEED WHERE YOU NEED IT: </a:t>
            </a:r>
            <a:br>
              <a:rPr lang="en-US" dirty="0"/>
            </a:br>
            <a:r>
              <a:rPr lang="en-US" dirty="0"/>
              <a:t>THIS IS A GREAT PLACE FOR A SUBTITLE</a:t>
            </a:r>
          </a:p>
          <a:p>
            <a:endParaRPr lang="en-US" dirty="0"/>
          </a:p>
          <a:p>
            <a:endParaRPr lang="en-US" dirty="0"/>
          </a:p>
          <a:p>
            <a:r>
              <a:rPr lang="en-US" sz="1200" dirty="0"/>
              <a:t>WRITE OUT YOUR UNIT NAME HERE, IF YOU LIKE.</a:t>
            </a:r>
          </a:p>
        </p:txBody>
      </p:sp>
      <p:sp>
        <p:nvSpPr>
          <p:cNvPr id="4" name="Text Placeholder 3">
            <a:extLst>
              <a:ext uri="{FF2B5EF4-FFF2-40B4-BE49-F238E27FC236}">
                <a16:creationId xmlns:a16="http://schemas.microsoft.com/office/drawing/2014/main" id="{1E9F5295-143D-AE4E-9BF3-3DA58FA69AD1}"/>
              </a:ext>
            </a:extLst>
          </p:cNvPr>
          <p:cNvSpPr>
            <a:spLocks noGrp="1"/>
          </p:cNvSpPr>
          <p:nvPr>
            <p:ph type="body" sz="quarter" idx="10"/>
          </p:nvPr>
        </p:nvSpPr>
        <p:spPr/>
        <p:txBody>
          <a:bodyPr/>
          <a:lstStyle/>
          <a:p>
            <a:r>
              <a:rPr lang="en-US" dirty="0"/>
              <a:t>APRIL 15, 2022</a:t>
            </a:r>
          </a:p>
        </p:txBody>
      </p:sp>
      <p:sp>
        <p:nvSpPr>
          <p:cNvPr id="5" name="Text Placeholder 4">
            <a:extLst>
              <a:ext uri="{FF2B5EF4-FFF2-40B4-BE49-F238E27FC236}">
                <a16:creationId xmlns:a16="http://schemas.microsoft.com/office/drawing/2014/main" id="{FD2C4807-D82C-B241-B47B-DAB0E118937A}"/>
              </a:ext>
            </a:extLst>
          </p:cNvPr>
          <p:cNvSpPr>
            <a:spLocks noGrp="1"/>
          </p:cNvSpPr>
          <p:nvPr>
            <p:ph type="body" sz="quarter" idx="11"/>
          </p:nvPr>
        </p:nvSpPr>
        <p:spPr/>
        <p:txBody>
          <a:bodyPr/>
          <a:lstStyle/>
          <a:p>
            <a:r>
              <a:rPr lang="en-US" dirty="0"/>
              <a:t>ALBERTA GATOR</a:t>
            </a:r>
          </a:p>
        </p:txBody>
      </p:sp>
    </p:spTree>
    <p:extLst>
      <p:ext uri="{BB962C8B-B14F-4D97-AF65-F5344CB8AC3E}">
        <p14:creationId xmlns:p14="http://schemas.microsoft.com/office/powerpoint/2010/main" val="243588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13">
            <a:extLst>
              <a:ext uri="{FF2B5EF4-FFF2-40B4-BE49-F238E27FC236}">
                <a16:creationId xmlns:a16="http://schemas.microsoft.com/office/drawing/2014/main" id="{3AED2490-B43E-F64A-8005-3AB04CE1D94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12192000" cy="4940300"/>
          </a:xfrm>
          <a:prstGeom prst="rect">
            <a:avLst/>
          </a:prstGeom>
        </p:spPr>
      </p:pic>
      <p:sp>
        <p:nvSpPr>
          <p:cNvPr id="7" name="object 4">
            <a:extLst>
              <a:ext uri="{FF2B5EF4-FFF2-40B4-BE49-F238E27FC236}">
                <a16:creationId xmlns:a16="http://schemas.microsoft.com/office/drawing/2014/main" id="{288F5B59-5774-3C4D-9A65-4FBD5F5E13A3}"/>
              </a:ext>
            </a:extLst>
          </p:cNvPr>
          <p:cNvSpPr/>
          <p:nvPr/>
        </p:nvSpPr>
        <p:spPr>
          <a:xfrm>
            <a:off x="1343379" y="2004573"/>
            <a:ext cx="9494820" cy="2347293"/>
          </a:xfrm>
          <a:custGeom>
            <a:avLst/>
            <a:gdLst/>
            <a:ahLst/>
            <a:cxnLst/>
            <a:rect l="l" t="t" r="r" b="b"/>
            <a:pathLst>
              <a:path w="15656560" h="3229609">
                <a:moveTo>
                  <a:pt x="15656067" y="0"/>
                </a:moveTo>
                <a:lnTo>
                  <a:pt x="0" y="0"/>
                </a:lnTo>
                <a:lnTo>
                  <a:pt x="0" y="3229221"/>
                </a:lnTo>
                <a:lnTo>
                  <a:pt x="15656067" y="3229221"/>
                </a:lnTo>
                <a:lnTo>
                  <a:pt x="15656067" y="0"/>
                </a:lnTo>
                <a:close/>
              </a:path>
            </a:pathLst>
          </a:custGeom>
          <a:solidFill>
            <a:srgbClr val="231F20">
              <a:alpha val="74183"/>
            </a:srgbClr>
          </a:solidFill>
        </p:spPr>
        <p:txBody>
          <a:bodyPr wrap="square" lIns="0" tIns="0" rIns="0" bIns="0" rtlCol="0"/>
          <a:lstStyle/>
          <a:p>
            <a:endParaRPr dirty="0"/>
          </a:p>
        </p:txBody>
      </p:sp>
      <p:sp>
        <p:nvSpPr>
          <p:cNvPr id="2" name="Title 1">
            <a:extLst>
              <a:ext uri="{FF2B5EF4-FFF2-40B4-BE49-F238E27FC236}">
                <a16:creationId xmlns:a16="http://schemas.microsoft.com/office/drawing/2014/main" id="{0A81EDEF-C1C6-1B46-BEC0-43553FA07E66}"/>
              </a:ext>
            </a:extLst>
          </p:cNvPr>
          <p:cNvSpPr>
            <a:spLocks noGrp="1"/>
          </p:cNvSpPr>
          <p:nvPr>
            <p:ph type="title"/>
          </p:nvPr>
        </p:nvSpPr>
        <p:spPr/>
        <p:txBody>
          <a:bodyPr/>
          <a:lstStyle/>
          <a:p>
            <a:r>
              <a:rPr lang="en-US" dirty="0"/>
              <a:t>CUSTOMIZE YOUR PRESENTATION</a:t>
            </a:r>
          </a:p>
        </p:txBody>
      </p:sp>
      <p:sp>
        <p:nvSpPr>
          <p:cNvPr id="3" name="Content Placeholder 2">
            <a:extLst>
              <a:ext uri="{FF2B5EF4-FFF2-40B4-BE49-F238E27FC236}">
                <a16:creationId xmlns:a16="http://schemas.microsoft.com/office/drawing/2014/main" id="{9C66BEF5-E3B3-E14D-9126-84CC39DCBD0E}"/>
              </a:ext>
            </a:extLst>
          </p:cNvPr>
          <p:cNvSpPr>
            <a:spLocks noGrp="1"/>
          </p:cNvSpPr>
          <p:nvPr>
            <p:ph sz="quarter" idx="10"/>
          </p:nvPr>
        </p:nvSpPr>
        <p:spPr/>
        <p:txBody>
          <a:bodyPr/>
          <a:lstStyle/>
          <a:p>
            <a:r>
              <a:rPr lang="en-US" dirty="0"/>
              <a:t>THERE ARE DIFFERENT STYLES OF COVERS – YOU CAN</a:t>
            </a:r>
          </a:p>
        </p:txBody>
      </p:sp>
      <p:sp>
        <p:nvSpPr>
          <p:cNvPr id="4" name="Content Placeholder 3">
            <a:extLst>
              <a:ext uri="{FF2B5EF4-FFF2-40B4-BE49-F238E27FC236}">
                <a16:creationId xmlns:a16="http://schemas.microsoft.com/office/drawing/2014/main" id="{D28BF05A-3A13-844E-8482-6D5CAE6ADBBF}"/>
              </a:ext>
            </a:extLst>
          </p:cNvPr>
          <p:cNvSpPr>
            <a:spLocks noGrp="1"/>
          </p:cNvSpPr>
          <p:nvPr>
            <p:ph sz="quarter" idx="11"/>
          </p:nvPr>
        </p:nvSpPr>
        <p:spPr/>
        <p:txBody>
          <a:bodyPr/>
          <a:lstStyle/>
          <a:p>
            <a:r>
              <a:rPr lang="en-US" dirty="0"/>
              <a:t>APRIL 15, 2022</a:t>
            </a:r>
          </a:p>
          <a:p>
            <a:r>
              <a:rPr lang="en-US" dirty="0"/>
              <a:t>DEPARTMENT OF AWESOME</a:t>
            </a:r>
          </a:p>
        </p:txBody>
      </p:sp>
      <p:sp>
        <p:nvSpPr>
          <p:cNvPr id="5" name="Content Placeholder 4">
            <a:extLst>
              <a:ext uri="{FF2B5EF4-FFF2-40B4-BE49-F238E27FC236}">
                <a16:creationId xmlns:a16="http://schemas.microsoft.com/office/drawing/2014/main" id="{20332AED-5B55-414D-8E92-2F922FB6AC06}"/>
              </a:ext>
            </a:extLst>
          </p:cNvPr>
          <p:cNvSpPr>
            <a:spLocks noGrp="1"/>
          </p:cNvSpPr>
          <p:nvPr>
            <p:ph sz="quarter" idx="12"/>
          </p:nvPr>
        </p:nvSpPr>
        <p:spPr/>
        <p:txBody>
          <a:bodyPr/>
          <a:lstStyle/>
          <a:p>
            <a:r>
              <a:rPr lang="en-US" dirty="0"/>
              <a:t>ALBERTA GATOR</a:t>
            </a:r>
          </a:p>
          <a:p>
            <a:r>
              <a:rPr lang="en-US" dirty="0"/>
              <a:t>SENIOR AMBASSADOR</a:t>
            </a:r>
          </a:p>
        </p:txBody>
      </p:sp>
    </p:spTree>
    <p:extLst>
      <p:ext uri="{BB962C8B-B14F-4D97-AF65-F5344CB8AC3E}">
        <p14:creationId xmlns:p14="http://schemas.microsoft.com/office/powerpoint/2010/main" val="3633846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C2B14-B13B-AC42-9D91-9C2CD62D130C}"/>
              </a:ext>
            </a:extLst>
          </p:cNvPr>
          <p:cNvSpPr>
            <a:spLocks noGrp="1"/>
          </p:cNvSpPr>
          <p:nvPr>
            <p:ph type="title"/>
          </p:nvPr>
        </p:nvSpPr>
        <p:spPr/>
        <p:txBody>
          <a:bodyPr/>
          <a:lstStyle/>
          <a:p>
            <a:r>
              <a:rPr lang="en-US" dirty="0"/>
              <a:t>DON’T BE AFRAID TO SHAKE IT UP</a:t>
            </a:r>
          </a:p>
        </p:txBody>
      </p:sp>
      <p:sp>
        <p:nvSpPr>
          <p:cNvPr id="3" name="Content Placeholder 2">
            <a:extLst>
              <a:ext uri="{FF2B5EF4-FFF2-40B4-BE49-F238E27FC236}">
                <a16:creationId xmlns:a16="http://schemas.microsoft.com/office/drawing/2014/main" id="{900D5271-A599-9F4B-9D36-32407DB4ADBD}"/>
              </a:ext>
            </a:extLst>
          </p:cNvPr>
          <p:cNvSpPr>
            <a:spLocks noGrp="1"/>
          </p:cNvSpPr>
          <p:nvPr>
            <p:ph sz="quarter" idx="10"/>
          </p:nvPr>
        </p:nvSpPr>
        <p:spPr>
          <a:xfrm>
            <a:off x="808072" y="4005355"/>
            <a:ext cx="3179137" cy="940594"/>
          </a:xfrm>
        </p:spPr>
        <p:txBody>
          <a:bodyPr/>
          <a:lstStyle/>
          <a:p>
            <a:r>
              <a:rPr lang="en-US" dirty="0"/>
              <a:t>THIS IS A COVER SLIDE, </a:t>
            </a:r>
            <a:br>
              <a:rPr lang="en-US" dirty="0"/>
            </a:br>
            <a:r>
              <a:rPr lang="en-US" dirty="0"/>
              <a:t>BOLD AND BEAUTIFUL LIKE </a:t>
            </a:r>
            <a:br>
              <a:rPr lang="en-US" dirty="0"/>
            </a:br>
            <a:r>
              <a:rPr lang="en-US" dirty="0"/>
              <a:t>YOUR PRESENTATION!</a:t>
            </a:r>
          </a:p>
        </p:txBody>
      </p:sp>
      <p:sp>
        <p:nvSpPr>
          <p:cNvPr id="4" name="Content Placeholder 3">
            <a:extLst>
              <a:ext uri="{FF2B5EF4-FFF2-40B4-BE49-F238E27FC236}">
                <a16:creationId xmlns:a16="http://schemas.microsoft.com/office/drawing/2014/main" id="{72BF6EA4-FCAA-E142-9A7A-2C545B9D9FE8}"/>
              </a:ext>
            </a:extLst>
          </p:cNvPr>
          <p:cNvSpPr>
            <a:spLocks noGrp="1"/>
          </p:cNvSpPr>
          <p:nvPr>
            <p:ph sz="quarter" idx="11"/>
          </p:nvPr>
        </p:nvSpPr>
        <p:spPr/>
        <p:txBody>
          <a:bodyPr/>
          <a:lstStyle/>
          <a:p>
            <a:r>
              <a:rPr lang="en-US" dirty="0"/>
              <a:t>APRIL 15, 2022</a:t>
            </a:r>
          </a:p>
        </p:txBody>
      </p:sp>
      <p:sp>
        <p:nvSpPr>
          <p:cNvPr id="5" name="Content Placeholder 4">
            <a:extLst>
              <a:ext uri="{FF2B5EF4-FFF2-40B4-BE49-F238E27FC236}">
                <a16:creationId xmlns:a16="http://schemas.microsoft.com/office/drawing/2014/main" id="{C037BC6B-0672-6349-AC43-28A22007AD3A}"/>
              </a:ext>
            </a:extLst>
          </p:cNvPr>
          <p:cNvSpPr>
            <a:spLocks noGrp="1"/>
          </p:cNvSpPr>
          <p:nvPr>
            <p:ph sz="quarter" idx="12"/>
          </p:nvPr>
        </p:nvSpPr>
        <p:spPr>
          <a:xfrm>
            <a:off x="425301" y="6132236"/>
            <a:ext cx="5901070" cy="586064"/>
          </a:xfrm>
        </p:spPr>
        <p:txBody>
          <a:bodyPr/>
          <a:lstStyle/>
          <a:p>
            <a:r>
              <a:rPr lang="en-US" dirty="0"/>
              <a:t>ALBERTA GATOR, SENIOR AMBASSADOR</a:t>
            </a:r>
            <a:br>
              <a:rPr lang="en-US" dirty="0"/>
            </a:br>
            <a:r>
              <a:rPr lang="en-US" dirty="0"/>
              <a:t>DEPARTMENT OF AWESOME</a:t>
            </a:r>
          </a:p>
        </p:txBody>
      </p:sp>
      <p:pic>
        <p:nvPicPr>
          <p:cNvPr id="7" name="Picture Placeholder 6">
            <a:extLst>
              <a:ext uri="{FF2B5EF4-FFF2-40B4-BE49-F238E27FC236}">
                <a16:creationId xmlns:a16="http://schemas.microsoft.com/office/drawing/2014/main" id="{FBCDF667-3D25-554F-9A3D-CC0CA60C64C7}"/>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6631486" y="553279"/>
            <a:ext cx="5278437" cy="5751439"/>
          </a:xfrm>
          <a:prstGeom prst="rect">
            <a:avLst/>
          </a:prstGeom>
        </p:spPr>
      </p:pic>
    </p:spTree>
    <p:extLst>
      <p:ext uri="{BB962C8B-B14F-4D97-AF65-F5344CB8AC3E}">
        <p14:creationId xmlns:p14="http://schemas.microsoft.com/office/powerpoint/2010/main" val="3738669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9B23D-8B81-3D4E-8983-ADED6E00E57C}"/>
              </a:ext>
            </a:extLst>
          </p:cNvPr>
          <p:cNvSpPr>
            <a:spLocks noGrp="1"/>
          </p:cNvSpPr>
          <p:nvPr>
            <p:ph type="title"/>
          </p:nvPr>
        </p:nvSpPr>
        <p:spPr/>
        <p:txBody>
          <a:bodyPr/>
          <a:lstStyle/>
          <a:p>
            <a:r>
              <a:rPr lang="en-US" dirty="0"/>
              <a:t>INTRODUCTIONS</a:t>
            </a:r>
          </a:p>
        </p:txBody>
      </p:sp>
      <p:pic>
        <p:nvPicPr>
          <p:cNvPr id="12" name="Picture Placeholder 11">
            <a:extLst>
              <a:ext uri="{FF2B5EF4-FFF2-40B4-BE49-F238E27FC236}">
                <a16:creationId xmlns:a16="http://schemas.microsoft.com/office/drawing/2014/main" id="{FAEC83C7-4E12-474D-A11C-A02BF6884991}"/>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4779963" y="1731963"/>
            <a:ext cx="1754187" cy="3254375"/>
          </a:xfrm>
          <a:prstGeom prst="rect">
            <a:avLst/>
          </a:prstGeom>
        </p:spPr>
      </p:pic>
      <p:sp>
        <p:nvSpPr>
          <p:cNvPr id="6" name="Text Placeholder 5">
            <a:extLst>
              <a:ext uri="{FF2B5EF4-FFF2-40B4-BE49-F238E27FC236}">
                <a16:creationId xmlns:a16="http://schemas.microsoft.com/office/drawing/2014/main" id="{893B8722-B766-8C48-BA5A-A5EEC913C7EC}"/>
              </a:ext>
            </a:extLst>
          </p:cNvPr>
          <p:cNvSpPr>
            <a:spLocks noGrp="1"/>
          </p:cNvSpPr>
          <p:nvPr>
            <p:ph type="body" sz="quarter" idx="16"/>
          </p:nvPr>
        </p:nvSpPr>
        <p:spPr/>
        <p:txBody>
          <a:bodyPr/>
          <a:lstStyle/>
          <a:p>
            <a:r>
              <a:rPr lang="en-US" dirty="0"/>
              <a:t>NAME HERE</a:t>
            </a:r>
          </a:p>
          <a:p>
            <a:pPr lvl="1"/>
            <a:r>
              <a:rPr lang="en-US" dirty="0"/>
              <a:t>DEPARTMENT</a:t>
            </a:r>
          </a:p>
          <a:p>
            <a:pPr lvl="1"/>
            <a:r>
              <a:rPr lang="en-US" dirty="0"/>
              <a:t>MORE INFO</a:t>
            </a:r>
          </a:p>
        </p:txBody>
      </p:sp>
      <p:sp>
        <p:nvSpPr>
          <p:cNvPr id="7" name="Text Placeholder 6">
            <a:extLst>
              <a:ext uri="{FF2B5EF4-FFF2-40B4-BE49-F238E27FC236}">
                <a16:creationId xmlns:a16="http://schemas.microsoft.com/office/drawing/2014/main" id="{9CF3988B-9F33-2648-A630-A4C876259FCE}"/>
              </a:ext>
            </a:extLst>
          </p:cNvPr>
          <p:cNvSpPr>
            <a:spLocks noGrp="1"/>
          </p:cNvSpPr>
          <p:nvPr>
            <p:ph type="body" sz="quarter" idx="17"/>
          </p:nvPr>
        </p:nvSpPr>
        <p:spPr/>
        <p:txBody>
          <a:bodyPr/>
          <a:lstStyle/>
          <a:p>
            <a:r>
              <a:rPr lang="en-US" dirty="0"/>
              <a:t>NAME HERE</a:t>
            </a:r>
          </a:p>
          <a:p>
            <a:pPr lvl="1"/>
            <a:r>
              <a:rPr lang="en-US" dirty="0"/>
              <a:t>DEPARTMENT</a:t>
            </a:r>
          </a:p>
          <a:p>
            <a:pPr lvl="1"/>
            <a:r>
              <a:rPr lang="en-US" dirty="0"/>
              <a:t>MORE INFO</a:t>
            </a:r>
          </a:p>
        </p:txBody>
      </p:sp>
      <p:sp>
        <p:nvSpPr>
          <p:cNvPr id="8" name="Text Placeholder 7">
            <a:extLst>
              <a:ext uri="{FF2B5EF4-FFF2-40B4-BE49-F238E27FC236}">
                <a16:creationId xmlns:a16="http://schemas.microsoft.com/office/drawing/2014/main" id="{5612846C-DBD6-134B-8D73-F575EBFBF757}"/>
              </a:ext>
            </a:extLst>
          </p:cNvPr>
          <p:cNvSpPr>
            <a:spLocks noGrp="1"/>
          </p:cNvSpPr>
          <p:nvPr>
            <p:ph type="body" sz="quarter" idx="18"/>
          </p:nvPr>
        </p:nvSpPr>
        <p:spPr/>
        <p:txBody>
          <a:bodyPr/>
          <a:lstStyle/>
          <a:p>
            <a:r>
              <a:rPr lang="en-US" dirty="0"/>
              <a:t>NAME HERE</a:t>
            </a:r>
          </a:p>
          <a:p>
            <a:pPr lvl="1"/>
            <a:r>
              <a:rPr lang="en-US" dirty="0"/>
              <a:t>DEPARTMENT</a:t>
            </a:r>
          </a:p>
          <a:p>
            <a:pPr lvl="1"/>
            <a:r>
              <a:rPr lang="en-US" dirty="0"/>
              <a:t>MORE INFO</a:t>
            </a:r>
          </a:p>
        </p:txBody>
      </p:sp>
      <p:pic>
        <p:nvPicPr>
          <p:cNvPr id="15" name="Picture Placeholder 14">
            <a:extLst>
              <a:ext uri="{FF2B5EF4-FFF2-40B4-BE49-F238E27FC236}">
                <a16:creationId xmlns:a16="http://schemas.microsoft.com/office/drawing/2014/main" id="{37B1FCA0-9E0B-CA4D-B03B-894540275717}"/>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a:xfrm>
            <a:off x="7291515" y="1731963"/>
            <a:ext cx="1754187" cy="3254375"/>
          </a:xfrm>
          <a:prstGeom prst="rect">
            <a:avLst/>
          </a:prstGeom>
        </p:spPr>
      </p:pic>
      <p:pic>
        <p:nvPicPr>
          <p:cNvPr id="18" name="Picture Placeholder 17">
            <a:extLst>
              <a:ext uri="{FF2B5EF4-FFF2-40B4-BE49-F238E27FC236}">
                <a16:creationId xmlns:a16="http://schemas.microsoft.com/office/drawing/2014/main" id="{7F8A6610-43C2-F94A-84DA-AF7282ED023F}"/>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a:ext>
            </a:extLst>
          </a:blip>
          <a:srcRect/>
          <a:stretch/>
        </p:blipFill>
        <p:spPr>
          <a:xfrm>
            <a:off x="9803067" y="1731963"/>
            <a:ext cx="1754187" cy="3254375"/>
          </a:xfrm>
          <a:prstGeom prst="rect">
            <a:avLst/>
          </a:prstGeom>
        </p:spPr>
      </p:pic>
    </p:spTree>
    <p:extLst>
      <p:ext uri="{BB962C8B-B14F-4D97-AF65-F5344CB8AC3E}">
        <p14:creationId xmlns:p14="http://schemas.microsoft.com/office/powerpoint/2010/main" val="1786335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E4B09-C20B-DB40-9611-D86170A56CA5}"/>
              </a:ext>
            </a:extLst>
          </p:cNvPr>
          <p:cNvSpPr>
            <a:spLocks noGrp="1"/>
          </p:cNvSpPr>
          <p:nvPr>
            <p:ph type="title"/>
          </p:nvPr>
        </p:nvSpPr>
        <p:spPr/>
        <p:txBody>
          <a:bodyPr/>
          <a:lstStyle/>
          <a:p>
            <a:r>
              <a:rPr lang="en-US" dirty="0"/>
              <a:t>YOU CAN ALSO USE INTRODUCTION SLIDES </a:t>
            </a:r>
            <a:br>
              <a:rPr lang="en-US" dirty="0"/>
            </a:br>
            <a:r>
              <a:rPr lang="en-US" dirty="0"/>
              <a:t>FOR OTHER ILLUSTRATIONS</a:t>
            </a:r>
          </a:p>
        </p:txBody>
      </p:sp>
      <p:pic>
        <p:nvPicPr>
          <p:cNvPr id="8" name="Picture Placeholder 7">
            <a:extLst>
              <a:ext uri="{FF2B5EF4-FFF2-40B4-BE49-F238E27FC236}">
                <a16:creationId xmlns:a16="http://schemas.microsoft.com/office/drawing/2014/main" id="{DF16A7D1-008C-6B42-9C1B-E8F5F35DAEF2}"/>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prstGeom prst="rect">
            <a:avLst/>
          </a:prstGeom>
        </p:spPr>
      </p:pic>
      <p:pic>
        <p:nvPicPr>
          <p:cNvPr id="7" name="Picture Placeholder 6">
            <a:extLst>
              <a:ext uri="{FF2B5EF4-FFF2-40B4-BE49-F238E27FC236}">
                <a16:creationId xmlns:a16="http://schemas.microsoft.com/office/drawing/2014/main" id="{4E23136A-4A4D-7C46-A3C7-82AA2058D09C}"/>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a:prstGeom prst="rect">
            <a:avLst/>
          </a:prstGeom>
        </p:spPr>
      </p:pic>
      <p:sp>
        <p:nvSpPr>
          <p:cNvPr id="5" name="Text Placeholder 4">
            <a:extLst>
              <a:ext uri="{FF2B5EF4-FFF2-40B4-BE49-F238E27FC236}">
                <a16:creationId xmlns:a16="http://schemas.microsoft.com/office/drawing/2014/main" id="{112178C5-73AD-BA41-8F71-D2379B7E6FBE}"/>
              </a:ext>
            </a:extLst>
          </p:cNvPr>
          <p:cNvSpPr>
            <a:spLocks noGrp="1"/>
          </p:cNvSpPr>
          <p:nvPr>
            <p:ph type="body" sz="quarter" idx="16"/>
          </p:nvPr>
        </p:nvSpPr>
        <p:spPr/>
        <p:txBody>
          <a:bodyPr/>
          <a:lstStyle/>
          <a:p>
            <a:r>
              <a:rPr lang="en-US" dirty="0"/>
              <a:t>IN THE LAB</a:t>
            </a:r>
          </a:p>
          <a:p>
            <a:pPr lvl="1"/>
            <a:r>
              <a:rPr lang="en-US" dirty="0"/>
              <a:t>WORKING HARD DO THE RESEARCH</a:t>
            </a:r>
          </a:p>
          <a:p>
            <a:endParaRPr lang="en-US" dirty="0"/>
          </a:p>
        </p:txBody>
      </p:sp>
      <p:sp>
        <p:nvSpPr>
          <p:cNvPr id="6" name="Text Placeholder 5">
            <a:extLst>
              <a:ext uri="{FF2B5EF4-FFF2-40B4-BE49-F238E27FC236}">
                <a16:creationId xmlns:a16="http://schemas.microsoft.com/office/drawing/2014/main" id="{F059573F-7C6D-014D-8BF2-557D1A5B878A}"/>
              </a:ext>
            </a:extLst>
          </p:cNvPr>
          <p:cNvSpPr>
            <a:spLocks noGrp="1"/>
          </p:cNvSpPr>
          <p:nvPr>
            <p:ph type="body" sz="quarter" idx="17"/>
          </p:nvPr>
        </p:nvSpPr>
        <p:spPr/>
        <p:txBody>
          <a:bodyPr/>
          <a:lstStyle/>
          <a:p>
            <a:r>
              <a:rPr lang="en-US" dirty="0"/>
              <a:t>IN THE COMMUNITY</a:t>
            </a:r>
          </a:p>
          <a:p>
            <a:pPr lvl="1"/>
            <a:r>
              <a:rPr lang="en-US" dirty="0"/>
              <a:t>WORKING HARD TO</a:t>
            </a:r>
            <a:br>
              <a:rPr lang="en-US" dirty="0"/>
            </a:br>
            <a:r>
              <a:rPr lang="en-US" dirty="0"/>
              <a:t>SPREAD THE WORD</a:t>
            </a:r>
          </a:p>
        </p:txBody>
      </p:sp>
      <p:sp>
        <p:nvSpPr>
          <p:cNvPr id="9" name="Slide Number Placeholder 5">
            <a:extLst>
              <a:ext uri="{FF2B5EF4-FFF2-40B4-BE49-F238E27FC236}">
                <a16:creationId xmlns:a16="http://schemas.microsoft.com/office/drawing/2014/main" id="{8B273728-9706-BB4D-93F6-0CAF1159DDF7}"/>
              </a:ext>
            </a:extLst>
          </p:cNvPr>
          <p:cNvSpPr txBox="1">
            <a:spLocks/>
          </p:cNvSpPr>
          <p:nvPr/>
        </p:nvSpPr>
        <p:spPr>
          <a:xfrm>
            <a:off x="9310571" y="639717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b="1" i="0" kern="1200">
                <a:solidFill>
                  <a:schemeClr val="tx1">
                    <a:tint val="75000"/>
                  </a:schemeClr>
                </a:solidFill>
                <a:latin typeface="Gentona Book" pitchFamily="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6B21313-48D6-BF45-9C7F-8CB603AB36D7}" type="slidenum">
              <a:rPr lang="en-US" smtClean="0">
                <a:solidFill>
                  <a:srgbClr val="FFFFFF"/>
                </a:solidFill>
              </a:rPr>
              <a:pPr/>
              <a:t>8</a:t>
            </a:fld>
            <a:endParaRPr lang="en-US" dirty="0">
              <a:solidFill>
                <a:srgbClr val="FFFFFF"/>
              </a:solidFill>
            </a:endParaRPr>
          </a:p>
        </p:txBody>
      </p:sp>
    </p:spTree>
    <p:extLst>
      <p:ext uri="{BB962C8B-B14F-4D97-AF65-F5344CB8AC3E}">
        <p14:creationId xmlns:p14="http://schemas.microsoft.com/office/powerpoint/2010/main" val="2805752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F2C7E-82AB-EA47-8FA1-DE3831670388}"/>
              </a:ext>
            </a:extLst>
          </p:cNvPr>
          <p:cNvSpPr>
            <a:spLocks noGrp="1"/>
          </p:cNvSpPr>
          <p:nvPr>
            <p:ph type="title"/>
          </p:nvPr>
        </p:nvSpPr>
        <p:spPr/>
        <p:txBody>
          <a:bodyPr/>
          <a:lstStyle/>
          <a:p>
            <a:r>
              <a:rPr lang="en-US" dirty="0"/>
              <a:t>THEY WORK </a:t>
            </a:r>
            <a:br>
              <a:rPr lang="en-US" dirty="0"/>
            </a:br>
            <a:r>
              <a:rPr lang="en-US" dirty="0"/>
              <a:t>GREAT AS VISUAL BREAKS BETWEEN SECTIONS WITH LOTS OF TEXT</a:t>
            </a:r>
          </a:p>
        </p:txBody>
      </p:sp>
      <p:sp>
        <p:nvSpPr>
          <p:cNvPr id="4" name="Text Placeholder 3">
            <a:extLst>
              <a:ext uri="{FF2B5EF4-FFF2-40B4-BE49-F238E27FC236}">
                <a16:creationId xmlns:a16="http://schemas.microsoft.com/office/drawing/2014/main" id="{E55D3CD0-908F-8F41-B060-D2B85C23DAE2}"/>
              </a:ext>
            </a:extLst>
          </p:cNvPr>
          <p:cNvSpPr>
            <a:spLocks noGrp="1"/>
          </p:cNvSpPr>
          <p:nvPr>
            <p:ph type="body" sz="quarter" idx="16"/>
          </p:nvPr>
        </p:nvSpPr>
        <p:spPr/>
        <p:txBody>
          <a:bodyPr/>
          <a:lstStyle/>
          <a:p>
            <a:r>
              <a:rPr lang="en-US" dirty="0"/>
              <a:t>WHEN WE DO THE JOB THIS GOOD</a:t>
            </a:r>
          </a:p>
          <a:p>
            <a:pPr lvl="1"/>
            <a:r>
              <a:rPr lang="en-US" dirty="0"/>
              <a:t>THE WORLD STANDS UP </a:t>
            </a:r>
            <a:br>
              <a:rPr lang="en-US" dirty="0"/>
            </a:br>
            <a:r>
              <a:rPr lang="en-US" dirty="0"/>
              <a:t>AND TAKES NOTICE</a:t>
            </a:r>
          </a:p>
        </p:txBody>
      </p:sp>
      <p:pic>
        <p:nvPicPr>
          <p:cNvPr id="8" name="Picture Placeholder 7">
            <a:extLst>
              <a:ext uri="{FF2B5EF4-FFF2-40B4-BE49-F238E27FC236}">
                <a16:creationId xmlns:a16="http://schemas.microsoft.com/office/drawing/2014/main" id="{F255D2EA-8A17-7D40-9BC7-AF86BA12CDD9}"/>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3913624" y="1731963"/>
            <a:ext cx="4125195" cy="3254375"/>
          </a:xfrm>
          <a:prstGeom prst="rect">
            <a:avLst/>
          </a:prstGeom>
        </p:spPr>
      </p:pic>
    </p:spTree>
    <p:extLst>
      <p:ext uri="{BB962C8B-B14F-4D97-AF65-F5344CB8AC3E}">
        <p14:creationId xmlns:p14="http://schemas.microsoft.com/office/powerpoint/2010/main" val="1528224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DE187-6892-7948-B7CC-209A3FFE235C}"/>
              </a:ext>
            </a:extLst>
          </p:cNvPr>
          <p:cNvSpPr>
            <a:spLocks noGrp="1"/>
          </p:cNvSpPr>
          <p:nvPr>
            <p:ph type="title"/>
          </p:nvPr>
        </p:nvSpPr>
        <p:spPr/>
        <p:txBody>
          <a:bodyPr/>
          <a:lstStyle/>
          <a:p>
            <a:r>
              <a:rPr lang="en-US" dirty="0"/>
              <a:t>SECTION NAME</a:t>
            </a:r>
            <a:br>
              <a:rPr lang="en-US" dirty="0"/>
            </a:br>
            <a:r>
              <a:rPr lang="en-US" dirty="0"/>
              <a:t>GOES HERE</a:t>
            </a:r>
          </a:p>
        </p:txBody>
      </p:sp>
      <p:sp>
        <p:nvSpPr>
          <p:cNvPr id="3" name="Text Placeholder 2">
            <a:extLst>
              <a:ext uri="{FF2B5EF4-FFF2-40B4-BE49-F238E27FC236}">
                <a16:creationId xmlns:a16="http://schemas.microsoft.com/office/drawing/2014/main" id="{2A7C59EB-92B5-7A4E-8E20-F0B82E29D60A}"/>
              </a:ext>
            </a:extLst>
          </p:cNvPr>
          <p:cNvSpPr>
            <a:spLocks noGrp="1"/>
          </p:cNvSpPr>
          <p:nvPr>
            <p:ph type="body" sz="quarter" idx="17"/>
          </p:nvPr>
        </p:nvSpPr>
        <p:spPr/>
        <p:txBody>
          <a:bodyPr/>
          <a:lstStyle/>
          <a:p>
            <a:r>
              <a:rPr lang="en-US" dirty="0"/>
              <a:t>SECTION ##</a:t>
            </a:r>
          </a:p>
        </p:txBody>
      </p:sp>
      <p:sp>
        <p:nvSpPr>
          <p:cNvPr id="4" name="Text Placeholder 3">
            <a:extLst>
              <a:ext uri="{FF2B5EF4-FFF2-40B4-BE49-F238E27FC236}">
                <a16:creationId xmlns:a16="http://schemas.microsoft.com/office/drawing/2014/main" id="{BDAC5FFD-90D4-F849-AD63-173147BE2D0E}"/>
              </a:ext>
            </a:extLst>
          </p:cNvPr>
          <p:cNvSpPr>
            <a:spLocks noGrp="1"/>
          </p:cNvSpPr>
          <p:nvPr>
            <p:ph type="body" sz="quarter" idx="18"/>
          </p:nvPr>
        </p:nvSpPr>
        <p:spPr/>
        <p:txBody>
          <a:bodyPr/>
          <a:lstStyle/>
          <a:p>
            <a:r>
              <a:rPr lang="en-US" dirty="0"/>
              <a:t>You can add a paragraph of text here to describe the section you are introducing.</a:t>
            </a:r>
          </a:p>
          <a:p>
            <a:r>
              <a:rPr lang="en-US" dirty="0"/>
              <a:t>It’s great for introducing your presentation, too.</a:t>
            </a:r>
          </a:p>
          <a:p>
            <a:endParaRPr lang="en-US" dirty="0"/>
          </a:p>
        </p:txBody>
      </p:sp>
      <p:sp>
        <p:nvSpPr>
          <p:cNvPr id="5" name="Text Placeholder 4">
            <a:extLst>
              <a:ext uri="{FF2B5EF4-FFF2-40B4-BE49-F238E27FC236}">
                <a16:creationId xmlns:a16="http://schemas.microsoft.com/office/drawing/2014/main" id="{C20D74CA-9645-9144-8498-97D33BE410EC}"/>
              </a:ext>
            </a:extLst>
          </p:cNvPr>
          <p:cNvSpPr>
            <a:spLocks noGrp="1"/>
          </p:cNvSpPr>
          <p:nvPr>
            <p:ph type="body" sz="quarter" idx="19"/>
          </p:nvPr>
        </p:nvSpPr>
        <p:spPr/>
        <p:txBody>
          <a:bodyPr/>
          <a:lstStyle/>
          <a:p>
            <a:r>
              <a:rPr lang="en-US" dirty="0"/>
              <a:t>You can make a subsection here with bullets:</a:t>
            </a:r>
          </a:p>
          <a:p>
            <a:pPr marL="508000" lvl="1" indent="-165100">
              <a:buFont typeface="Arial" panose="020B0604020202020204" pitchFamily="34" charset="0"/>
              <a:buChar char="•"/>
            </a:pPr>
            <a:r>
              <a:rPr lang="en-US" dirty="0"/>
              <a:t>It’s good for listing presentation goals.</a:t>
            </a:r>
          </a:p>
          <a:p>
            <a:pPr marL="508000" lvl="1" indent="-165100">
              <a:buFont typeface="Arial" panose="020B0604020202020204" pitchFamily="34" charset="0"/>
              <a:buChar char="•"/>
            </a:pPr>
            <a:r>
              <a:rPr lang="en-US" dirty="0"/>
              <a:t>Delete this section if you don’t need it.</a:t>
            </a:r>
          </a:p>
          <a:p>
            <a:endParaRPr lang="en-US" dirty="0"/>
          </a:p>
        </p:txBody>
      </p:sp>
    </p:spTree>
    <p:extLst>
      <p:ext uri="{BB962C8B-B14F-4D97-AF65-F5344CB8AC3E}">
        <p14:creationId xmlns:p14="http://schemas.microsoft.com/office/powerpoint/2010/main" val="2807004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A1A85-C3B5-8C4A-8E92-02C9F351A1AF}"/>
              </a:ext>
            </a:extLst>
          </p:cNvPr>
          <p:cNvSpPr>
            <a:spLocks noGrp="1"/>
          </p:cNvSpPr>
          <p:nvPr>
            <p:ph type="title"/>
          </p:nvPr>
        </p:nvSpPr>
        <p:spPr/>
        <p:txBody>
          <a:bodyPr/>
          <a:lstStyle/>
          <a:p>
            <a:r>
              <a:rPr lang="en-US" dirty="0"/>
              <a:t>TABLE OF</a:t>
            </a:r>
            <a:br>
              <a:rPr lang="en-US" dirty="0"/>
            </a:br>
            <a:r>
              <a:rPr lang="en-US" dirty="0"/>
              <a:t>CONTENTS</a:t>
            </a:r>
          </a:p>
        </p:txBody>
      </p:sp>
      <p:sp>
        <p:nvSpPr>
          <p:cNvPr id="3" name="Text Placeholder 2">
            <a:extLst>
              <a:ext uri="{FF2B5EF4-FFF2-40B4-BE49-F238E27FC236}">
                <a16:creationId xmlns:a16="http://schemas.microsoft.com/office/drawing/2014/main" id="{F9BE8D99-B8C6-6F4E-B8C6-18AF96DA31EF}"/>
              </a:ext>
            </a:extLst>
          </p:cNvPr>
          <p:cNvSpPr>
            <a:spLocks noGrp="1"/>
          </p:cNvSpPr>
          <p:nvPr>
            <p:ph type="body" sz="quarter" idx="17"/>
          </p:nvPr>
        </p:nvSpPr>
        <p:spPr/>
        <p:txBody>
          <a:bodyPr/>
          <a:lstStyle/>
          <a:p>
            <a:r>
              <a:rPr lang="en-US" dirty="0"/>
              <a:t>SECTION ##</a:t>
            </a:r>
          </a:p>
        </p:txBody>
      </p:sp>
      <p:sp>
        <p:nvSpPr>
          <p:cNvPr id="4" name="Text Placeholder 3">
            <a:extLst>
              <a:ext uri="{FF2B5EF4-FFF2-40B4-BE49-F238E27FC236}">
                <a16:creationId xmlns:a16="http://schemas.microsoft.com/office/drawing/2014/main" id="{C71275BA-ABAC-5041-B3E6-DCC6BB869548}"/>
              </a:ext>
            </a:extLst>
          </p:cNvPr>
          <p:cNvSpPr>
            <a:spLocks noGrp="1"/>
          </p:cNvSpPr>
          <p:nvPr>
            <p:ph type="body" sz="quarter" idx="18"/>
          </p:nvPr>
        </p:nvSpPr>
        <p:spPr>
          <a:xfrm>
            <a:off x="4997931" y="1381065"/>
            <a:ext cx="5974869" cy="2914483"/>
          </a:xfrm>
        </p:spPr>
        <p:txBody>
          <a:bodyPr/>
          <a:lstStyle/>
          <a:p>
            <a:r>
              <a:rPr lang="en-US" dirty="0"/>
              <a:t>OTHER GREAT USES FOR THIS SLIDE:</a:t>
            </a:r>
          </a:p>
          <a:p>
            <a:r>
              <a:rPr lang="en-US" dirty="0"/>
              <a:t>Use it for presentations that need a table of contents.</a:t>
            </a:r>
          </a:p>
          <a:p>
            <a:r>
              <a:rPr lang="en-US" dirty="0"/>
              <a:t>Use it as a standard section divider.</a:t>
            </a:r>
          </a:p>
        </p:txBody>
      </p:sp>
      <p:sp>
        <p:nvSpPr>
          <p:cNvPr id="5" name="Text Placeholder 4">
            <a:extLst>
              <a:ext uri="{FF2B5EF4-FFF2-40B4-BE49-F238E27FC236}">
                <a16:creationId xmlns:a16="http://schemas.microsoft.com/office/drawing/2014/main" id="{88CD6A28-C014-424E-B7B8-85122C58547F}"/>
              </a:ext>
            </a:extLst>
          </p:cNvPr>
          <p:cNvSpPr>
            <a:spLocks noGrp="1"/>
          </p:cNvSpPr>
          <p:nvPr>
            <p:ph type="body" sz="quarter" idx="19"/>
          </p:nvPr>
        </p:nvSpPr>
        <p:spPr/>
        <p:txBody>
          <a:bodyPr/>
          <a:lstStyle/>
          <a:p>
            <a:r>
              <a:rPr lang="en-US" dirty="0"/>
              <a:t>BONUS SUB-SECTION:</a:t>
            </a:r>
          </a:p>
          <a:p>
            <a:pPr marL="508000" lvl="1" indent="-165100">
              <a:buFont typeface="Arial" panose="020B0604020202020204" pitchFamily="34" charset="0"/>
              <a:buChar char="•"/>
            </a:pPr>
            <a:r>
              <a:rPr lang="en-US" dirty="0"/>
              <a:t>Sometimes you just need that something extra.</a:t>
            </a:r>
          </a:p>
          <a:p>
            <a:pPr marL="508000" lvl="1" indent="-165100">
              <a:buFont typeface="Arial" panose="020B0604020202020204" pitchFamily="34" charset="0"/>
              <a:buChar char="•"/>
            </a:pPr>
            <a:r>
              <a:rPr lang="en-US" dirty="0"/>
              <a:t>Keep it short, you can explain later.</a:t>
            </a:r>
          </a:p>
        </p:txBody>
      </p:sp>
    </p:spTree>
    <p:extLst>
      <p:ext uri="{BB962C8B-B14F-4D97-AF65-F5344CB8AC3E}">
        <p14:creationId xmlns:p14="http://schemas.microsoft.com/office/powerpoint/2010/main" val="1260508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64610-D2B0-D944-99E6-6D60D7BA4FA7}"/>
              </a:ext>
            </a:extLst>
          </p:cNvPr>
          <p:cNvSpPr>
            <a:spLocks noGrp="1"/>
          </p:cNvSpPr>
          <p:nvPr>
            <p:ph type="title"/>
          </p:nvPr>
        </p:nvSpPr>
        <p:spPr/>
        <p:txBody>
          <a:bodyPr/>
          <a:lstStyle/>
          <a:p>
            <a:r>
              <a:rPr lang="en-US" dirty="0"/>
              <a:t>BOLD SECTION</a:t>
            </a:r>
            <a:br>
              <a:rPr lang="en-US" dirty="0"/>
            </a:br>
            <a:r>
              <a:rPr lang="en-US" dirty="0"/>
              <a:t>CAN FIT TWO LINES</a:t>
            </a:r>
          </a:p>
        </p:txBody>
      </p:sp>
      <p:sp>
        <p:nvSpPr>
          <p:cNvPr id="3" name="Text Placeholder 2">
            <a:extLst>
              <a:ext uri="{FF2B5EF4-FFF2-40B4-BE49-F238E27FC236}">
                <a16:creationId xmlns:a16="http://schemas.microsoft.com/office/drawing/2014/main" id="{AA5F9426-A819-AE45-82F3-E4BFB863459F}"/>
              </a:ext>
            </a:extLst>
          </p:cNvPr>
          <p:cNvSpPr>
            <a:spLocks noGrp="1"/>
          </p:cNvSpPr>
          <p:nvPr>
            <p:ph type="body" sz="quarter" idx="16"/>
          </p:nvPr>
        </p:nvSpPr>
        <p:spPr/>
        <p:txBody>
          <a:bodyPr/>
          <a:lstStyle/>
          <a:p>
            <a:r>
              <a:rPr lang="en-US" dirty="0"/>
              <a:t>SECTION ##</a:t>
            </a:r>
          </a:p>
        </p:txBody>
      </p:sp>
    </p:spTree>
    <p:extLst>
      <p:ext uri="{BB962C8B-B14F-4D97-AF65-F5344CB8AC3E}">
        <p14:creationId xmlns:p14="http://schemas.microsoft.com/office/powerpoint/2010/main" val="2075737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77FA2-2A5D-8D43-963C-C645E4441634}"/>
              </a:ext>
            </a:extLst>
          </p:cNvPr>
          <p:cNvSpPr>
            <a:spLocks noGrp="1"/>
          </p:cNvSpPr>
          <p:nvPr>
            <p:ph type="title"/>
          </p:nvPr>
        </p:nvSpPr>
        <p:spPr/>
        <p:txBody>
          <a:bodyPr/>
          <a:lstStyle/>
          <a:p>
            <a:r>
              <a:rPr lang="en-US" dirty="0"/>
              <a:t>BOLD SECTION</a:t>
            </a:r>
          </a:p>
        </p:txBody>
      </p:sp>
      <p:sp>
        <p:nvSpPr>
          <p:cNvPr id="3" name="Text Placeholder 2">
            <a:extLst>
              <a:ext uri="{FF2B5EF4-FFF2-40B4-BE49-F238E27FC236}">
                <a16:creationId xmlns:a16="http://schemas.microsoft.com/office/drawing/2014/main" id="{4573CDC2-BDB5-1140-8AEC-7DE5A9BFB106}"/>
              </a:ext>
            </a:extLst>
          </p:cNvPr>
          <p:cNvSpPr>
            <a:spLocks noGrp="1"/>
          </p:cNvSpPr>
          <p:nvPr>
            <p:ph type="body" sz="quarter" idx="16"/>
          </p:nvPr>
        </p:nvSpPr>
        <p:spPr>
          <a:xfrm>
            <a:off x="393701" y="1676400"/>
            <a:ext cx="11404600" cy="664612"/>
          </a:xfrm>
        </p:spPr>
        <p:txBody>
          <a:bodyPr/>
          <a:lstStyle/>
          <a:p>
            <a:r>
              <a:rPr lang="en-US" dirty="0"/>
              <a:t>THIS NUMBERING AREA IS OPTIONAL. YOU CAN DELETE THIS BOX </a:t>
            </a:r>
            <a:br>
              <a:rPr lang="en-US" dirty="0"/>
            </a:br>
            <a:r>
              <a:rPr lang="en-US" dirty="0"/>
              <a:t>OR YOU COULD MAKE IT SAY SOMETHING FUN. ORANGE YOU GLAD YOU READ THIS?</a:t>
            </a:r>
          </a:p>
        </p:txBody>
      </p:sp>
    </p:spTree>
    <p:extLst>
      <p:ext uri="{BB962C8B-B14F-4D97-AF65-F5344CB8AC3E}">
        <p14:creationId xmlns:p14="http://schemas.microsoft.com/office/powerpoint/2010/main" val="3653724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42AB2AE-9893-6C74-12AA-B8477A261393}"/>
              </a:ext>
            </a:extLst>
          </p:cNvPr>
          <p:cNvSpPr>
            <a:spLocks noGrp="1"/>
          </p:cNvSpPr>
          <p:nvPr>
            <p:ph type="body" sz="quarter" idx="18"/>
          </p:nvPr>
        </p:nvSpPr>
        <p:spPr/>
        <p:txBody>
          <a:bodyPr/>
          <a:lstStyle/>
          <a:p>
            <a:r>
              <a:rPr lang="en-US" dirty="0"/>
              <a:t>A good speech is like a pencil.</a:t>
            </a:r>
          </a:p>
          <a:p>
            <a:r>
              <a:rPr lang="en-US" dirty="0"/>
              <a:t>It has to have a point.</a:t>
            </a:r>
          </a:p>
        </p:txBody>
      </p:sp>
      <p:sp>
        <p:nvSpPr>
          <p:cNvPr id="3" name="Text Placeholder 2">
            <a:extLst>
              <a:ext uri="{FF2B5EF4-FFF2-40B4-BE49-F238E27FC236}">
                <a16:creationId xmlns:a16="http://schemas.microsoft.com/office/drawing/2014/main" id="{2F2C1E71-6113-CF1A-D030-289E5646C6F0}"/>
              </a:ext>
            </a:extLst>
          </p:cNvPr>
          <p:cNvSpPr>
            <a:spLocks noGrp="1"/>
          </p:cNvSpPr>
          <p:nvPr>
            <p:ph type="body" sz="quarter" idx="19"/>
          </p:nvPr>
        </p:nvSpPr>
        <p:spPr/>
        <p:txBody>
          <a:bodyPr/>
          <a:lstStyle/>
          <a:p>
            <a:r>
              <a:rPr lang="en-US" sz="2400" dirty="0"/>
              <a:t>Author Unknown</a:t>
            </a:r>
          </a:p>
        </p:txBody>
      </p:sp>
    </p:spTree>
    <p:extLst>
      <p:ext uri="{BB962C8B-B14F-4D97-AF65-F5344CB8AC3E}">
        <p14:creationId xmlns:p14="http://schemas.microsoft.com/office/powerpoint/2010/main" val="745345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F3121F-FC62-6152-85A6-35B35B5069A4}"/>
              </a:ext>
            </a:extLst>
          </p:cNvPr>
          <p:cNvSpPr>
            <a:spLocks noGrp="1"/>
          </p:cNvSpPr>
          <p:nvPr>
            <p:ph type="body" sz="quarter" idx="18"/>
          </p:nvPr>
        </p:nvSpPr>
        <p:spPr/>
        <p:txBody>
          <a:bodyPr/>
          <a:lstStyle/>
          <a:p>
            <a:r>
              <a:rPr lang="en-US" dirty="0"/>
              <a:t>Don’t sit down and wait for the opportunities to come. </a:t>
            </a:r>
            <a:br>
              <a:rPr lang="en-US" dirty="0"/>
            </a:br>
            <a:r>
              <a:rPr lang="en-US" dirty="0"/>
              <a:t>Get up and make them!</a:t>
            </a:r>
          </a:p>
        </p:txBody>
      </p:sp>
      <p:sp>
        <p:nvSpPr>
          <p:cNvPr id="3" name="Text Placeholder 2">
            <a:extLst>
              <a:ext uri="{FF2B5EF4-FFF2-40B4-BE49-F238E27FC236}">
                <a16:creationId xmlns:a16="http://schemas.microsoft.com/office/drawing/2014/main" id="{8AEC1AC4-8BEF-91DA-9942-A698F8731CDF}"/>
              </a:ext>
            </a:extLst>
          </p:cNvPr>
          <p:cNvSpPr>
            <a:spLocks noGrp="1"/>
          </p:cNvSpPr>
          <p:nvPr>
            <p:ph type="body" sz="quarter" idx="19"/>
          </p:nvPr>
        </p:nvSpPr>
        <p:spPr/>
        <p:txBody>
          <a:bodyPr/>
          <a:lstStyle/>
          <a:p>
            <a:r>
              <a:rPr lang="en-US" sz="2400" dirty="0"/>
              <a:t>Madam CJ Walker</a:t>
            </a:r>
          </a:p>
        </p:txBody>
      </p:sp>
    </p:spTree>
    <p:extLst>
      <p:ext uri="{BB962C8B-B14F-4D97-AF65-F5344CB8AC3E}">
        <p14:creationId xmlns:p14="http://schemas.microsoft.com/office/powerpoint/2010/main" val="4272404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629BB-F7D5-0F48-92B8-53B9A5E24E53}"/>
              </a:ext>
            </a:extLst>
          </p:cNvPr>
          <p:cNvSpPr>
            <a:spLocks noGrp="1"/>
          </p:cNvSpPr>
          <p:nvPr>
            <p:ph type="title"/>
          </p:nvPr>
        </p:nvSpPr>
        <p:spPr/>
        <p:txBody>
          <a:bodyPr/>
          <a:lstStyle/>
          <a:p>
            <a:r>
              <a:rPr lang="en-US" dirty="0"/>
              <a:t>Our lives begin to end </a:t>
            </a:r>
            <a:br>
              <a:rPr lang="en-US" dirty="0"/>
            </a:br>
            <a:r>
              <a:rPr lang="en-US" dirty="0"/>
              <a:t>the day we become silent </a:t>
            </a:r>
            <a:br>
              <a:rPr lang="en-US" dirty="0"/>
            </a:br>
            <a:r>
              <a:rPr lang="en-US" dirty="0"/>
              <a:t>about the things </a:t>
            </a:r>
            <a:br>
              <a:rPr lang="en-US" dirty="0"/>
            </a:br>
            <a:r>
              <a:rPr lang="en-US" dirty="0"/>
              <a:t>that matter.</a:t>
            </a:r>
          </a:p>
        </p:txBody>
      </p:sp>
      <p:sp>
        <p:nvSpPr>
          <p:cNvPr id="3" name="Text Placeholder 2">
            <a:extLst>
              <a:ext uri="{FF2B5EF4-FFF2-40B4-BE49-F238E27FC236}">
                <a16:creationId xmlns:a16="http://schemas.microsoft.com/office/drawing/2014/main" id="{3CA9207C-CE3C-88FC-2863-D4638DB14C29}"/>
              </a:ext>
            </a:extLst>
          </p:cNvPr>
          <p:cNvSpPr>
            <a:spLocks noGrp="1"/>
          </p:cNvSpPr>
          <p:nvPr>
            <p:ph type="body" sz="quarter" idx="20"/>
          </p:nvPr>
        </p:nvSpPr>
        <p:spPr/>
        <p:txBody>
          <a:bodyPr/>
          <a:lstStyle/>
          <a:p>
            <a:r>
              <a:rPr lang="en-US" dirty="0"/>
              <a:t>Martin Luther King Jr.</a:t>
            </a:r>
          </a:p>
        </p:txBody>
      </p:sp>
    </p:spTree>
    <p:extLst>
      <p:ext uri="{BB962C8B-B14F-4D97-AF65-F5344CB8AC3E}">
        <p14:creationId xmlns:p14="http://schemas.microsoft.com/office/powerpoint/2010/main" val="3473505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FF4EF-3755-D828-302F-B48EDAE02C61}"/>
              </a:ext>
            </a:extLst>
          </p:cNvPr>
          <p:cNvSpPr>
            <a:spLocks noGrp="1"/>
          </p:cNvSpPr>
          <p:nvPr>
            <p:ph type="title"/>
          </p:nvPr>
        </p:nvSpPr>
        <p:spPr>
          <a:xfrm>
            <a:off x="0" y="1553889"/>
            <a:ext cx="12192000" cy="1325563"/>
          </a:xfrm>
        </p:spPr>
        <p:txBody>
          <a:bodyPr/>
          <a:lstStyle/>
          <a:p>
            <a:r>
              <a:rPr lang="en-US" dirty="0"/>
              <a:t>You don’t make progress by standing on the sidelines, whimpering and complaining. </a:t>
            </a:r>
            <a:br>
              <a:rPr lang="en-US" dirty="0"/>
            </a:br>
            <a:r>
              <a:rPr lang="en-US" dirty="0"/>
              <a:t>You make progress by implementing ideas.</a:t>
            </a:r>
          </a:p>
        </p:txBody>
      </p:sp>
      <p:sp>
        <p:nvSpPr>
          <p:cNvPr id="3" name="Text Placeholder 2">
            <a:extLst>
              <a:ext uri="{FF2B5EF4-FFF2-40B4-BE49-F238E27FC236}">
                <a16:creationId xmlns:a16="http://schemas.microsoft.com/office/drawing/2014/main" id="{24D7E20D-C86C-9334-F76A-935AD73B80F3}"/>
              </a:ext>
            </a:extLst>
          </p:cNvPr>
          <p:cNvSpPr>
            <a:spLocks noGrp="1"/>
          </p:cNvSpPr>
          <p:nvPr>
            <p:ph type="body" sz="quarter" idx="20"/>
          </p:nvPr>
        </p:nvSpPr>
        <p:spPr/>
        <p:txBody>
          <a:bodyPr/>
          <a:lstStyle/>
          <a:p>
            <a:r>
              <a:rPr lang="en-US" dirty="0"/>
              <a:t>Shirley Chisholm</a:t>
            </a:r>
          </a:p>
        </p:txBody>
      </p:sp>
    </p:spTree>
    <p:extLst>
      <p:ext uri="{BB962C8B-B14F-4D97-AF65-F5344CB8AC3E}">
        <p14:creationId xmlns:p14="http://schemas.microsoft.com/office/powerpoint/2010/main" val="2428740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CFC32-AB9A-2A49-8B51-6A1319A8B099}"/>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E7402E1B-24D5-9946-88D9-ACDA83817C20}"/>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56A4E1AB-92DC-454B-A655-62BB10E8B22B}"/>
              </a:ext>
            </a:extLst>
          </p:cNvPr>
          <p:cNvSpPr>
            <a:spLocks noGrp="1"/>
          </p:cNvSpPr>
          <p:nvPr>
            <p:ph type="body" sz="quarter" idx="18"/>
          </p:nvPr>
        </p:nvSpPr>
        <p:spPr/>
        <p:txBody>
          <a:bodyPr/>
          <a:lstStyle/>
          <a:p>
            <a:r>
              <a:rPr lang="en-US" dirty="0"/>
              <a:t>What is your story?</a:t>
            </a:r>
          </a:p>
        </p:txBody>
      </p:sp>
      <p:sp>
        <p:nvSpPr>
          <p:cNvPr id="5" name="Text Placeholder 4">
            <a:extLst>
              <a:ext uri="{FF2B5EF4-FFF2-40B4-BE49-F238E27FC236}">
                <a16:creationId xmlns:a16="http://schemas.microsoft.com/office/drawing/2014/main" id="{468500F5-94D5-B24D-B257-0CC4692FC86F}"/>
              </a:ext>
            </a:extLst>
          </p:cNvPr>
          <p:cNvSpPr>
            <a:spLocks noGrp="1"/>
          </p:cNvSpPr>
          <p:nvPr>
            <p:ph type="body" sz="quarter" idx="20"/>
          </p:nvPr>
        </p:nvSpPr>
        <p:spPr/>
        <p:txBody>
          <a:bodyPr/>
          <a:lstStyle/>
          <a:p>
            <a:r>
              <a:rPr lang="en-US" dirty="0"/>
              <a:t>Your highlights can go here in short narrative form.</a:t>
            </a:r>
          </a:p>
        </p:txBody>
      </p:sp>
      <p:sp>
        <p:nvSpPr>
          <p:cNvPr id="6" name="Text Placeholder 5">
            <a:extLst>
              <a:ext uri="{FF2B5EF4-FFF2-40B4-BE49-F238E27FC236}">
                <a16:creationId xmlns:a16="http://schemas.microsoft.com/office/drawing/2014/main" id="{C198DF09-4D90-674B-912C-9CA082445A91}"/>
              </a:ext>
            </a:extLst>
          </p:cNvPr>
          <p:cNvSpPr>
            <a:spLocks noGrp="1"/>
          </p:cNvSpPr>
          <p:nvPr>
            <p:ph type="body" sz="quarter" idx="21"/>
          </p:nvPr>
        </p:nvSpPr>
        <p:spPr/>
        <p:txBody>
          <a:bodyPr/>
          <a:lstStyle/>
          <a:p>
            <a:r>
              <a:rPr lang="en-US" dirty="0"/>
              <a:t>Do you need additional info?</a:t>
            </a:r>
          </a:p>
        </p:txBody>
      </p:sp>
      <p:sp>
        <p:nvSpPr>
          <p:cNvPr id="7" name="Text Placeholder 6">
            <a:extLst>
              <a:ext uri="{FF2B5EF4-FFF2-40B4-BE49-F238E27FC236}">
                <a16:creationId xmlns:a16="http://schemas.microsoft.com/office/drawing/2014/main" id="{251B9E69-EF65-C74E-8F6E-3749B392D037}"/>
              </a:ext>
            </a:extLst>
          </p:cNvPr>
          <p:cNvSpPr>
            <a:spLocks noGrp="1"/>
          </p:cNvSpPr>
          <p:nvPr>
            <p:ph type="body" sz="quarter" idx="22"/>
          </p:nvPr>
        </p:nvSpPr>
        <p:spPr/>
        <p:txBody>
          <a:bodyPr/>
          <a:lstStyle/>
          <a:p>
            <a:pPr marL="165100" indent="-165100">
              <a:buFont typeface="Arial" panose="020B0604020202020204" pitchFamily="34" charset="0"/>
              <a:buChar char="•"/>
            </a:pPr>
            <a:r>
              <a:rPr lang="en-US" dirty="0"/>
              <a:t>You can make a shortlist here.</a:t>
            </a:r>
          </a:p>
          <a:p>
            <a:pPr marL="165100" indent="-165100">
              <a:buFont typeface="Arial" panose="020B0604020202020204" pitchFamily="34" charset="0"/>
              <a:buChar char="•"/>
            </a:pPr>
            <a:r>
              <a:rPr lang="en-US" dirty="0"/>
              <a:t>Just add bullet points!</a:t>
            </a:r>
          </a:p>
          <a:p>
            <a:pPr marL="165100" indent="-165100">
              <a:buFont typeface="Arial" panose="020B0604020202020204" pitchFamily="34" charset="0"/>
              <a:buChar char="•"/>
            </a:pPr>
            <a:r>
              <a:rPr lang="en-US" dirty="0"/>
              <a:t>You don’t have to spell everything out.</a:t>
            </a:r>
          </a:p>
        </p:txBody>
      </p:sp>
    </p:spTree>
    <p:extLst>
      <p:ext uri="{BB962C8B-B14F-4D97-AF65-F5344CB8AC3E}">
        <p14:creationId xmlns:p14="http://schemas.microsoft.com/office/powerpoint/2010/main" val="3298445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CFC32-AB9A-2A49-8B51-6A1319A8B099}"/>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E7402E1B-24D5-9946-88D9-ACDA83817C20}"/>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56A4E1AB-92DC-454B-A655-62BB10E8B22B}"/>
              </a:ext>
            </a:extLst>
          </p:cNvPr>
          <p:cNvSpPr>
            <a:spLocks noGrp="1"/>
          </p:cNvSpPr>
          <p:nvPr>
            <p:ph type="body" sz="quarter" idx="18"/>
          </p:nvPr>
        </p:nvSpPr>
        <p:spPr>
          <a:xfrm>
            <a:off x="574675" y="2000252"/>
            <a:ext cx="5521325" cy="413340"/>
          </a:xfrm>
        </p:spPr>
        <p:txBody>
          <a:bodyPr/>
          <a:lstStyle/>
          <a:p>
            <a:r>
              <a:rPr lang="en-US" dirty="0"/>
              <a:t>Say it with pictures.</a:t>
            </a:r>
          </a:p>
        </p:txBody>
      </p:sp>
      <p:sp>
        <p:nvSpPr>
          <p:cNvPr id="5" name="Text Placeholder 4">
            <a:extLst>
              <a:ext uri="{FF2B5EF4-FFF2-40B4-BE49-F238E27FC236}">
                <a16:creationId xmlns:a16="http://schemas.microsoft.com/office/drawing/2014/main" id="{468500F5-94D5-B24D-B257-0CC4692FC86F}"/>
              </a:ext>
            </a:extLst>
          </p:cNvPr>
          <p:cNvSpPr>
            <a:spLocks noGrp="1"/>
          </p:cNvSpPr>
          <p:nvPr>
            <p:ph type="body" sz="quarter" idx="20"/>
          </p:nvPr>
        </p:nvSpPr>
        <p:spPr>
          <a:xfrm>
            <a:off x="574203" y="2629394"/>
            <a:ext cx="5121275" cy="3327400"/>
          </a:xfrm>
        </p:spPr>
        <p:txBody>
          <a:bodyPr/>
          <a:lstStyle/>
          <a:p>
            <a:r>
              <a:rPr lang="en-US" dirty="0"/>
              <a:t>So, you don’t need a full two </a:t>
            </a:r>
            <a:br>
              <a:rPr lang="en-US" dirty="0"/>
            </a:br>
            <a:r>
              <a:rPr lang="en-US" dirty="0"/>
              <a:t>columns of text? </a:t>
            </a:r>
          </a:p>
          <a:p>
            <a:r>
              <a:rPr lang="en-US" dirty="0"/>
              <a:t>No problem! </a:t>
            </a:r>
          </a:p>
          <a:p>
            <a:r>
              <a:rPr lang="en-US" dirty="0"/>
              <a:t>Delete extra text boxes &amp; add a photo. </a:t>
            </a:r>
          </a:p>
          <a:p>
            <a:r>
              <a:rPr lang="en-US" dirty="0">
                <a:sym typeface="Wingdings" pitchFamily="2" charset="2"/>
              </a:rPr>
              <a:t>                                                                </a:t>
            </a:r>
            <a:endParaRPr lang="en-US" dirty="0"/>
          </a:p>
        </p:txBody>
      </p:sp>
      <p:pic>
        <p:nvPicPr>
          <p:cNvPr id="13" name="Picture Placeholder 7">
            <a:extLst>
              <a:ext uri="{FF2B5EF4-FFF2-40B4-BE49-F238E27FC236}">
                <a16:creationId xmlns:a16="http://schemas.microsoft.com/office/drawing/2014/main" id="{1B49295A-7322-564C-B5F5-BD7D11372A6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311899" y="1"/>
            <a:ext cx="5880095" cy="6857999"/>
          </a:xfrm>
          <a:prstGeom prst="rect">
            <a:avLst/>
          </a:prstGeom>
        </p:spPr>
      </p:pic>
    </p:spTree>
    <p:extLst>
      <p:ext uri="{BB962C8B-B14F-4D97-AF65-F5344CB8AC3E}">
        <p14:creationId xmlns:p14="http://schemas.microsoft.com/office/powerpoint/2010/main" val="687297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AD98C-AE3D-954D-AA7B-1027B0B2DE20}"/>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29647AF1-F83E-0D40-B4CA-3F0EB4BA707C}"/>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78F90020-E107-584D-876B-EA2ACD81A75D}"/>
              </a:ext>
            </a:extLst>
          </p:cNvPr>
          <p:cNvSpPr>
            <a:spLocks noGrp="1"/>
          </p:cNvSpPr>
          <p:nvPr>
            <p:ph type="body" sz="quarter" idx="18"/>
          </p:nvPr>
        </p:nvSpPr>
        <p:spPr>
          <a:xfrm>
            <a:off x="574203" y="2050181"/>
            <a:ext cx="6076854" cy="4084466"/>
          </a:xfrm>
        </p:spPr>
        <p:txBody>
          <a:bodyPr>
            <a:normAutofit/>
          </a:bodyPr>
          <a:lstStyle/>
          <a:p>
            <a:r>
              <a:rPr lang="en-US" sz="2800" dirty="0"/>
              <a:t>This is a freeform box where you can </a:t>
            </a:r>
            <a:br>
              <a:rPr lang="en-US" sz="2800" dirty="0"/>
            </a:br>
            <a:r>
              <a:rPr lang="en-US" sz="2800" b="1" dirty="0">
                <a:latin typeface="Gentona Book" pitchFamily="2" charset="77"/>
              </a:rPr>
              <a:t>format text </a:t>
            </a:r>
            <a:r>
              <a:rPr lang="en-US" sz="2800" dirty="0"/>
              <a:t>any way you wish.</a:t>
            </a:r>
          </a:p>
          <a:p>
            <a:r>
              <a:rPr lang="en-US" sz="2800" dirty="0"/>
              <a:t>You can make it </a:t>
            </a:r>
            <a:r>
              <a:rPr lang="en-US" sz="4400" dirty="0"/>
              <a:t>larger</a:t>
            </a:r>
            <a:r>
              <a:rPr lang="en-US" sz="2800" dirty="0"/>
              <a:t> or </a:t>
            </a:r>
            <a:r>
              <a:rPr lang="en-US" dirty="0"/>
              <a:t>smaller</a:t>
            </a:r>
            <a:r>
              <a:rPr lang="en-US" sz="2800" dirty="0"/>
              <a:t>.</a:t>
            </a:r>
          </a:p>
          <a:p>
            <a:pPr lvl="1"/>
            <a:r>
              <a:rPr lang="en-US" sz="2400" dirty="0"/>
              <a:t>You can add sub sections.</a:t>
            </a:r>
          </a:p>
          <a:p>
            <a:pPr lvl="1"/>
            <a:endParaRPr lang="en-US" sz="2400" dirty="0"/>
          </a:p>
          <a:p>
            <a:pPr marL="0" indent="0">
              <a:buNone/>
            </a:pPr>
            <a:endParaRPr lang="en-US" sz="2400" b="1" i="1" dirty="0">
              <a:latin typeface="Gentona Bold" pitchFamily="2" charset="77"/>
            </a:endParaRPr>
          </a:p>
          <a:p>
            <a:pPr marL="0" indent="0">
              <a:buNone/>
            </a:pPr>
            <a:endParaRPr lang="en-US" sz="2400" b="1" i="1" dirty="0">
              <a:latin typeface="Gentona Bold" pitchFamily="2" charset="77"/>
            </a:endParaRPr>
          </a:p>
          <a:p>
            <a:pPr marL="0" indent="0">
              <a:buNone/>
            </a:pPr>
            <a:r>
              <a:rPr lang="en-US" sz="2400" b="1" i="1" dirty="0">
                <a:latin typeface="Gentona Bold" pitchFamily="2" charset="77"/>
              </a:rPr>
              <a:t>You don’t have to use bullet points, either.</a:t>
            </a:r>
          </a:p>
          <a:p>
            <a:endParaRPr lang="en-US" dirty="0"/>
          </a:p>
        </p:txBody>
      </p:sp>
      <p:grpSp>
        <p:nvGrpSpPr>
          <p:cNvPr id="5" name="Group 4">
            <a:extLst>
              <a:ext uri="{FF2B5EF4-FFF2-40B4-BE49-F238E27FC236}">
                <a16:creationId xmlns:a16="http://schemas.microsoft.com/office/drawing/2014/main" id="{79C67C25-6E56-9047-AD6E-48C55DC171E4}"/>
              </a:ext>
            </a:extLst>
          </p:cNvPr>
          <p:cNvGrpSpPr/>
          <p:nvPr/>
        </p:nvGrpSpPr>
        <p:grpSpPr>
          <a:xfrm>
            <a:off x="7458570" y="1946696"/>
            <a:ext cx="4436578" cy="2567551"/>
            <a:chOff x="7785100" y="2819400"/>
            <a:chExt cx="2984500" cy="1727200"/>
          </a:xfrm>
        </p:grpSpPr>
        <p:grpSp>
          <p:nvGrpSpPr>
            <p:cNvPr id="6" name="Group 5">
              <a:extLst>
                <a:ext uri="{FF2B5EF4-FFF2-40B4-BE49-F238E27FC236}">
                  <a16:creationId xmlns:a16="http://schemas.microsoft.com/office/drawing/2014/main" id="{A96B2BAB-5C2B-9548-8332-2FF64B1DA91A}"/>
                </a:ext>
              </a:extLst>
            </p:cNvPr>
            <p:cNvGrpSpPr/>
            <p:nvPr/>
          </p:nvGrpSpPr>
          <p:grpSpPr>
            <a:xfrm>
              <a:off x="7785100" y="2819400"/>
              <a:ext cx="1854200" cy="1727200"/>
              <a:chOff x="7772400" y="2692400"/>
              <a:chExt cx="1854200" cy="1727200"/>
            </a:xfrm>
          </p:grpSpPr>
          <p:sp>
            <p:nvSpPr>
              <p:cNvPr id="9" name="Rectangle 8">
                <a:extLst>
                  <a:ext uri="{FF2B5EF4-FFF2-40B4-BE49-F238E27FC236}">
                    <a16:creationId xmlns:a16="http://schemas.microsoft.com/office/drawing/2014/main" id="{CCBCBE84-6488-A04C-BBB2-1A7868D7A836}"/>
                  </a:ext>
                </a:extLst>
              </p:cNvPr>
              <p:cNvSpPr/>
              <p:nvPr/>
            </p:nvSpPr>
            <p:spPr>
              <a:xfrm>
                <a:off x="7772400" y="3556000"/>
                <a:ext cx="533400" cy="86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BB7AF08-063D-114A-A1A4-9F31FF073D4F}"/>
                  </a:ext>
                </a:extLst>
              </p:cNvPr>
              <p:cNvSpPr/>
              <p:nvPr/>
            </p:nvSpPr>
            <p:spPr>
              <a:xfrm>
                <a:off x="8432800" y="3086100"/>
                <a:ext cx="533400" cy="133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E39890F-124D-4145-8326-83C1A8F4FD20}"/>
                  </a:ext>
                </a:extLst>
              </p:cNvPr>
              <p:cNvSpPr/>
              <p:nvPr/>
            </p:nvSpPr>
            <p:spPr>
              <a:xfrm>
                <a:off x="9093200" y="2692400"/>
                <a:ext cx="533400" cy="1727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Pie 6">
              <a:extLst>
                <a:ext uri="{FF2B5EF4-FFF2-40B4-BE49-F238E27FC236}">
                  <a16:creationId xmlns:a16="http://schemas.microsoft.com/office/drawing/2014/main" id="{98BB339D-C8FE-5745-9DDF-B78994BEA900}"/>
                </a:ext>
              </a:extLst>
            </p:cNvPr>
            <p:cNvSpPr/>
            <p:nvPr/>
          </p:nvSpPr>
          <p:spPr>
            <a:xfrm>
              <a:off x="10020300" y="2819400"/>
              <a:ext cx="749300" cy="749300"/>
            </a:xfrm>
            <a:prstGeom prst="pie">
              <a:avLst>
                <a:gd name="adj1" fmla="val 18399367"/>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Pie 7">
              <a:extLst>
                <a:ext uri="{FF2B5EF4-FFF2-40B4-BE49-F238E27FC236}">
                  <a16:creationId xmlns:a16="http://schemas.microsoft.com/office/drawing/2014/main" id="{094EE8C3-9C96-824A-BE5A-E5A4A33F10FA}"/>
                </a:ext>
              </a:extLst>
            </p:cNvPr>
            <p:cNvSpPr/>
            <p:nvPr/>
          </p:nvSpPr>
          <p:spPr>
            <a:xfrm>
              <a:off x="10020300" y="3797300"/>
              <a:ext cx="749300" cy="749300"/>
            </a:xfrm>
            <a:prstGeom prst="pie">
              <a:avLst>
                <a:gd name="adj1" fmla="val 3100092"/>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2" name="Rectangle 11">
            <a:extLst>
              <a:ext uri="{FF2B5EF4-FFF2-40B4-BE49-F238E27FC236}">
                <a16:creationId xmlns:a16="http://schemas.microsoft.com/office/drawing/2014/main" id="{357A5635-E4A0-9C43-9479-9E7BC57CF111}"/>
              </a:ext>
            </a:extLst>
          </p:cNvPr>
          <p:cNvSpPr/>
          <p:nvPr/>
        </p:nvSpPr>
        <p:spPr>
          <a:xfrm>
            <a:off x="8135412" y="4762563"/>
            <a:ext cx="3082895" cy="646331"/>
          </a:xfrm>
          <a:prstGeom prst="rect">
            <a:avLst/>
          </a:prstGeom>
        </p:spPr>
        <p:txBody>
          <a:bodyPr wrap="none">
            <a:spAutoFit/>
          </a:bodyPr>
          <a:lstStyle/>
          <a:p>
            <a:pPr algn="ctr"/>
            <a:r>
              <a:rPr lang="en-US" b="1" i="1" dirty="0">
                <a:latin typeface="Gentona Bold" pitchFamily="2" charset="77"/>
              </a:rPr>
              <a:t>You can add shapes charts, </a:t>
            </a:r>
          </a:p>
          <a:p>
            <a:pPr algn="ctr"/>
            <a:r>
              <a:rPr lang="en-US" b="1" i="1" dirty="0">
                <a:latin typeface="Gentona Bold" pitchFamily="2" charset="77"/>
              </a:rPr>
              <a:t>graphs, photos &amp; data.</a:t>
            </a:r>
          </a:p>
        </p:txBody>
      </p:sp>
    </p:spTree>
    <p:extLst>
      <p:ext uri="{BB962C8B-B14F-4D97-AF65-F5344CB8AC3E}">
        <p14:creationId xmlns:p14="http://schemas.microsoft.com/office/powerpoint/2010/main" val="16210050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38536-DD4C-9241-98C0-65DC39EB9377}"/>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AC5575D3-657A-EB4D-A4C3-1A4CDD7D2FC5}"/>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3FD86660-DFB3-E048-84D3-54EBC461CB5F}"/>
              </a:ext>
            </a:extLst>
          </p:cNvPr>
          <p:cNvSpPr>
            <a:spLocks noGrp="1"/>
          </p:cNvSpPr>
          <p:nvPr>
            <p:ph type="body" sz="quarter" idx="18"/>
          </p:nvPr>
        </p:nvSpPr>
        <p:spPr>
          <a:xfrm>
            <a:off x="574675" y="2000251"/>
            <a:ext cx="6473825" cy="413340"/>
          </a:xfrm>
        </p:spPr>
        <p:txBody>
          <a:bodyPr/>
          <a:lstStyle/>
          <a:p>
            <a:r>
              <a:rPr lang="en-US" dirty="0"/>
              <a:t>Tell them what you really think.</a:t>
            </a:r>
          </a:p>
          <a:p>
            <a:endParaRPr lang="en-US" dirty="0"/>
          </a:p>
        </p:txBody>
      </p:sp>
      <p:sp>
        <p:nvSpPr>
          <p:cNvPr id="5" name="Text Placeholder 4">
            <a:extLst>
              <a:ext uri="{FF2B5EF4-FFF2-40B4-BE49-F238E27FC236}">
                <a16:creationId xmlns:a16="http://schemas.microsoft.com/office/drawing/2014/main" id="{ADB59FE7-92C1-044E-89B3-F37160D733C5}"/>
              </a:ext>
            </a:extLst>
          </p:cNvPr>
          <p:cNvSpPr>
            <a:spLocks noGrp="1"/>
          </p:cNvSpPr>
          <p:nvPr>
            <p:ph type="body" sz="quarter" idx="20"/>
          </p:nvPr>
        </p:nvSpPr>
        <p:spPr/>
        <p:txBody>
          <a:bodyPr/>
          <a:lstStyle/>
          <a:p>
            <a:r>
              <a:rPr lang="en-US" dirty="0"/>
              <a:t>The best presentations aren’t </a:t>
            </a:r>
            <a:br>
              <a:rPr lang="en-US" dirty="0"/>
            </a:br>
            <a:r>
              <a:rPr lang="en-US" dirty="0"/>
              <a:t>read directly off the slides. </a:t>
            </a:r>
          </a:p>
          <a:p>
            <a:r>
              <a:rPr lang="en-US" dirty="0"/>
              <a:t>Remember that less is more in </a:t>
            </a:r>
            <a:br>
              <a:rPr lang="en-US" dirty="0"/>
            </a:br>
            <a:r>
              <a:rPr lang="en-US" dirty="0"/>
              <a:t>these text boxes.</a:t>
            </a:r>
          </a:p>
        </p:txBody>
      </p:sp>
      <p:sp>
        <p:nvSpPr>
          <p:cNvPr id="6" name="Text Placeholder 5">
            <a:extLst>
              <a:ext uri="{FF2B5EF4-FFF2-40B4-BE49-F238E27FC236}">
                <a16:creationId xmlns:a16="http://schemas.microsoft.com/office/drawing/2014/main" id="{8EB4C347-818D-A44A-9C23-3DAEF01A4C68}"/>
              </a:ext>
            </a:extLst>
          </p:cNvPr>
          <p:cNvSpPr>
            <a:spLocks noGrp="1"/>
          </p:cNvSpPr>
          <p:nvPr>
            <p:ph type="body" sz="quarter" idx="21"/>
          </p:nvPr>
        </p:nvSpPr>
        <p:spPr/>
        <p:txBody>
          <a:bodyPr/>
          <a:lstStyle/>
          <a:p>
            <a:r>
              <a:rPr lang="en-US" dirty="0"/>
              <a:t>You have two columns to break </a:t>
            </a:r>
            <a:br>
              <a:rPr lang="en-US" dirty="0"/>
            </a:br>
            <a:r>
              <a:rPr lang="en-US" dirty="0"/>
              <a:t>up your text. </a:t>
            </a:r>
          </a:p>
          <a:p>
            <a:r>
              <a:rPr lang="en-US" dirty="0"/>
              <a:t>But you could always put a photo </a:t>
            </a:r>
            <a:br>
              <a:rPr lang="en-US" dirty="0"/>
            </a:br>
            <a:r>
              <a:rPr lang="en-US" dirty="0"/>
              <a:t>on this side, instead!</a:t>
            </a:r>
          </a:p>
        </p:txBody>
      </p:sp>
    </p:spTree>
    <p:extLst>
      <p:ext uri="{BB962C8B-B14F-4D97-AF65-F5344CB8AC3E}">
        <p14:creationId xmlns:p14="http://schemas.microsoft.com/office/powerpoint/2010/main" val="11198565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1FFDB-1723-214F-B296-61A2184AA392}"/>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E86E2B95-8287-2A48-9850-093669F2FF33}"/>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153D48FA-A938-0A41-A971-C86395C9253E}"/>
              </a:ext>
            </a:extLst>
          </p:cNvPr>
          <p:cNvSpPr>
            <a:spLocks noGrp="1"/>
          </p:cNvSpPr>
          <p:nvPr>
            <p:ph type="body" sz="quarter" idx="18"/>
          </p:nvPr>
        </p:nvSpPr>
        <p:spPr/>
        <p:txBody>
          <a:bodyPr/>
          <a:lstStyle/>
          <a:p>
            <a:r>
              <a:rPr lang="en-US" dirty="0"/>
              <a:t>Make your point.</a:t>
            </a:r>
          </a:p>
        </p:txBody>
      </p:sp>
      <p:sp>
        <p:nvSpPr>
          <p:cNvPr id="5" name="Text Placeholder 4">
            <a:extLst>
              <a:ext uri="{FF2B5EF4-FFF2-40B4-BE49-F238E27FC236}">
                <a16:creationId xmlns:a16="http://schemas.microsoft.com/office/drawing/2014/main" id="{C3ECD349-EC7F-CF47-9021-CC4A7AC7AB61}"/>
              </a:ext>
            </a:extLst>
          </p:cNvPr>
          <p:cNvSpPr>
            <a:spLocks noGrp="1"/>
          </p:cNvSpPr>
          <p:nvPr>
            <p:ph type="body" sz="quarter" idx="19"/>
          </p:nvPr>
        </p:nvSpPr>
        <p:spPr/>
        <p:txBody>
          <a:bodyPr/>
          <a:lstStyle/>
          <a:p>
            <a:pPr marL="165100" indent="-155575">
              <a:buFont typeface="Arial" panose="020B0604020202020204" pitchFamily="34" charset="0"/>
              <a:buChar char="•"/>
            </a:pPr>
            <a:r>
              <a:rPr lang="en-US" dirty="0"/>
              <a:t>This is a slide built for maximum bullet points</a:t>
            </a:r>
          </a:p>
          <a:p>
            <a:pPr marL="165100" indent="-155575">
              <a:buFont typeface="Arial" panose="020B0604020202020204" pitchFamily="34" charset="0"/>
              <a:buChar char="•"/>
            </a:pPr>
            <a:r>
              <a:rPr lang="en-US" dirty="0"/>
              <a:t>Like here</a:t>
            </a:r>
          </a:p>
          <a:p>
            <a:pPr marL="165100" indent="-155575">
              <a:buFont typeface="Arial" panose="020B0604020202020204" pitchFamily="34" charset="0"/>
              <a:buChar char="•"/>
            </a:pPr>
            <a:r>
              <a:rPr lang="en-US" dirty="0"/>
              <a:t>And here</a:t>
            </a:r>
          </a:p>
          <a:p>
            <a:pPr marL="165100" indent="-155575">
              <a:buFont typeface="Arial" panose="020B0604020202020204" pitchFamily="34" charset="0"/>
              <a:buChar char="•"/>
            </a:pPr>
            <a:r>
              <a:rPr lang="en-US" dirty="0"/>
              <a:t>And here</a:t>
            </a:r>
          </a:p>
        </p:txBody>
      </p:sp>
      <p:sp>
        <p:nvSpPr>
          <p:cNvPr id="6" name="Text Placeholder 5">
            <a:extLst>
              <a:ext uri="{FF2B5EF4-FFF2-40B4-BE49-F238E27FC236}">
                <a16:creationId xmlns:a16="http://schemas.microsoft.com/office/drawing/2014/main" id="{C7CB387F-EF2A-3C48-8BBE-278F3F82C5C6}"/>
              </a:ext>
            </a:extLst>
          </p:cNvPr>
          <p:cNvSpPr>
            <a:spLocks noGrp="1"/>
          </p:cNvSpPr>
          <p:nvPr>
            <p:ph type="body" sz="quarter" idx="20"/>
          </p:nvPr>
        </p:nvSpPr>
        <p:spPr/>
        <p:txBody>
          <a:bodyPr/>
          <a:lstStyle/>
          <a:p>
            <a:pPr marL="165100" indent="-155575">
              <a:buFont typeface="Arial" panose="020B0604020202020204" pitchFamily="34" charset="0"/>
              <a:buChar char="•"/>
            </a:pPr>
            <a:r>
              <a:rPr lang="en-US" dirty="0"/>
              <a:t>You get TWO full columns of bullet points…</a:t>
            </a:r>
          </a:p>
          <a:p>
            <a:pPr marL="165100" indent="-155575">
              <a:buFont typeface="Arial" panose="020B0604020202020204" pitchFamily="34" charset="0"/>
              <a:buChar char="•"/>
            </a:pPr>
            <a:r>
              <a:rPr lang="en-US" dirty="0"/>
              <a:t>…if you…</a:t>
            </a:r>
          </a:p>
          <a:p>
            <a:pPr marL="165100" indent="-155575">
              <a:buFont typeface="Arial" panose="020B0604020202020204" pitchFamily="34" charset="0"/>
              <a:buChar char="•"/>
            </a:pPr>
            <a:r>
              <a:rPr lang="en-US" dirty="0"/>
              <a:t>…need them…</a:t>
            </a:r>
          </a:p>
          <a:p>
            <a:pPr marL="165100" indent="-155575">
              <a:buFont typeface="Arial" panose="020B0604020202020204" pitchFamily="34" charset="0"/>
              <a:buChar char="•"/>
            </a:pPr>
            <a:r>
              <a:rPr lang="en-US" dirty="0"/>
              <a:t>…that badly.</a:t>
            </a:r>
          </a:p>
        </p:txBody>
      </p:sp>
    </p:spTree>
    <p:extLst>
      <p:ext uri="{BB962C8B-B14F-4D97-AF65-F5344CB8AC3E}">
        <p14:creationId xmlns:p14="http://schemas.microsoft.com/office/powerpoint/2010/main" val="3341192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848D8-1AC1-9F42-8293-ED72003FEEFC}"/>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DAD2B3D9-F370-7649-A79C-92EA71540D17}"/>
              </a:ext>
            </a:extLst>
          </p:cNvPr>
          <p:cNvSpPr>
            <a:spLocks noGrp="1"/>
          </p:cNvSpPr>
          <p:nvPr>
            <p:ph type="body" sz="quarter" idx="17"/>
          </p:nvPr>
        </p:nvSpPr>
        <p:spPr/>
        <p:txBody>
          <a:bodyPr/>
          <a:lstStyle/>
          <a:p>
            <a:r>
              <a:rPr lang="en-US" dirty="0"/>
              <a:t>PUT YOUR SECTION NAME HERE, IF YOU WANT</a:t>
            </a:r>
          </a:p>
        </p:txBody>
      </p:sp>
      <p:sp>
        <p:nvSpPr>
          <p:cNvPr id="4" name="Text Placeholder 2">
            <a:extLst>
              <a:ext uri="{FF2B5EF4-FFF2-40B4-BE49-F238E27FC236}">
                <a16:creationId xmlns:a16="http://schemas.microsoft.com/office/drawing/2014/main" id="{D54A5581-8801-7B4D-B586-400E1171045D}"/>
              </a:ext>
            </a:extLst>
          </p:cNvPr>
          <p:cNvSpPr txBox="1">
            <a:spLocks/>
          </p:cNvSpPr>
          <p:nvPr/>
        </p:nvSpPr>
        <p:spPr>
          <a:xfrm>
            <a:off x="0" y="2832100"/>
            <a:ext cx="12192000" cy="787400"/>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solidFill>
                  <a:schemeClr val="bg2">
                    <a:lumMod val="75000"/>
                  </a:schemeClr>
                </a:solidFill>
              </a:rPr>
              <a:t>This slide is blank, except for the header and the page number.</a:t>
            </a:r>
          </a:p>
          <a:p>
            <a:pPr algn="ctr"/>
            <a:r>
              <a:rPr lang="en-US" dirty="0">
                <a:solidFill>
                  <a:schemeClr val="bg2">
                    <a:lumMod val="75000"/>
                  </a:schemeClr>
                </a:solidFill>
              </a:rPr>
              <a:t>You can put whatever you want on it.</a:t>
            </a:r>
          </a:p>
          <a:p>
            <a:pPr algn="ctr"/>
            <a:r>
              <a:rPr lang="en-US" dirty="0">
                <a:solidFill>
                  <a:schemeClr val="bg2">
                    <a:lumMod val="75000"/>
                  </a:schemeClr>
                </a:solidFill>
              </a:rPr>
              <a:t>Go crazy!</a:t>
            </a:r>
          </a:p>
        </p:txBody>
      </p:sp>
    </p:spTree>
    <p:extLst>
      <p:ext uri="{BB962C8B-B14F-4D97-AF65-F5344CB8AC3E}">
        <p14:creationId xmlns:p14="http://schemas.microsoft.com/office/powerpoint/2010/main" val="42712029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E1F24-763A-9849-B5F6-192BB8CA1B9E}"/>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D2A61E6E-82A7-A94C-96A9-FB278F41AEB4}"/>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3BB5B9A1-E8F4-0448-B2C7-8B1B829D21BD}"/>
              </a:ext>
            </a:extLst>
          </p:cNvPr>
          <p:cNvSpPr>
            <a:spLocks noGrp="1"/>
          </p:cNvSpPr>
          <p:nvPr>
            <p:ph type="body" sz="quarter" idx="18"/>
          </p:nvPr>
        </p:nvSpPr>
        <p:spPr/>
        <p:txBody>
          <a:bodyPr/>
          <a:lstStyle/>
          <a:p>
            <a:r>
              <a:rPr lang="en-US" dirty="0"/>
              <a:t>What is your story?</a:t>
            </a:r>
          </a:p>
          <a:p>
            <a:endParaRPr lang="en-US" dirty="0"/>
          </a:p>
        </p:txBody>
      </p:sp>
      <p:sp>
        <p:nvSpPr>
          <p:cNvPr id="5" name="Text Placeholder 4">
            <a:extLst>
              <a:ext uri="{FF2B5EF4-FFF2-40B4-BE49-F238E27FC236}">
                <a16:creationId xmlns:a16="http://schemas.microsoft.com/office/drawing/2014/main" id="{0FD416E6-0D32-CF4D-A6F6-DCB0B7C700DF}"/>
              </a:ext>
            </a:extLst>
          </p:cNvPr>
          <p:cNvSpPr>
            <a:spLocks noGrp="1"/>
          </p:cNvSpPr>
          <p:nvPr>
            <p:ph type="body" sz="quarter" idx="20"/>
          </p:nvPr>
        </p:nvSpPr>
        <p:spPr/>
        <p:txBody>
          <a:bodyPr/>
          <a:lstStyle/>
          <a:p>
            <a:r>
              <a:rPr lang="en-US" dirty="0"/>
              <a:t>Your highlights can go here in short narrative form.</a:t>
            </a:r>
          </a:p>
        </p:txBody>
      </p:sp>
      <p:sp>
        <p:nvSpPr>
          <p:cNvPr id="6" name="Text Placeholder 5">
            <a:extLst>
              <a:ext uri="{FF2B5EF4-FFF2-40B4-BE49-F238E27FC236}">
                <a16:creationId xmlns:a16="http://schemas.microsoft.com/office/drawing/2014/main" id="{BD2AA7E9-0C78-B74C-826B-381657856AF6}"/>
              </a:ext>
            </a:extLst>
          </p:cNvPr>
          <p:cNvSpPr>
            <a:spLocks noGrp="1"/>
          </p:cNvSpPr>
          <p:nvPr>
            <p:ph type="body" sz="quarter" idx="21"/>
          </p:nvPr>
        </p:nvSpPr>
        <p:spPr/>
        <p:txBody>
          <a:bodyPr/>
          <a:lstStyle/>
          <a:p>
            <a:r>
              <a:rPr lang="en-US" dirty="0"/>
              <a:t>Do you need additional info?</a:t>
            </a:r>
          </a:p>
        </p:txBody>
      </p:sp>
      <p:sp>
        <p:nvSpPr>
          <p:cNvPr id="7" name="Text Placeholder 6">
            <a:extLst>
              <a:ext uri="{FF2B5EF4-FFF2-40B4-BE49-F238E27FC236}">
                <a16:creationId xmlns:a16="http://schemas.microsoft.com/office/drawing/2014/main" id="{6745ACEB-C445-3F4F-9E53-A9383AC001B5}"/>
              </a:ext>
            </a:extLst>
          </p:cNvPr>
          <p:cNvSpPr>
            <a:spLocks noGrp="1"/>
          </p:cNvSpPr>
          <p:nvPr>
            <p:ph type="body" sz="quarter" idx="22"/>
          </p:nvPr>
        </p:nvSpPr>
        <p:spPr/>
        <p:txBody>
          <a:bodyPr/>
          <a:lstStyle/>
          <a:p>
            <a:pPr marL="165100" indent="-165100">
              <a:buFont typeface="Arial" panose="020B0604020202020204" pitchFamily="34" charset="0"/>
              <a:buChar char="•"/>
            </a:pPr>
            <a:r>
              <a:rPr lang="en-US" dirty="0"/>
              <a:t>You can make a shortlist here.</a:t>
            </a:r>
          </a:p>
          <a:p>
            <a:pPr marL="165100" indent="-165100">
              <a:buFont typeface="Arial" panose="020B0604020202020204" pitchFamily="34" charset="0"/>
              <a:buChar char="•"/>
            </a:pPr>
            <a:r>
              <a:rPr lang="en-US" dirty="0"/>
              <a:t>Just add bullet points!</a:t>
            </a:r>
          </a:p>
          <a:p>
            <a:pPr marL="165100" indent="-165100">
              <a:buFont typeface="Arial" panose="020B0604020202020204" pitchFamily="34" charset="0"/>
              <a:buChar char="•"/>
            </a:pPr>
            <a:r>
              <a:rPr lang="en-US" dirty="0"/>
              <a:t>You don’t have to spell everything out.</a:t>
            </a:r>
          </a:p>
          <a:p>
            <a:endParaRPr lang="en-US" dirty="0"/>
          </a:p>
        </p:txBody>
      </p:sp>
    </p:spTree>
    <p:extLst>
      <p:ext uri="{BB962C8B-B14F-4D97-AF65-F5344CB8AC3E}">
        <p14:creationId xmlns:p14="http://schemas.microsoft.com/office/powerpoint/2010/main" val="34407515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E1F24-763A-9849-B5F6-192BB8CA1B9E}"/>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D2A61E6E-82A7-A94C-96A9-FB278F41AEB4}"/>
              </a:ext>
            </a:extLst>
          </p:cNvPr>
          <p:cNvSpPr>
            <a:spLocks noGrp="1"/>
          </p:cNvSpPr>
          <p:nvPr>
            <p:ph type="body" sz="quarter" idx="17"/>
          </p:nvPr>
        </p:nvSpPr>
        <p:spPr/>
        <p:txBody>
          <a:bodyPr/>
          <a:lstStyle/>
          <a:p>
            <a:r>
              <a:rPr lang="en-US" dirty="0"/>
              <a:t>PUT YOUR SECTION NAME HERE, IF YOU WANT</a:t>
            </a:r>
          </a:p>
        </p:txBody>
      </p:sp>
      <p:sp>
        <p:nvSpPr>
          <p:cNvPr id="19" name="Text Placeholder 3">
            <a:extLst>
              <a:ext uri="{FF2B5EF4-FFF2-40B4-BE49-F238E27FC236}">
                <a16:creationId xmlns:a16="http://schemas.microsoft.com/office/drawing/2014/main" id="{80649F38-E0D6-D846-A41E-D45A554B3274}"/>
              </a:ext>
            </a:extLst>
          </p:cNvPr>
          <p:cNvSpPr txBox="1">
            <a:spLocks/>
          </p:cNvSpPr>
          <p:nvPr/>
        </p:nvSpPr>
        <p:spPr>
          <a:xfrm>
            <a:off x="574675" y="2000252"/>
            <a:ext cx="5521325" cy="413340"/>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3200" b="1" i="0" kern="1200">
                <a:solidFill>
                  <a:schemeClr val="accent1"/>
                </a:solidFill>
                <a:latin typeface="Gentona Book"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Say it with pictures.</a:t>
            </a:r>
          </a:p>
        </p:txBody>
      </p:sp>
      <p:sp>
        <p:nvSpPr>
          <p:cNvPr id="20" name="Text Placeholder 4">
            <a:extLst>
              <a:ext uri="{FF2B5EF4-FFF2-40B4-BE49-F238E27FC236}">
                <a16:creationId xmlns:a16="http://schemas.microsoft.com/office/drawing/2014/main" id="{D83457EB-07BC-7544-AA9F-74E4DD816E6F}"/>
              </a:ext>
            </a:extLst>
          </p:cNvPr>
          <p:cNvSpPr txBox="1">
            <a:spLocks/>
          </p:cNvSpPr>
          <p:nvPr/>
        </p:nvSpPr>
        <p:spPr>
          <a:xfrm>
            <a:off x="574203" y="2629394"/>
            <a:ext cx="5121275" cy="3327400"/>
          </a:xfrm>
          <a:prstGeom prst="rect">
            <a:avLst/>
          </a:prstGeom>
        </p:spPr>
        <p:txBody>
          <a:bodyPr vert="horz" lIns="0" tIns="0" rIns="0" bIns="0" rtlCol="0">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i="0" kern="1200">
                <a:solidFill>
                  <a:schemeClr val="tx1"/>
                </a:solidFill>
                <a:latin typeface="Gentona Book" pitchFamily="2" charset="77"/>
                <a:ea typeface="+mn-ea"/>
                <a:cs typeface="+mn-cs"/>
              </a:defRPr>
            </a:lvl1pPr>
            <a:lvl2pPr marL="11113" indent="0" algn="l" defTabSz="914400" rtl="0" eaLnBrk="1" latinLnBrk="0" hangingPunct="1">
              <a:lnSpc>
                <a:spcPct val="100000"/>
              </a:lnSpc>
              <a:spcBef>
                <a:spcPts val="500"/>
              </a:spcBef>
              <a:buFont typeface="Arial" panose="020B0604020202020204" pitchFamily="34" charset="0"/>
              <a:buNone/>
              <a:tabLst/>
              <a:defRPr sz="2400" b="0" i="0" kern="1200">
                <a:solidFill>
                  <a:schemeClr val="tx1"/>
                </a:solidFill>
                <a:latin typeface="Gentona Book" pitchFamily="2" charset="77"/>
                <a:ea typeface="+mn-ea"/>
                <a:cs typeface="+mn-cs"/>
              </a:defRPr>
            </a:lvl2pPr>
            <a:lvl3pPr marL="11113" indent="0" algn="l" defTabSz="914400" rtl="0" eaLnBrk="1" latinLnBrk="0" hangingPunct="1">
              <a:lnSpc>
                <a:spcPct val="100000"/>
              </a:lnSpc>
              <a:spcBef>
                <a:spcPts val="500"/>
              </a:spcBef>
              <a:buFont typeface="Arial" panose="020B0604020202020204" pitchFamily="34" charset="0"/>
              <a:buNone/>
              <a:tabLst/>
              <a:defRPr sz="2400" b="0" i="0" kern="1200">
                <a:solidFill>
                  <a:schemeClr val="tx1"/>
                </a:solidFill>
                <a:latin typeface="Gentona Book" pitchFamily="2" charset="77"/>
                <a:ea typeface="+mn-ea"/>
                <a:cs typeface="+mn-cs"/>
              </a:defRPr>
            </a:lvl3pPr>
            <a:lvl4pPr marL="11113" indent="0" algn="l" defTabSz="914400" rtl="0" eaLnBrk="1" latinLnBrk="0" hangingPunct="1">
              <a:lnSpc>
                <a:spcPct val="100000"/>
              </a:lnSpc>
              <a:spcBef>
                <a:spcPts val="500"/>
              </a:spcBef>
              <a:buFont typeface="Arial" panose="020B0604020202020204" pitchFamily="34" charset="0"/>
              <a:buNone/>
              <a:tabLst/>
              <a:defRPr sz="2400" b="0" i="0" kern="1200">
                <a:solidFill>
                  <a:schemeClr val="tx1"/>
                </a:solidFill>
                <a:latin typeface="Gentona Book" pitchFamily="2" charset="77"/>
                <a:ea typeface="+mn-ea"/>
                <a:cs typeface="+mn-cs"/>
              </a:defRPr>
            </a:lvl4pPr>
            <a:lvl5pPr marL="11113" indent="0" algn="l" defTabSz="914400" rtl="0" eaLnBrk="1" latinLnBrk="0" hangingPunct="1">
              <a:lnSpc>
                <a:spcPct val="100000"/>
              </a:lnSpc>
              <a:spcBef>
                <a:spcPts val="500"/>
              </a:spcBef>
              <a:buFont typeface="Arial" panose="020B0604020202020204" pitchFamily="34" charset="0"/>
              <a:buNone/>
              <a:tabLst/>
              <a:defRPr sz="2400" b="0" i="0" kern="1200">
                <a:solidFill>
                  <a:schemeClr val="tx1"/>
                </a:solidFill>
                <a:latin typeface="Gentona Book"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So, you don’t need a full two </a:t>
            </a:r>
            <a:br>
              <a:rPr lang="en-US" dirty="0"/>
            </a:br>
            <a:r>
              <a:rPr lang="en-US" dirty="0"/>
              <a:t>columns of text? </a:t>
            </a:r>
          </a:p>
          <a:p>
            <a:r>
              <a:rPr lang="en-US" dirty="0"/>
              <a:t>No problem! </a:t>
            </a:r>
          </a:p>
          <a:p>
            <a:r>
              <a:rPr lang="en-US" dirty="0"/>
              <a:t>Delete extra text boxes &amp; add a photo. </a:t>
            </a:r>
          </a:p>
          <a:p>
            <a:r>
              <a:rPr lang="en-US" dirty="0">
                <a:sym typeface="Wingdings" pitchFamily="2" charset="2"/>
              </a:rPr>
              <a:t>                                                                </a:t>
            </a:r>
            <a:endParaRPr lang="en-US" dirty="0"/>
          </a:p>
        </p:txBody>
      </p:sp>
      <p:pic>
        <p:nvPicPr>
          <p:cNvPr id="21" name="Picture Placeholder 7">
            <a:extLst>
              <a:ext uri="{FF2B5EF4-FFF2-40B4-BE49-F238E27FC236}">
                <a16:creationId xmlns:a16="http://schemas.microsoft.com/office/drawing/2014/main" id="{4AB1AA96-BC1A-2546-8CEB-72071F58616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311899" y="1"/>
            <a:ext cx="5880095" cy="6857999"/>
          </a:xfrm>
          <a:prstGeom prst="rect">
            <a:avLst/>
          </a:prstGeom>
        </p:spPr>
      </p:pic>
    </p:spTree>
    <p:extLst>
      <p:ext uri="{BB962C8B-B14F-4D97-AF65-F5344CB8AC3E}">
        <p14:creationId xmlns:p14="http://schemas.microsoft.com/office/powerpoint/2010/main" val="3766299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EEC21-B576-F749-8D10-37D10CD7008A}"/>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4EDBEB47-8CCF-DA48-BD98-5E19B4BD4453}"/>
              </a:ext>
            </a:extLst>
          </p:cNvPr>
          <p:cNvSpPr>
            <a:spLocks noGrp="1"/>
          </p:cNvSpPr>
          <p:nvPr>
            <p:ph type="body" sz="quarter" idx="17"/>
          </p:nvPr>
        </p:nvSpPr>
        <p:spPr/>
        <p:txBody>
          <a:bodyPr/>
          <a:lstStyle/>
          <a:p>
            <a:r>
              <a:rPr lang="en-US" dirty="0"/>
              <a:t>PUT YOUR SECTION NAME HERE, IF YOU WANT</a:t>
            </a:r>
          </a:p>
        </p:txBody>
      </p:sp>
      <p:sp>
        <p:nvSpPr>
          <p:cNvPr id="19" name="Text Placeholder 3">
            <a:extLst>
              <a:ext uri="{FF2B5EF4-FFF2-40B4-BE49-F238E27FC236}">
                <a16:creationId xmlns:a16="http://schemas.microsoft.com/office/drawing/2014/main" id="{71716EF0-CFEF-D140-AA67-7423EBA25871}"/>
              </a:ext>
            </a:extLst>
          </p:cNvPr>
          <p:cNvSpPr>
            <a:spLocks noGrp="1"/>
          </p:cNvSpPr>
          <p:nvPr>
            <p:ph type="body" sz="quarter" idx="18"/>
          </p:nvPr>
        </p:nvSpPr>
        <p:spPr>
          <a:xfrm>
            <a:off x="574203" y="2050181"/>
            <a:ext cx="6076854" cy="4084466"/>
          </a:xfrm>
        </p:spPr>
        <p:txBody>
          <a:bodyPr>
            <a:normAutofit/>
          </a:bodyPr>
          <a:lstStyle/>
          <a:p>
            <a:r>
              <a:rPr lang="en-US" sz="2800" dirty="0"/>
              <a:t>This is a freeform box where you can </a:t>
            </a:r>
            <a:br>
              <a:rPr lang="en-US" sz="2800" dirty="0"/>
            </a:br>
            <a:r>
              <a:rPr lang="en-US" sz="2800" b="1" dirty="0">
                <a:latin typeface="Gentona Book" pitchFamily="2" charset="77"/>
              </a:rPr>
              <a:t>format text </a:t>
            </a:r>
            <a:r>
              <a:rPr lang="en-US" sz="2800" dirty="0"/>
              <a:t>any way you wish.</a:t>
            </a:r>
          </a:p>
          <a:p>
            <a:r>
              <a:rPr lang="en-US" sz="2800" dirty="0"/>
              <a:t>You can make it </a:t>
            </a:r>
            <a:r>
              <a:rPr lang="en-US" sz="4400" dirty="0"/>
              <a:t>larger</a:t>
            </a:r>
            <a:r>
              <a:rPr lang="en-US" sz="2800" dirty="0"/>
              <a:t> or </a:t>
            </a:r>
            <a:r>
              <a:rPr lang="en-US" dirty="0"/>
              <a:t>smaller</a:t>
            </a:r>
            <a:r>
              <a:rPr lang="en-US" sz="2800" dirty="0"/>
              <a:t>.</a:t>
            </a:r>
          </a:p>
          <a:p>
            <a:pPr lvl="1"/>
            <a:r>
              <a:rPr lang="en-US" sz="2400" dirty="0"/>
              <a:t>You can add sub sections.</a:t>
            </a:r>
          </a:p>
          <a:p>
            <a:pPr lvl="1"/>
            <a:endParaRPr lang="en-US" sz="2400" dirty="0"/>
          </a:p>
          <a:p>
            <a:pPr marL="0" indent="0">
              <a:buNone/>
            </a:pPr>
            <a:endParaRPr lang="en-US" sz="2400" b="1" i="1" dirty="0">
              <a:latin typeface="Gentona Bold" pitchFamily="2" charset="77"/>
            </a:endParaRPr>
          </a:p>
          <a:p>
            <a:pPr marL="0" indent="0">
              <a:buNone/>
            </a:pPr>
            <a:endParaRPr lang="en-US" sz="2400" b="1" i="1" dirty="0">
              <a:latin typeface="Gentona Bold" pitchFamily="2" charset="77"/>
            </a:endParaRPr>
          </a:p>
          <a:p>
            <a:pPr marL="0" indent="0">
              <a:buNone/>
            </a:pPr>
            <a:r>
              <a:rPr lang="en-US" sz="2400" b="1" i="1" dirty="0">
                <a:latin typeface="Gentona Bold" pitchFamily="2" charset="77"/>
              </a:rPr>
              <a:t>You don’t have to use bullet points, either.</a:t>
            </a:r>
          </a:p>
          <a:p>
            <a:endParaRPr lang="en-US" dirty="0"/>
          </a:p>
        </p:txBody>
      </p:sp>
      <p:grpSp>
        <p:nvGrpSpPr>
          <p:cNvPr id="20" name="Group 19">
            <a:extLst>
              <a:ext uri="{FF2B5EF4-FFF2-40B4-BE49-F238E27FC236}">
                <a16:creationId xmlns:a16="http://schemas.microsoft.com/office/drawing/2014/main" id="{E3227951-E4D0-C744-82F6-0A6B85FF36FF}"/>
              </a:ext>
            </a:extLst>
          </p:cNvPr>
          <p:cNvGrpSpPr/>
          <p:nvPr/>
        </p:nvGrpSpPr>
        <p:grpSpPr>
          <a:xfrm>
            <a:off x="7458570" y="1946696"/>
            <a:ext cx="4436578" cy="2567551"/>
            <a:chOff x="7785100" y="2819400"/>
            <a:chExt cx="2984500" cy="1727200"/>
          </a:xfrm>
        </p:grpSpPr>
        <p:grpSp>
          <p:nvGrpSpPr>
            <p:cNvPr id="21" name="Group 20">
              <a:extLst>
                <a:ext uri="{FF2B5EF4-FFF2-40B4-BE49-F238E27FC236}">
                  <a16:creationId xmlns:a16="http://schemas.microsoft.com/office/drawing/2014/main" id="{37DAFE0E-2DBC-1B4F-9059-0793414F3256}"/>
                </a:ext>
              </a:extLst>
            </p:cNvPr>
            <p:cNvGrpSpPr/>
            <p:nvPr/>
          </p:nvGrpSpPr>
          <p:grpSpPr>
            <a:xfrm>
              <a:off x="7785100" y="2819400"/>
              <a:ext cx="1854200" cy="1727200"/>
              <a:chOff x="7772400" y="2692400"/>
              <a:chExt cx="1854200" cy="1727200"/>
            </a:xfrm>
          </p:grpSpPr>
          <p:sp>
            <p:nvSpPr>
              <p:cNvPr id="24" name="Rectangle 23">
                <a:extLst>
                  <a:ext uri="{FF2B5EF4-FFF2-40B4-BE49-F238E27FC236}">
                    <a16:creationId xmlns:a16="http://schemas.microsoft.com/office/drawing/2014/main" id="{6D6931E8-2339-8644-BFCC-6AFF74138BF8}"/>
                  </a:ext>
                </a:extLst>
              </p:cNvPr>
              <p:cNvSpPr/>
              <p:nvPr/>
            </p:nvSpPr>
            <p:spPr>
              <a:xfrm>
                <a:off x="7772400" y="3556000"/>
                <a:ext cx="533400" cy="86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044ABEEF-7E37-6C42-A90E-20016B300666}"/>
                  </a:ext>
                </a:extLst>
              </p:cNvPr>
              <p:cNvSpPr/>
              <p:nvPr/>
            </p:nvSpPr>
            <p:spPr>
              <a:xfrm>
                <a:off x="8432800" y="3086100"/>
                <a:ext cx="533400" cy="133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39B2C74-5B07-0D44-85B1-DA36F6068294}"/>
                  </a:ext>
                </a:extLst>
              </p:cNvPr>
              <p:cNvSpPr/>
              <p:nvPr/>
            </p:nvSpPr>
            <p:spPr>
              <a:xfrm>
                <a:off x="9093200" y="2692400"/>
                <a:ext cx="533400" cy="1727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2" name="Pie 21">
              <a:extLst>
                <a:ext uri="{FF2B5EF4-FFF2-40B4-BE49-F238E27FC236}">
                  <a16:creationId xmlns:a16="http://schemas.microsoft.com/office/drawing/2014/main" id="{C64CCDFC-2F96-8A40-A840-553C6B740C9F}"/>
                </a:ext>
              </a:extLst>
            </p:cNvPr>
            <p:cNvSpPr/>
            <p:nvPr/>
          </p:nvSpPr>
          <p:spPr>
            <a:xfrm>
              <a:off x="10020300" y="2819400"/>
              <a:ext cx="749300" cy="749300"/>
            </a:xfrm>
            <a:prstGeom prst="pie">
              <a:avLst>
                <a:gd name="adj1" fmla="val 18399367"/>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3" name="Pie 22">
              <a:extLst>
                <a:ext uri="{FF2B5EF4-FFF2-40B4-BE49-F238E27FC236}">
                  <a16:creationId xmlns:a16="http://schemas.microsoft.com/office/drawing/2014/main" id="{EF44C6F6-1387-6F48-8853-80DAAF7CBD75}"/>
                </a:ext>
              </a:extLst>
            </p:cNvPr>
            <p:cNvSpPr/>
            <p:nvPr/>
          </p:nvSpPr>
          <p:spPr>
            <a:xfrm>
              <a:off x="10020300" y="3797300"/>
              <a:ext cx="749300" cy="749300"/>
            </a:xfrm>
            <a:prstGeom prst="pie">
              <a:avLst>
                <a:gd name="adj1" fmla="val 3100092"/>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7" name="Rectangle 26">
            <a:extLst>
              <a:ext uri="{FF2B5EF4-FFF2-40B4-BE49-F238E27FC236}">
                <a16:creationId xmlns:a16="http://schemas.microsoft.com/office/drawing/2014/main" id="{08EEC5C1-D0FA-3D45-8B26-FDBC8578B648}"/>
              </a:ext>
            </a:extLst>
          </p:cNvPr>
          <p:cNvSpPr/>
          <p:nvPr/>
        </p:nvSpPr>
        <p:spPr>
          <a:xfrm>
            <a:off x="8135412" y="4762563"/>
            <a:ext cx="3082895" cy="646331"/>
          </a:xfrm>
          <a:prstGeom prst="rect">
            <a:avLst/>
          </a:prstGeom>
        </p:spPr>
        <p:txBody>
          <a:bodyPr wrap="none">
            <a:spAutoFit/>
          </a:bodyPr>
          <a:lstStyle/>
          <a:p>
            <a:pPr algn="ctr"/>
            <a:r>
              <a:rPr lang="en-US" b="1" i="1" dirty="0">
                <a:latin typeface="Gentona Bold" pitchFamily="2" charset="77"/>
              </a:rPr>
              <a:t>You can add shapes charts, </a:t>
            </a:r>
          </a:p>
          <a:p>
            <a:pPr algn="ctr"/>
            <a:r>
              <a:rPr lang="en-US" b="1" i="1" dirty="0">
                <a:latin typeface="Gentona Bold" pitchFamily="2" charset="77"/>
              </a:rPr>
              <a:t>graphs, photos &amp; data.</a:t>
            </a:r>
          </a:p>
        </p:txBody>
      </p:sp>
    </p:spTree>
    <p:extLst>
      <p:ext uri="{BB962C8B-B14F-4D97-AF65-F5344CB8AC3E}">
        <p14:creationId xmlns:p14="http://schemas.microsoft.com/office/powerpoint/2010/main" val="207267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2E81C-F0C6-EB4A-81AA-8AA906EF570B}"/>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E1A6414D-5F5D-364C-A9BF-EFD9495F0720}"/>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5065F91B-F002-A446-BD8D-EFC6843167A6}"/>
              </a:ext>
            </a:extLst>
          </p:cNvPr>
          <p:cNvSpPr>
            <a:spLocks noGrp="1"/>
          </p:cNvSpPr>
          <p:nvPr>
            <p:ph type="body" sz="quarter" idx="18"/>
          </p:nvPr>
        </p:nvSpPr>
        <p:spPr>
          <a:xfrm>
            <a:off x="574675" y="2000251"/>
            <a:ext cx="6715125" cy="413340"/>
          </a:xfrm>
        </p:spPr>
        <p:txBody>
          <a:bodyPr/>
          <a:lstStyle/>
          <a:p>
            <a:r>
              <a:rPr lang="en-US" dirty="0"/>
              <a:t>Tell them what you really think.</a:t>
            </a:r>
          </a:p>
        </p:txBody>
      </p:sp>
      <p:sp>
        <p:nvSpPr>
          <p:cNvPr id="5" name="Text Placeholder 4">
            <a:extLst>
              <a:ext uri="{FF2B5EF4-FFF2-40B4-BE49-F238E27FC236}">
                <a16:creationId xmlns:a16="http://schemas.microsoft.com/office/drawing/2014/main" id="{365DD967-762A-3347-BACC-358016053942}"/>
              </a:ext>
            </a:extLst>
          </p:cNvPr>
          <p:cNvSpPr>
            <a:spLocks noGrp="1"/>
          </p:cNvSpPr>
          <p:nvPr>
            <p:ph type="body" sz="quarter" idx="20"/>
          </p:nvPr>
        </p:nvSpPr>
        <p:spPr/>
        <p:txBody>
          <a:bodyPr/>
          <a:lstStyle/>
          <a:p>
            <a:r>
              <a:rPr lang="en-US" dirty="0"/>
              <a:t>The best presentations aren’t </a:t>
            </a:r>
            <a:br>
              <a:rPr lang="en-US" dirty="0"/>
            </a:br>
            <a:r>
              <a:rPr lang="en-US" dirty="0"/>
              <a:t>read directly off the slides. </a:t>
            </a:r>
          </a:p>
          <a:p>
            <a:r>
              <a:rPr lang="en-US" dirty="0"/>
              <a:t>Remember that less is more in </a:t>
            </a:r>
            <a:br>
              <a:rPr lang="en-US" dirty="0"/>
            </a:br>
            <a:r>
              <a:rPr lang="en-US" dirty="0"/>
              <a:t>these text boxes.</a:t>
            </a:r>
          </a:p>
        </p:txBody>
      </p:sp>
      <p:sp>
        <p:nvSpPr>
          <p:cNvPr id="6" name="Text Placeholder 5">
            <a:extLst>
              <a:ext uri="{FF2B5EF4-FFF2-40B4-BE49-F238E27FC236}">
                <a16:creationId xmlns:a16="http://schemas.microsoft.com/office/drawing/2014/main" id="{6B1C5476-5586-5349-AF9C-D9BDD12124D3}"/>
              </a:ext>
            </a:extLst>
          </p:cNvPr>
          <p:cNvSpPr>
            <a:spLocks noGrp="1"/>
          </p:cNvSpPr>
          <p:nvPr>
            <p:ph type="body" sz="quarter" idx="21"/>
          </p:nvPr>
        </p:nvSpPr>
        <p:spPr/>
        <p:txBody>
          <a:bodyPr/>
          <a:lstStyle/>
          <a:p>
            <a:r>
              <a:rPr lang="en-US" dirty="0"/>
              <a:t>You have two columns to break </a:t>
            </a:r>
            <a:br>
              <a:rPr lang="en-US" dirty="0"/>
            </a:br>
            <a:r>
              <a:rPr lang="en-US" dirty="0"/>
              <a:t>up your text. </a:t>
            </a:r>
          </a:p>
          <a:p>
            <a:r>
              <a:rPr lang="en-US" dirty="0"/>
              <a:t>But you could always put a photo </a:t>
            </a:r>
            <a:br>
              <a:rPr lang="en-US" dirty="0"/>
            </a:br>
            <a:r>
              <a:rPr lang="en-US" dirty="0"/>
              <a:t>on this side, instead!</a:t>
            </a:r>
          </a:p>
        </p:txBody>
      </p:sp>
    </p:spTree>
    <p:extLst>
      <p:ext uri="{BB962C8B-B14F-4D97-AF65-F5344CB8AC3E}">
        <p14:creationId xmlns:p14="http://schemas.microsoft.com/office/powerpoint/2010/main" val="3059658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2A511-0D2E-7E44-974C-6E70D69698CC}"/>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944EBED2-FB4F-5F42-A351-9847F7AD2DF8}"/>
              </a:ext>
            </a:extLst>
          </p:cNvPr>
          <p:cNvSpPr>
            <a:spLocks noGrp="1"/>
          </p:cNvSpPr>
          <p:nvPr>
            <p:ph type="body" sz="quarter" idx="17"/>
          </p:nvPr>
        </p:nvSpPr>
        <p:spPr/>
        <p:txBody>
          <a:bodyPr/>
          <a:lstStyle/>
          <a:p>
            <a:r>
              <a:rPr lang="en-US" dirty="0"/>
              <a:t>PUT YOUR SECTION NAME HERE, IF YOU WANT</a:t>
            </a:r>
          </a:p>
        </p:txBody>
      </p:sp>
      <p:sp>
        <p:nvSpPr>
          <p:cNvPr id="4" name="Text Placeholder 3">
            <a:extLst>
              <a:ext uri="{FF2B5EF4-FFF2-40B4-BE49-F238E27FC236}">
                <a16:creationId xmlns:a16="http://schemas.microsoft.com/office/drawing/2014/main" id="{2E8514E9-8DF6-2A49-AE24-C190EE8B4DAD}"/>
              </a:ext>
            </a:extLst>
          </p:cNvPr>
          <p:cNvSpPr>
            <a:spLocks noGrp="1"/>
          </p:cNvSpPr>
          <p:nvPr>
            <p:ph type="body" sz="quarter" idx="18"/>
          </p:nvPr>
        </p:nvSpPr>
        <p:spPr/>
        <p:txBody>
          <a:bodyPr/>
          <a:lstStyle/>
          <a:p>
            <a:r>
              <a:rPr lang="en-US" dirty="0"/>
              <a:t>Make your point.</a:t>
            </a:r>
          </a:p>
        </p:txBody>
      </p:sp>
      <p:sp>
        <p:nvSpPr>
          <p:cNvPr id="5" name="Text Placeholder 4">
            <a:extLst>
              <a:ext uri="{FF2B5EF4-FFF2-40B4-BE49-F238E27FC236}">
                <a16:creationId xmlns:a16="http://schemas.microsoft.com/office/drawing/2014/main" id="{3AFD7503-019D-F341-8E9C-05C8290A37C0}"/>
              </a:ext>
            </a:extLst>
          </p:cNvPr>
          <p:cNvSpPr>
            <a:spLocks noGrp="1"/>
          </p:cNvSpPr>
          <p:nvPr>
            <p:ph type="body" sz="quarter" idx="19"/>
          </p:nvPr>
        </p:nvSpPr>
        <p:spPr/>
        <p:txBody>
          <a:bodyPr/>
          <a:lstStyle/>
          <a:p>
            <a:pPr marL="165100" indent="-155575">
              <a:buFont typeface="Arial" panose="020B0604020202020204" pitchFamily="34" charset="0"/>
              <a:buChar char="•"/>
            </a:pPr>
            <a:r>
              <a:rPr lang="en-US" dirty="0"/>
              <a:t>This is a slide built for maximum bullet points</a:t>
            </a:r>
          </a:p>
          <a:p>
            <a:pPr marL="165100" indent="-155575">
              <a:buFont typeface="Arial" panose="020B0604020202020204" pitchFamily="34" charset="0"/>
              <a:buChar char="•"/>
            </a:pPr>
            <a:r>
              <a:rPr lang="en-US" dirty="0"/>
              <a:t>Like here</a:t>
            </a:r>
          </a:p>
          <a:p>
            <a:pPr marL="165100" indent="-155575">
              <a:buFont typeface="Arial" panose="020B0604020202020204" pitchFamily="34" charset="0"/>
              <a:buChar char="•"/>
            </a:pPr>
            <a:r>
              <a:rPr lang="en-US" dirty="0"/>
              <a:t>And here</a:t>
            </a:r>
          </a:p>
          <a:p>
            <a:pPr marL="165100" indent="-155575">
              <a:buFont typeface="Arial" panose="020B0604020202020204" pitchFamily="34" charset="0"/>
              <a:buChar char="•"/>
            </a:pPr>
            <a:r>
              <a:rPr lang="en-US" dirty="0"/>
              <a:t>And here</a:t>
            </a:r>
          </a:p>
          <a:p>
            <a:endParaRPr lang="en-US" dirty="0"/>
          </a:p>
        </p:txBody>
      </p:sp>
      <p:sp>
        <p:nvSpPr>
          <p:cNvPr id="6" name="Text Placeholder 5">
            <a:extLst>
              <a:ext uri="{FF2B5EF4-FFF2-40B4-BE49-F238E27FC236}">
                <a16:creationId xmlns:a16="http://schemas.microsoft.com/office/drawing/2014/main" id="{897CD976-8EC8-EC41-8698-E4DA78087935}"/>
              </a:ext>
            </a:extLst>
          </p:cNvPr>
          <p:cNvSpPr>
            <a:spLocks noGrp="1"/>
          </p:cNvSpPr>
          <p:nvPr>
            <p:ph type="body" sz="quarter" idx="20"/>
          </p:nvPr>
        </p:nvSpPr>
        <p:spPr/>
        <p:txBody>
          <a:bodyPr/>
          <a:lstStyle/>
          <a:p>
            <a:pPr marL="165100" indent="-155575">
              <a:buFont typeface="Arial" panose="020B0604020202020204" pitchFamily="34" charset="0"/>
              <a:buChar char="•"/>
            </a:pPr>
            <a:r>
              <a:rPr lang="en-US" dirty="0"/>
              <a:t>You get TWO full columns of bullet points…</a:t>
            </a:r>
          </a:p>
          <a:p>
            <a:pPr marL="165100" indent="-155575">
              <a:buFont typeface="Arial" panose="020B0604020202020204" pitchFamily="34" charset="0"/>
              <a:buChar char="•"/>
            </a:pPr>
            <a:r>
              <a:rPr lang="en-US" dirty="0"/>
              <a:t>…if you…</a:t>
            </a:r>
          </a:p>
          <a:p>
            <a:pPr marL="165100" indent="-155575">
              <a:buFont typeface="Arial" panose="020B0604020202020204" pitchFamily="34" charset="0"/>
              <a:buChar char="•"/>
            </a:pPr>
            <a:r>
              <a:rPr lang="en-US" dirty="0"/>
              <a:t>…need them…</a:t>
            </a:r>
          </a:p>
          <a:p>
            <a:pPr marL="165100" indent="-155575">
              <a:buFont typeface="Arial" panose="020B0604020202020204" pitchFamily="34" charset="0"/>
              <a:buChar char="•"/>
            </a:pPr>
            <a:r>
              <a:rPr lang="en-US" dirty="0"/>
              <a:t>…that badly.</a:t>
            </a:r>
          </a:p>
          <a:p>
            <a:endParaRPr lang="en-US" dirty="0"/>
          </a:p>
        </p:txBody>
      </p:sp>
    </p:spTree>
    <p:extLst>
      <p:ext uri="{BB962C8B-B14F-4D97-AF65-F5344CB8AC3E}">
        <p14:creationId xmlns:p14="http://schemas.microsoft.com/office/powerpoint/2010/main" val="825839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1FAA6-C6E6-0047-A1E5-1E28611DDB9A}"/>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25CB2C0B-9878-5E4B-B3C5-F1DCF3021DB6}"/>
              </a:ext>
            </a:extLst>
          </p:cNvPr>
          <p:cNvSpPr>
            <a:spLocks noGrp="1"/>
          </p:cNvSpPr>
          <p:nvPr>
            <p:ph type="body" sz="quarter" idx="17"/>
          </p:nvPr>
        </p:nvSpPr>
        <p:spPr/>
        <p:txBody>
          <a:bodyPr/>
          <a:lstStyle/>
          <a:p>
            <a:r>
              <a:rPr lang="en-US" dirty="0"/>
              <a:t>PUT YOUR SECTION NAME HERE, IF YOU WANT</a:t>
            </a:r>
          </a:p>
        </p:txBody>
      </p:sp>
      <p:sp>
        <p:nvSpPr>
          <p:cNvPr id="4" name="Text Placeholder 2">
            <a:extLst>
              <a:ext uri="{FF2B5EF4-FFF2-40B4-BE49-F238E27FC236}">
                <a16:creationId xmlns:a16="http://schemas.microsoft.com/office/drawing/2014/main" id="{8C8CF0EE-88EB-5644-97E5-98033868AABB}"/>
              </a:ext>
            </a:extLst>
          </p:cNvPr>
          <p:cNvSpPr txBox="1">
            <a:spLocks/>
          </p:cNvSpPr>
          <p:nvPr/>
        </p:nvSpPr>
        <p:spPr>
          <a:xfrm>
            <a:off x="0" y="2832100"/>
            <a:ext cx="12192000" cy="787400"/>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solidFill>
                  <a:schemeClr val="bg2">
                    <a:lumMod val="75000"/>
                  </a:schemeClr>
                </a:solidFill>
              </a:rPr>
              <a:t>This slide is blank, except for the header and the page number.</a:t>
            </a:r>
          </a:p>
          <a:p>
            <a:pPr algn="ctr"/>
            <a:r>
              <a:rPr lang="en-US" dirty="0">
                <a:solidFill>
                  <a:schemeClr val="bg2">
                    <a:lumMod val="75000"/>
                  </a:schemeClr>
                </a:solidFill>
              </a:rPr>
              <a:t>You can put whatever you want on it.</a:t>
            </a:r>
          </a:p>
          <a:p>
            <a:pPr algn="ctr"/>
            <a:r>
              <a:rPr lang="en-US" dirty="0">
                <a:solidFill>
                  <a:schemeClr val="bg2">
                    <a:lumMod val="75000"/>
                  </a:schemeClr>
                </a:solidFill>
              </a:rPr>
              <a:t>Go crazy!</a:t>
            </a:r>
          </a:p>
        </p:txBody>
      </p:sp>
    </p:spTree>
    <p:extLst>
      <p:ext uri="{BB962C8B-B14F-4D97-AF65-F5344CB8AC3E}">
        <p14:creationId xmlns:p14="http://schemas.microsoft.com/office/powerpoint/2010/main" val="7283400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C6D1-26C0-8E4F-A300-ED80665A5AF9}"/>
              </a:ext>
            </a:extLst>
          </p:cNvPr>
          <p:cNvSpPr>
            <a:spLocks noGrp="1"/>
          </p:cNvSpPr>
          <p:nvPr>
            <p:ph type="ctrTitle"/>
          </p:nvPr>
        </p:nvSpPr>
        <p:spPr/>
        <p:txBody>
          <a:bodyPr/>
          <a:lstStyle/>
          <a:p>
            <a:r>
              <a:rPr lang="en-US" dirty="0"/>
              <a:t>STREAMLINED MOMENTUM</a:t>
            </a:r>
            <a:br>
              <a:rPr lang="en-US" dirty="0"/>
            </a:br>
            <a:r>
              <a:rPr lang="en-US" dirty="0"/>
              <a:t>POWERPOINT DECK</a:t>
            </a:r>
          </a:p>
        </p:txBody>
      </p:sp>
      <p:sp>
        <p:nvSpPr>
          <p:cNvPr id="3" name="Subtitle 2">
            <a:extLst>
              <a:ext uri="{FF2B5EF4-FFF2-40B4-BE49-F238E27FC236}">
                <a16:creationId xmlns:a16="http://schemas.microsoft.com/office/drawing/2014/main" id="{F30D9803-A736-0E4E-9694-76D9ABB66483}"/>
              </a:ext>
            </a:extLst>
          </p:cNvPr>
          <p:cNvSpPr>
            <a:spLocks noGrp="1"/>
          </p:cNvSpPr>
          <p:nvPr>
            <p:ph type="subTitle" idx="1"/>
          </p:nvPr>
        </p:nvSpPr>
        <p:spPr/>
        <p:txBody>
          <a:bodyPr/>
          <a:lstStyle/>
          <a:p>
            <a:r>
              <a:rPr lang="en-US" dirty="0"/>
              <a:t>INTRODUCING THE</a:t>
            </a:r>
          </a:p>
        </p:txBody>
      </p:sp>
      <p:sp>
        <p:nvSpPr>
          <p:cNvPr id="4" name="Text Placeholder 3">
            <a:extLst>
              <a:ext uri="{FF2B5EF4-FFF2-40B4-BE49-F238E27FC236}">
                <a16:creationId xmlns:a16="http://schemas.microsoft.com/office/drawing/2014/main" id="{5E374B76-AC1E-D24A-AA86-6858F2E7C66B}"/>
              </a:ext>
            </a:extLst>
          </p:cNvPr>
          <p:cNvSpPr>
            <a:spLocks noGrp="1"/>
          </p:cNvSpPr>
          <p:nvPr>
            <p:ph type="body" sz="quarter" idx="10"/>
          </p:nvPr>
        </p:nvSpPr>
        <p:spPr/>
        <p:txBody>
          <a:bodyPr/>
          <a:lstStyle/>
          <a:p>
            <a:r>
              <a:rPr lang="en-US" dirty="0"/>
              <a:t>APRIL 15, 2022</a:t>
            </a:r>
          </a:p>
          <a:p>
            <a:endParaRPr lang="en-US" dirty="0"/>
          </a:p>
        </p:txBody>
      </p:sp>
      <p:sp>
        <p:nvSpPr>
          <p:cNvPr id="5" name="Text Placeholder 4">
            <a:extLst>
              <a:ext uri="{FF2B5EF4-FFF2-40B4-BE49-F238E27FC236}">
                <a16:creationId xmlns:a16="http://schemas.microsoft.com/office/drawing/2014/main" id="{97D58CED-F6F0-CF4B-ADA9-CE338C2F5B23}"/>
              </a:ext>
            </a:extLst>
          </p:cNvPr>
          <p:cNvSpPr>
            <a:spLocks noGrp="1"/>
          </p:cNvSpPr>
          <p:nvPr>
            <p:ph type="body" sz="quarter" idx="11"/>
          </p:nvPr>
        </p:nvSpPr>
        <p:spPr/>
        <p:txBody>
          <a:bodyPr/>
          <a:lstStyle/>
          <a:p>
            <a:r>
              <a:rPr lang="en-US" dirty="0"/>
              <a:t>ALBERTA GATOR</a:t>
            </a:r>
          </a:p>
        </p:txBody>
      </p:sp>
    </p:spTree>
    <p:extLst>
      <p:ext uri="{BB962C8B-B14F-4D97-AF65-F5344CB8AC3E}">
        <p14:creationId xmlns:p14="http://schemas.microsoft.com/office/powerpoint/2010/main" val="561739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FFDC6-FB4A-B944-90F4-007299603B29}"/>
              </a:ext>
            </a:extLst>
          </p:cNvPr>
          <p:cNvSpPr>
            <a:spLocks noGrp="1"/>
          </p:cNvSpPr>
          <p:nvPr>
            <p:ph type="ctrTitle"/>
          </p:nvPr>
        </p:nvSpPr>
        <p:spPr/>
        <p:txBody>
          <a:bodyPr/>
          <a:lstStyle/>
          <a:p>
            <a:r>
              <a:rPr lang="en-US" sz="6000" dirty="0"/>
              <a:t>CUSTOMIZE IT TO</a:t>
            </a:r>
            <a:br>
              <a:rPr lang="en-US" sz="6000" dirty="0"/>
            </a:br>
            <a:r>
              <a:rPr lang="en-US" sz="6000" dirty="0"/>
              <a:t>YOUR CONTENT</a:t>
            </a:r>
          </a:p>
        </p:txBody>
      </p:sp>
      <p:sp>
        <p:nvSpPr>
          <p:cNvPr id="3" name="Subtitle 2">
            <a:extLst>
              <a:ext uri="{FF2B5EF4-FFF2-40B4-BE49-F238E27FC236}">
                <a16:creationId xmlns:a16="http://schemas.microsoft.com/office/drawing/2014/main" id="{FEB22064-6672-2D40-B7EA-C3CF41B2379E}"/>
              </a:ext>
            </a:extLst>
          </p:cNvPr>
          <p:cNvSpPr>
            <a:spLocks noGrp="1"/>
          </p:cNvSpPr>
          <p:nvPr>
            <p:ph type="subTitle" idx="1"/>
          </p:nvPr>
        </p:nvSpPr>
        <p:spPr/>
        <p:txBody>
          <a:bodyPr/>
          <a:lstStyle/>
          <a:p>
            <a:r>
              <a:rPr lang="en-US" dirty="0"/>
              <a:t>IT’S AS FLEXIBLE AS YOUR PRESENTATION</a:t>
            </a:r>
          </a:p>
        </p:txBody>
      </p:sp>
      <p:sp>
        <p:nvSpPr>
          <p:cNvPr id="4" name="Text Placeholder 3">
            <a:extLst>
              <a:ext uri="{FF2B5EF4-FFF2-40B4-BE49-F238E27FC236}">
                <a16:creationId xmlns:a16="http://schemas.microsoft.com/office/drawing/2014/main" id="{F3AB391E-68BF-384E-B21F-664C0559412A}"/>
              </a:ext>
            </a:extLst>
          </p:cNvPr>
          <p:cNvSpPr>
            <a:spLocks noGrp="1"/>
          </p:cNvSpPr>
          <p:nvPr>
            <p:ph type="body" sz="quarter" idx="10"/>
          </p:nvPr>
        </p:nvSpPr>
        <p:spPr/>
        <p:txBody>
          <a:bodyPr/>
          <a:lstStyle/>
          <a:p>
            <a:r>
              <a:rPr lang="en-US" dirty="0"/>
              <a:t>APRIL 15, 2022</a:t>
            </a:r>
          </a:p>
          <a:p>
            <a:r>
              <a:rPr lang="en-US" sz="800" dirty="0"/>
              <a:t>THIS IS A GREAT SPOT</a:t>
            </a:r>
            <a:br>
              <a:rPr lang="en-US" sz="800" dirty="0"/>
            </a:br>
            <a:r>
              <a:rPr lang="en-US" sz="800" dirty="0"/>
              <a:t>TO SPELL OUT YOUR UNIT NAME</a:t>
            </a:r>
          </a:p>
          <a:p>
            <a:endParaRPr lang="en-US" dirty="0"/>
          </a:p>
        </p:txBody>
      </p:sp>
      <p:sp>
        <p:nvSpPr>
          <p:cNvPr id="5" name="Text Placeholder 4">
            <a:extLst>
              <a:ext uri="{FF2B5EF4-FFF2-40B4-BE49-F238E27FC236}">
                <a16:creationId xmlns:a16="http://schemas.microsoft.com/office/drawing/2014/main" id="{6E2F9FD7-17AB-E64F-850E-DBD8F6B25162}"/>
              </a:ext>
            </a:extLst>
          </p:cNvPr>
          <p:cNvSpPr>
            <a:spLocks noGrp="1"/>
          </p:cNvSpPr>
          <p:nvPr>
            <p:ph type="body" sz="quarter" idx="11"/>
          </p:nvPr>
        </p:nvSpPr>
        <p:spPr/>
        <p:txBody>
          <a:bodyPr/>
          <a:lstStyle/>
          <a:p>
            <a:r>
              <a:rPr lang="en-US" dirty="0"/>
              <a:t>ALBERTA GATOR</a:t>
            </a:r>
          </a:p>
          <a:p>
            <a:r>
              <a:rPr lang="en-US" sz="800" dirty="0"/>
              <a:t>AND HERE’S A GREAT SPOT</a:t>
            </a:r>
            <a:br>
              <a:rPr lang="en-US" sz="800" dirty="0"/>
            </a:br>
            <a:r>
              <a:rPr lang="en-US" sz="800" dirty="0"/>
              <a:t>FOR YOUR TITLE</a:t>
            </a:r>
          </a:p>
          <a:p>
            <a:endParaRPr lang="en-US" dirty="0"/>
          </a:p>
        </p:txBody>
      </p:sp>
    </p:spTree>
    <p:extLst>
      <p:ext uri="{BB962C8B-B14F-4D97-AF65-F5344CB8AC3E}">
        <p14:creationId xmlns:p14="http://schemas.microsoft.com/office/powerpoint/2010/main" val="28324979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5C6D4-DFE2-E341-B046-F0C1476307F4}"/>
              </a:ext>
            </a:extLst>
          </p:cNvPr>
          <p:cNvSpPr>
            <a:spLocks noGrp="1"/>
          </p:cNvSpPr>
          <p:nvPr>
            <p:ph type="ctrTitle"/>
          </p:nvPr>
        </p:nvSpPr>
        <p:spPr/>
        <p:txBody>
          <a:bodyPr/>
          <a:lstStyle/>
          <a:p>
            <a:r>
              <a:rPr lang="en-US" dirty="0"/>
              <a:t>CONTENT </a:t>
            </a:r>
            <a:br>
              <a:rPr lang="en-US" dirty="0"/>
            </a:br>
            <a:r>
              <a:rPr lang="en-US" dirty="0"/>
              <a:t>THAT MATTERS</a:t>
            </a:r>
          </a:p>
        </p:txBody>
      </p:sp>
      <p:sp>
        <p:nvSpPr>
          <p:cNvPr id="3" name="Subtitle 2">
            <a:extLst>
              <a:ext uri="{FF2B5EF4-FFF2-40B4-BE49-F238E27FC236}">
                <a16:creationId xmlns:a16="http://schemas.microsoft.com/office/drawing/2014/main" id="{83988CCB-8468-8C46-8581-8789DB3BCD1A}"/>
              </a:ext>
            </a:extLst>
          </p:cNvPr>
          <p:cNvSpPr>
            <a:spLocks noGrp="1"/>
          </p:cNvSpPr>
          <p:nvPr>
            <p:ph type="subTitle" idx="1"/>
          </p:nvPr>
        </p:nvSpPr>
        <p:spPr/>
        <p:txBody>
          <a:bodyPr/>
          <a:lstStyle/>
          <a:p>
            <a:r>
              <a:rPr lang="en-US" dirty="0"/>
              <a:t>YOU CAN MIX AND MATCH COVER SLIDES WITH</a:t>
            </a:r>
          </a:p>
        </p:txBody>
      </p:sp>
      <p:sp>
        <p:nvSpPr>
          <p:cNvPr id="4" name="Text Placeholder 3">
            <a:extLst>
              <a:ext uri="{FF2B5EF4-FFF2-40B4-BE49-F238E27FC236}">
                <a16:creationId xmlns:a16="http://schemas.microsoft.com/office/drawing/2014/main" id="{66A7A34F-E1AB-EC40-B767-BCE5B99C151D}"/>
              </a:ext>
            </a:extLst>
          </p:cNvPr>
          <p:cNvSpPr>
            <a:spLocks noGrp="1"/>
          </p:cNvSpPr>
          <p:nvPr>
            <p:ph type="body" sz="quarter" idx="10"/>
          </p:nvPr>
        </p:nvSpPr>
        <p:spPr/>
        <p:txBody>
          <a:bodyPr/>
          <a:lstStyle/>
          <a:p>
            <a:r>
              <a:rPr lang="en-US" dirty="0"/>
              <a:t>APRIL 15, 2022</a:t>
            </a:r>
          </a:p>
          <a:p>
            <a:endParaRPr lang="en-US" dirty="0"/>
          </a:p>
        </p:txBody>
      </p:sp>
      <p:sp>
        <p:nvSpPr>
          <p:cNvPr id="5" name="Text Placeholder 4">
            <a:extLst>
              <a:ext uri="{FF2B5EF4-FFF2-40B4-BE49-F238E27FC236}">
                <a16:creationId xmlns:a16="http://schemas.microsoft.com/office/drawing/2014/main" id="{7687BD9C-591F-8047-B094-55EBF0D1ABC0}"/>
              </a:ext>
            </a:extLst>
          </p:cNvPr>
          <p:cNvSpPr>
            <a:spLocks noGrp="1"/>
          </p:cNvSpPr>
          <p:nvPr>
            <p:ph type="body" sz="quarter" idx="11"/>
          </p:nvPr>
        </p:nvSpPr>
        <p:spPr/>
        <p:txBody>
          <a:bodyPr/>
          <a:lstStyle/>
          <a:p>
            <a:r>
              <a:rPr lang="en-US" dirty="0"/>
              <a:t>ALBERTA GATOR</a:t>
            </a:r>
          </a:p>
          <a:p>
            <a:endParaRPr lang="en-US" dirty="0"/>
          </a:p>
        </p:txBody>
      </p:sp>
    </p:spTree>
    <p:extLst>
      <p:ext uri="{BB962C8B-B14F-4D97-AF65-F5344CB8AC3E}">
        <p14:creationId xmlns:p14="http://schemas.microsoft.com/office/powerpoint/2010/main" val="18572777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91877-B5C7-804A-A41C-7E281D290F08}"/>
              </a:ext>
            </a:extLst>
          </p:cNvPr>
          <p:cNvSpPr>
            <a:spLocks noGrp="1"/>
          </p:cNvSpPr>
          <p:nvPr>
            <p:ph type="ctrTitle"/>
          </p:nvPr>
        </p:nvSpPr>
        <p:spPr/>
        <p:txBody>
          <a:bodyPr/>
          <a:lstStyle/>
          <a:p>
            <a:r>
              <a:rPr lang="en-US" dirty="0"/>
              <a:t>USING BOTH </a:t>
            </a:r>
            <a:br>
              <a:rPr lang="en-US" dirty="0"/>
            </a:br>
            <a:r>
              <a:rPr lang="en-US" dirty="0"/>
              <a:t>ORANGE &amp; BLUE</a:t>
            </a:r>
          </a:p>
        </p:txBody>
      </p:sp>
      <p:sp>
        <p:nvSpPr>
          <p:cNvPr id="3" name="Subtitle 2">
            <a:extLst>
              <a:ext uri="{FF2B5EF4-FFF2-40B4-BE49-F238E27FC236}">
                <a16:creationId xmlns:a16="http://schemas.microsoft.com/office/drawing/2014/main" id="{84E16B44-E4CD-614D-8CCC-AAA8F50BA17A}"/>
              </a:ext>
            </a:extLst>
          </p:cNvPr>
          <p:cNvSpPr>
            <a:spLocks noGrp="1"/>
          </p:cNvSpPr>
          <p:nvPr>
            <p:ph type="subTitle" idx="1"/>
          </p:nvPr>
        </p:nvSpPr>
        <p:spPr/>
        <p:txBody>
          <a:bodyPr/>
          <a:lstStyle/>
          <a:p>
            <a:r>
              <a:rPr lang="en-US" dirty="0"/>
              <a:t>YOU CAN CHOOSE ALL BLUE, ALL ORANGE OR MIX IT UP…</a:t>
            </a:r>
          </a:p>
        </p:txBody>
      </p:sp>
      <p:sp>
        <p:nvSpPr>
          <p:cNvPr id="4" name="Text Placeholder 3">
            <a:extLst>
              <a:ext uri="{FF2B5EF4-FFF2-40B4-BE49-F238E27FC236}">
                <a16:creationId xmlns:a16="http://schemas.microsoft.com/office/drawing/2014/main" id="{9628E1D1-1039-3645-9D6A-255D85EB5100}"/>
              </a:ext>
            </a:extLst>
          </p:cNvPr>
          <p:cNvSpPr>
            <a:spLocks noGrp="1"/>
          </p:cNvSpPr>
          <p:nvPr>
            <p:ph type="body" sz="quarter" idx="10"/>
          </p:nvPr>
        </p:nvSpPr>
        <p:spPr/>
        <p:txBody>
          <a:bodyPr/>
          <a:lstStyle/>
          <a:p>
            <a:r>
              <a:rPr lang="en-US" dirty="0"/>
              <a:t>APRIL 15, 2022</a:t>
            </a:r>
          </a:p>
          <a:p>
            <a:endParaRPr lang="en-US" dirty="0"/>
          </a:p>
        </p:txBody>
      </p:sp>
      <p:sp>
        <p:nvSpPr>
          <p:cNvPr id="5" name="Text Placeholder 4">
            <a:extLst>
              <a:ext uri="{FF2B5EF4-FFF2-40B4-BE49-F238E27FC236}">
                <a16:creationId xmlns:a16="http://schemas.microsoft.com/office/drawing/2014/main" id="{8EAAFA68-407B-6446-B93A-5538A29B2EA7}"/>
              </a:ext>
            </a:extLst>
          </p:cNvPr>
          <p:cNvSpPr>
            <a:spLocks noGrp="1"/>
          </p:cNvSpPr>
          <p:nvPr>
            <p:ph type="body" sz="quarter" idx="11"/>
          </p:nvPr>
        </p:nvSpPr>
        <p:spPr/>
        <p:txBody>
          <a:bodyPr/>
          <a:lstStyle/>
          <a:p>
            <a:r>
              <a:rPr lang="en-US" dirty="0"/>
              <a:t>ALBERTA GATOR</a:t>
            </a:r>
          </a:p>
          <a:p>
            <a:endParaRPr lang="en-US" dirty="0"/>
          </a:p>
        </p:txBody>
      </p:sp>
    </p:spTree>
    <p:extLst>
      <p:ext uri="{BB962C8B-B14F-4D97-AF65-F5344CB8AC3E}">
        <p14:creationId xmlns:p14="http://schemas.microsoft.com/office/powerpoint/2010/main" val="40610828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4A2C7-BB55-F145-8418-F479E5AE248D}"/>
              </a:ext>
            </a:extLst>
          </p:cNvPr>
          <p:cNvSpPr>
            <a:spLocks noGrp="1"/>
          </p:cNvSpPr>
          <p:nvPr>
            <p:ph type="title"/>
          </p:nvPr>
        </p:nvSpPr>
        <p:spPr/>
        <p:txBody>
          <a:bodyPr/>
          <a:lstStyle/>
          <a:p>
            <a:r>
              <a:rPr lang="en-US" dirty="0"/>
              <a:t>INTRODUCTIONS</a:t>
            </a:r>
          </a:p>
        </p:txBody>
      </p:sp>
      <p:sp>
        <p:nvSpPr>
          <p:cNvPr id="6" name="Text Placeholder 5">
            <a:extLst>
              <a:ext uri="{FF2B5EF4-FFF2-40B4-BE49-F238E27FC236}">
                <a16:creationId xmlns:a16="http://schemas.microsoft.com/office/drawing/2014/main" id="{F69AF424-8914-5942-957B-E420BC3B90F6}"/>
              </a:ext>
            </a:extLst>
          </p:cNvPr>
          <p:cNvSpPr>
            <a:spLocks noGrp="1"/>
          </p:cNvSpPr>
          <p:nvPr>
            <p:ph type="body" sz="quarter" idx="16"/>
          </p:nvPr>
        </p:nvSpPr>
        <p:spPr/>
        <p:txBody>
          <a:bodyPr/>
          <a:lstStyle/>
          <a:p>
            <a:r>
              <a:rPr lang="en-US" dirty="0"/>
              <a:t>NAME HERE</a:t>
            </a:r>
          </a:p>
          <a:p>
            <a:pPr lvl="1"/>
            <a:r>
              <a:rPr lang="en-US" dirty="0"/>
              <a:t>DEPARTMENT</a:t>
            </a:r>
          </a:p>
          <a:p>
            <a:pPr lvl="1"/>
            <a:r>
              <a:rPr lang="en-US" dirty="0"/>
              <a:t>MORE INFO</a:t>
            </a:r>
          </a:p>
          <a:p>
            <a:endParaRPr lang="en-US" dirty="0"/>
          </a:p>
        </p:txBody>
      </p:sp>
      <p:sp>
        <p:nvSpPr>
          <p:cNvPr id="7" name="Text Placeholder 6">
            <a:extLst>
              <a:ext uri="{FF2B5EF4-FFF2-40B4-BE49-F238E27FC236}">
                <a16:creationId xmlns:a16="http://schemas.microsoft.com/office/drawing/2014/main" id="{58CD5C2E-4669-3F4A-9EA7-6EDA689804C1}"/>
              </a:ext>
            </a:extLst>
          </p:cNvPr>
          <p:cNvSpPr>
            <a:spLocks noGrp="1"/>
          </p:cNvSpPr>
          <p:nvPr>
            <p:ph type="body" sz="quarter" idx="17"/>
          </p:nvPr>
        </p:nvSpPr>
        <p:spPr/>
        <p:txBody>
          <a:bodyPr/>
          <a:lstStyle/>
          <a:p>
            <a:r>
              <a:rPr lang="en-US" dirty="0"/>
              <a:t>NAME HERE</a:t>
            </a:r>
          </a:p>
          <a:p>
            <a:pPr lvl="1"/>
            <a:r>
              <a:rPr lang="en-US" dirty="0"/>
              <a:t>DEPARTMENT</a:t>
            </a:r>
          </a:p>
          <a:p>
            <a:pPr lvl="1"/>
            <a:r>
              <a:rPr lang="en-US" dirty="0"/>
              <a:t>MORE INFO</a:t>
            </a:r>
          </a:p>
          <a:p>
            <a:endParaRPr lang="en-US" dirty="0"/>
          </a:p>
        </p:txBody>
      </p:sp>
      <p:sp>
        <p:nvSpPr>
          <p:cNvPr id="8" name="Text Placeholder 7">
            <a:extLst>
              <a:ext uri="{FF2B5EF4-FFF2-40B4-BE49-F238E27FC236}">
                <a16:creationId xmlns:a16="http://schemas.microsoft.com/office/drawing/2014/main" id="{B7CAB4DF-6192-7449-B7A1-DD0356672D44}"/>
              </a:ext>
            </a:extLst>
          </p:cNvPr>
          <p:cNvSpPr>
            <a:spLocks noGrp="1"/>
          </p:cNvSpPr>
          <p:nvPr>
            <p:ph type="body" sz="quarter" idx="18"/>
          </p:nvPr>
        </p:nvSpPr>
        <p:spPr/>
        <p:txBody>
          <a:bodyPr/>
          <a:lstStyle/>
          <a:p>
            <a:r>
              <a:rPr lang="en-US" dirty="0"/>
              <a:t>NAME HERE</a:t>
            </a:r>
          </a:p>
          <a:p>
            <a:pPr lvl="1"/>
            <a:r>
              <a:rPr lang="en-US" dirty="0"/>
              <a:t>DEPARTMENT</a:t>
            </a:r>
          </a:p>
          <a:p>
            <a:pPr lvl="1"/>
            <a:r>
              <a:rPr lang="en-US" dirty="0"/>
              <a:t>MORE INFO</a:t>
            </a:r>
          </a:p>
          <a:p>
            <a:endParaRPr lang="en-US" dirty="0"/>
          </a:p>
        </p:txBody>
      </p:sp>
      <p:pic>
        <p:nvPicPr>
          <p:cNvPr id="15" name="Picture Placeholder 11">
            <a:extLst>
              <a:ext uri="{FF2B5EF4-FFF2-40B4-BE49-F238E27FC236}">
                <a16:creationId xmlns:a16="http://schemas.microsoft.com/office/drawing/2014/main" id="{DF0D6E1F-FED5-F94A-B14F-8BE920D9E956}"/>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4779963" y="1731963"/>
            <a:ext cx="1754187" cy="3254375"/>
          </a:xfrm>
          <a:prstGeom prst="rect">
            <a:avLst/>
          </a:prstGeom>
          <a:solidFill>
            <a:srgbClr val="FFFFFF"/>
          </a:solidFill>
        </p:spPr>
      </p:pic>
      <p:pic>
        <p:nvPicPr>
          <p:cNvPr id="16" name="Picture Placeholder 14">
            <a:extLst>
              <a:ext uri="{FF2B5EF4-FFF2-40B4-BE49-F238E27FC236}">
                <a16:creationId xmlns:a16="http://schemas.microsoft.com/office/drawing/2014/main" id="{B4162B84-D07B-8648-B309-453A7BF656B9}"/>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a:xfrm>
            <a:off x="7291515" y="1731963"/>
            <a:ext cx="1754187" cy="3254375"/>
          </a:xfrm>
          <a:prstGeom prst="rect">
            <a:avLst/>
          </a:prstGeom>
          <a:solidFill>
            <a:srgbClr val="FFFFFF"/>
          </a:solidFill>
        </p:spPr>
      </p:pic>
      <p:pic>
        <p:nvPicPr>
          <p:cNvPr id="17" name="Picture Placeholder 17">
            <a:extLst>
              <a:ext uri="{FF2B5EF4-FFF2-40B4-BE49-F238E27FC236}">
                <a16:creationId xmlns:a16="http://schemas.microsoft.com/office/drawing/2014/main" id="{684E21FC-7521-C842-BFC8-12B7FF729A8F}"/>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a:ext>
            </a:extLst>
          </a:blip>
          <a:srcRect/>
          <a:stretch/>
        </p:blipFill>
        <p:spPr>
          <a:xfrm>
            <a:off x="9803067" y="1731963"/>
            <a:ext cx="1754187" cy="3254375"/>
          </a:xfrm>
          <a:prstGeom prst="rect">
            <a:avLst/>
          </a:prstGeom>
          <a:solidFill>
            <a:srgbClr val="FFFFFF"/>
          </a:solidFill>
        </p:spPr>
      </p:pic>
    </p:spTree>
    <p:extLst>
      <p:ext uri="{BB962C8B-B14F-4D97-AF65-F5344CB8AC3E}">
        <p14:creationId xmlns:p14="http://schemas.microsoft.com/office/powerpoint/2010/main" val="10834931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EC328-AE4D-BA42-B37D-A0282324CFDC}"/>
              </a:ext>
            </a:extLst>
          </p:cNvPr>
          <p:cNvSpPr>
            <a:spLocks noGrp="1"/>
          </p:cNvSpPr>
          <p:nvPr>
            <p:ph type="title"/>
          </p:nvPr>
        </p:nvSpPr>
        <p:spPr/>
        <p:txBody>
          <a:bodyPr/>
          <a:lstStyle/>
          <a:p>
            <a:r>
              <a:rPr lang="en-US" spc="300" dirty="0"/>
              <a:t>YOU CAN ALSO </a:t>
            </a:r>
            <a:br>
              <a:rPr lang="en-US" spc="300" dirty="0"/>
            </a:br>
            <a:r>
              <a:rPr lang="en-US" spc="300" dirty="0"/>
              <a:t>USE INTRODUCTION SLIDES FOR OTHER ILLUSTRATIONS</a:t>
            </a:r>
          </a:p>
        </p:txBody>
      </p:sp>
      <p:sp>
        <p:nvSpPr>
          <p:cNvPr id="5" name="Text Placeholder 4">
            <a:extLst>
              <a:ext uri="{FF2B5EF4-FFF2-40B4-BE49-F238E27FC236}">
                <a16:creationId xmlns:a16="http://schemas.microsoft.com/office/drawing/2014/main" id="{CB41EBEA-A620-C143-AAD4-A8AAF2939B92}"/>
              </a:ext>
            </a:extLst>
          </p:cNvPr>
          <p:cNvSpPr>
            <a:spLocks noGrp="1"/>
          </p:cNvSpPr>
          <p:nvPr>
            <p:ph type="body" sz="quarter" idx="16"/>
          </p:nvPr>
        </p:nvSpPr>
        <p:spPr>
          <a:xfrm>
            <a:off x="4779964" y="5108946"/>
            <a:ext cx="1601381" cy="1358900"/>
          </a:xfrm>
        </p:spPr>
        <p:txBody>
          <a:bodyPr/>
          <a:lstStyle/>
          <a:p>
            <a:r>
              <a:rPr lang="en-US" dirty="0"/>
              <a:t>IN THE LAB</a:t>
            </a:r>
          </a:p>
          <a:p>
            <a:pPr lvl="1"/>
            <a:r>
              <a:rPr lang="en-US" dirty="0"/>
              <a:t>WORKING HARD TO DO THE RESEARCH</a:t>
            </a:r>
          </a:p>
        </p:txBody>
      </p:sp>
      <p:sp>
        <p:nvSpPr>
          <p:cNvPr id="6" name="Text Placeholder 5">
            <a:extLst>
              <a:ext uri="{FF2B5EF4-FFF2-40B4-BE49-F238E27FC236}">
                <a16:creationId xmlns:a16="http://schemas.microsoft.com/office/drawing/2014/main" id="{0A651122-9CAF-3540-9C63-7E9D2F095BAF}"/>
              </a:ext>
            </a:extLst>
          </p:cNvPr>
          <p:cNvSpPr>
            <a:spLocks noGrp="1"/>
          </p:cNvSpPr>
          <p:nvPr>
            <p:ph type="body" sz="quarter" idx="17"/>
          </p:nvPr>
        </p:nvSpPr>
        <p:spPr/>
        <p:txBody>
          <a:bodyPr/>
          <a:lstStyle/>
          <a:p>
            <a:r>
              <a:rPr lang="en-US" dirty="0"/>
              <a:t>IN THE COMMUNITY</a:t>
            </a:r>
          </a:p>
          <a:p>
            <a:pPr lvl="1"/>
            <a:r>
              <a:rPr lang="en-US" dirty="0"/>
              <a:t>WORKING HARD TO</a:t>
            </a:r>
            <a:br>
              <a:rPr lang="en-US" dirty="0"/>
            </a:br>
            <a:r>
              <a:rPr lang="en-US" dirty="0"/>
              <a:t>SPREAD THE WORD</a:t>
            </a:r>
          </a:p>
          <a:p>
            <a:endParaRPr lang="en-US" dirty="0"/>
          </a:p>
        </p:txBody>
      </p:sp>
      <p:pic>
        <p:nvPicPr>
          <p:cNvPr id="17" name="Picture Placeholder 7">
            <a:extLst>
              <a:ext uri="{FF2B5EF4-FFF2-40B4-BE49-F238E27FC236}">
                <a16:creationId xmlns:a16="http://schemas.microsoft.com/office/drawing/2014/main" id="{F5FDE08D-820C-FA41-A39E-F5EB5DF4D216}"/>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4779963" y="1731963"/>
            <a:ext cx="2722493" cy="3254375"/>
          </a:xfrm>
          <a:prstGeom prst="rect">
            <a:avLst/>
          </a:prstGeom>
          <a:solidFill>
            <a:srgbClr val="FFFFFF"/>
          </a:solidFill>
        </p:spPr>
      </p:pic>
      <p:pic>
        <p:nvPicPr>
          <p:cNvPr id="18" name="Picture Placeholder 6">
            <a:extLst>
              <a:ext uri="{FF2B5EF4-FFF2-40B4-BE49-F238E27FC236}">
                <a16:creationId xmlns:a16="http://schemas.microsoft.com/office/drawing/2014/main" id="{B3604FC1-E1F6-064F-9B7A-34686408F18A}"/>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a:xfrm>
            <a:off x="8065957" y="1731963"/>
            <a:ext cx="2722493" cy="3254375"/>
          </a:xfrm>
          <a:prstGeom prst="rect">
            <a:avLst/>
          </a:prstGeom>
          <a:solidFill>
            <a:srgbClr val="FFFFFF"/>
          </a:solidFill>
        </p:spPr>
      </p:pic>
    </p:spTree>
    <p:extLst>
      <p:ext uri="{BB962C8B-B14F-4D97-AF65-F5344CB8AC3E}">
        <p14:creationId xmlns:p14="http://schemas.microsoft.com/office/powerpoint/2010/main" val="7397827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1BAA3-C48C-E54E-A712-01535592BB2D}"/>
              </a:ext>
            </a:extLst>
          </p:cNvPr>
          <p:cNvSpPr>
            <a:spLocks noGrp="1"/>
          </p:cNvSpPr>
          <p:nvPr>
            <p:ph type="title"/>
          </p:nvPr>
        </p:nvSpPr>
        <p:spPr>
          <a:xfrm>
            <a:off x="914133" y="2149813"/>
            <a:ext cx="2918565" cy="740797"/>
          </a:xfrm>
        </p:spPr>
        <p:txBody>
          <a:bodyPr/>
          <a:lstStyle/>
          <a:p>
            <a:r>
              <a:rPr lang="en-US" spc="300" dirty="0"/>
              <a:t>THEY WORK GREAT AS VISUAL BREAKS BETWEEN SECTIONS WITH LOTS OF TEXT</a:t>
            </a:r>
          </a:p>
        </p:txBody>
      </p:sp>
      <p:sp>
        <p:nvSpPr>
          <p:cNvPr id="3" name="Text Placeholder 2">
            <a:extLst>
              <a:ext uri="{FF2B5EF4-FFF2-40B4-BE49-F238E27FC236}">
                <a16:creationId xmlns:a16="http://schemas.microsoft.com/office/drawing/2014/main" id="{8FF22FD2-2F37-BB47-BD97-99F13AB2A552}"/>
              </a:ext>
            </a:extLst>
          </p:cNvPr>
          <p:cNvSpPr>
            <a:spLocks noGrp="1"/>
          </p:cNvSpPr>
          <p:nvPr>
            <p:ph type="body" sz="quarter" idx="16"/>
          </p:nvPr>
        </p:nvSpPr>
        <p:spPr>
          <a:xfrm>
            <a:off x="914133" y="3227432"/>
            <a:ext cx="3680820" cy="1358900"/>
          </a:xfrm>
        </p:spPr>
        <p:txBody>
          <a:bodyPr/>
          <a:lstStyle/>
          <a:p>
            <a:r>
              <a:rPr lang="en-US" dirty="0"/>
              <a:t>WHEN WE DO THE JOB THIS GOOD</a:t>
            </a:r>
          </a:p>
          <a:p>
            <a:pPr lvl="1"/>
            <a:r>
              <a:rPr lang="en-US" dirty="0"/>
              <a:t>THE WORLD STANDS UP </a:t>
            </a:r>
            <a:br>
              <a:rPr lang="en-US" dirty="0"/>
            </a:br>
            <a:r>
              <a:rPr lang="en-US" dirty="0"/>
              <a:t>AND TAKES NOTICE</a:t>
            </a:r>
          </a:p>
        </p:txBody>
      </p:sp>
      <p:pic>
        <p:nvPicPr>
          <p:cNvPr id="8" name="Picture Placeholder 7">
            <a:extLst>
              <a:ext uri="{FF2B5EF4-FFF2-40B4-BE49-F238E27FC236}">
                <a16:creationId xmlns:a16="http://schemas.microsoft.com/office/drawing/2014/main" id="{29EC259F-5703-DE45-AAD0-294BFB432CE4}"/>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a:stretch/>
        </p:blipFill>
        <p:spPr>
          <a:xfrm>
            <a:off x="5793320" y="591423"/>
            <a:ext cx="5522374" cy="6035249"/>
          </a:xfrm>
          <a:prstGeom prst="rect">
            <a:avLst/>
          </a:prstGeom>
          <a:solidFill>
            <a:srgbClr val="FFFFFF"/>
          </a:solidFill>
        </p:spPr>
      </p:pic>
    </p:spTree>
    <p:extLst>
      <p:ext uri="{BB962C8B-B14F-4D97-AF65-F5344CB8AC3E}">
        <p14:creationId xmlns:p14="http://schemas.microsoft.com/office/powerpoint/2010/main" val="25841914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506A2-2B87-1547-8F21-C7CECC5D3CD0}"/>
              </a:ext>
            </a:extLst>
          </p:cNvPr>
          <p:cNvSpPr>
            <a:spLocks noGrp="1"/>
          </p:cNvSpPr>
          <p:nvPr>
            <p:ph type="title"/>
          </p:nvPr>
        </p:nvSpPr>
        <p:spPr/>
        <p:txBody>
          <a:bodyPr/>
          <a:lstStyle/>
          <a:p>
            <a:r>
              <a:rPr lang="en-US" sz="4800" dirty="0"/>
              <a:t>SEPARATE YOUR</a:t>
            </a:r>
            <a:br>
              <a:rPr lang="en-US" sz="4800" dirty="0"/>
            </a:br>
            <a:r>
              <a:rPr lang="en-US" sz="4800" dirty="0"/>
              <a:t>TALK INTO SECTIONS</a:t>
            </a:r>
          </a:p>
        </p:txBody>
      </p:sp>
      <p:sp>
        <p:nvSpPr>
          <p:cNvPr id="3" name="Text Placeholder 2">
            <a:extLst>
              <a:ext uri="{FF2B5EF4-FFF2-40B4-BE49-F238E27FC236}">
                <a16:creationId xmlns:a16="http://schemas.microsoft.com/office/drawing/2014/main" id="{56B32CAF-3A3D-4944-BB53-2DAF5B9F34E6}"/>
              </a:ext>
            </a:extLst>
          </p:cNvPr>
          <p:cNvSpPr>
            <a:spLocks noGrp="1"/>
          </p:cNvSpPr>
          <p:nvPr>
            <p:ph type="body" sz="quarter" idx="16"/>
          </p:nvPr>
        </p:nvSpPr>
        <p:spPr/>
        <p:txBody>
          <a:bodyPr/>
          <a:lstStyle/>
          <a:p>
            <a:r>
              <a:rPr lang="en-US" dirty="0"/>
              <a:t>SECTION ##</a:t>
            </a:r>
          </a:p>
          <a:p>
            <a:endParaRPr lang="en-US" dirty="0"/>
          </a:p>
        </p:txBody>
      </p:sp>
    </p:spTree>
    <p:extLst>
      <p:ext uri="{BB962C8B-B14F-4D97-AF65-F5344CB8AC3E}">
        <p14:creationId xmlns:p14="http://schemas.microsoft.com/office/powerpoint/2010/main" val="273182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5AD28-884F-F244-B4B7-CEDED0925913}"/>
              </a:ext>
            </a:extLst>
          </p:cNvPr>
          <p:cNvSpPr>
            <a:spLocks noGrp="1"/>
          </p:cNvSpPr>
          <p:nvPr>
            <p:ph type="title"/>
          </p:nvPr>
        </p:nvSpPr>
        <p:spPr/>
        <p:txBody>
          <a:bodyPr/>
          <a:lstStyle/>
          <a:p>
            <a:r>
              <a:rPr lang="en-US" dirty="0"/>
              <a:t>ALSO GOOD </a:t>
            </a:r>
            <a:br>
              <a:rPr lang="en-US" dirty="0"/>
            </a:br>
            <a:r>
              <a:rPr lang="en-US" dirty="0"/>
              <a:t>FOR CONTENTS</a:t>
            </a:r>
          </a:p>
        </p:txBody>
      </p:sp>
      <p:sp>
        <p:nvSpPr>
          <p:cNvPr id="3" name="Text Placeholder 2">
            <a:extLst>
              <a:ext uri="{FF2B5EF4-FFF2-40B4-BE49-F238E27FC236}">
                <a16:creationId xmlns:a16="http://schemas.microsoft.com/office/drawing/2014/main" id="{6A078C0D-11D8-3B47-BF8F-24EF1FE737D5}"/>
              </a:ext>
            </a:extLst>
          </p:cNvPr>
          <p:cNvSpPr>
            <a:spLocks noGrp="1"/>
          </p:cNvSpPr>
          <p:nvPr>
            <p:ph type="body" sz="quarter" idx="16"/>
          </p:nvPr>
        </p:nvSpPr>
        <p:spPr/>
        <p:txBody>
          <a:bodyPr/>
          <a:lstStyle/>
          <a:p>
            <a:r>
              <a:rPr lang="en-US" dirty="0"/>
              <a:t>DON’T NEED THIS BOX?</a:t>
            </a:r>
          </a:p>
          <a:p>
            <a:r>
              <a:rPr lang="en-US" dirty="0"/>
              <a:t>DELETE IT!</a:t>
            </a:r>
          </a:p>
        </p:txBody>
      </p:sp>
      <p:sp>
        <p:nvSpPr>
          <p:cNvPr id="4" name="TextBox 3">
            <a:extLst>
              <a:ext uri="{FF2B5EF4-FFF2-40B4-BE49-F238E27FC236}">
                <a16:creationId xmlns:a16="http://schemas.microsoft.com/office/drawing/2014/main" id="{E26FFFE0-2BDE-EA48-8101-CF70D9D9D3A8}"/>
              </a:ext>
            </a:extLst>
          </p:cNvPr>
          <p:cNvSpPr txBox="1"/>
          <p:nvPr/>
        </p:nvSpPr>
        <p:spPr>
          <a:xfrm>
            <a:off x="6595354" y="5214026"/>
            <a:ext cx="5038927" cy="923330"/>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chemeClr val="bg1"/>
                </a:solidFill>
                <a:latin typeface="Gentona Medium" pitchFamily="2" charset="77"/>
              </a:rPr>
              <a:t>JUST ADD AN EXTRA TEXT BOX…</a:t>
            </a:r>
          </a:p>
          <a:p>
            <a:pPr marL="285750" indent="-285750">
              <a:buFont typeface="Arial" panose="020B0604020202020204" pitchFamily="34" charset="0"/>
              <a:buChar char="•"/>
            </a:pPr>
            <a:r>
              <a:rPr lang="en-US" dirty="0">
                <a:solidFill>
                  <a:schemeClr val="bg1"/>
                </a:solidFill>
                <a:latin typeface="Gentona Medium" pitchFamily="2" charset="77"/>
              </a:rPr>
              <a:t>…AND DROP YOUR CONTENTS IN</a:t>
            </a:r>
          </a:p>
          <a:p>
            <a:pPr marL="285750" indent="-285750">
              <a:buFont typeface="Arial" panose="020B0604020202020204" pitchFamily="34" charset="0"/>
              <a:buChar char="•"/>
            </a:pPr>
            <a:r>
              <a:rPr lang="en-US" dirty="0">
                <a:solidFill>
                  <a:schemeClr val="bg1"/>
                </a:solidFill>
                <a:latin typeface="Gentona Medium" pitchFamily="2" charset="77"/>
              </a:rPr>
              <a:t>OR PUT YOUR PRESENTATION GOALS HERE</a:t>
            </a:r>
          </a:p>
        </p:txBody>
      </p:sp>
    </p:spTree>
    <p:extLst>
      <p:ext uri="{BB962C8B-B14F-4D97-AF65-F5344CB8AC3E}">
        <p14:creationId xmlns:p14="http://schemas.microsoft.com/office/powerpoint/2010/main" val="1895002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0301370-ED4B-E921-E461-8C0316C7FA44}"/>
              </a:ext>
            </a:extLst>
          </p:cNvPr>
          <p:cNvSpPr>
            <a:spLocks noGrp="1"/>
          </p:cNvSpPr>
          <p:nvPr>
            <p:ph type="body" sz="quarter" idx="18"/>
          </p:nvPr>
        </p:nvSpPr>
        <p:spPr/>
        <p:txBody>
          <a:bodyPr/>
          <a:lstStyle/>
          <a:p>
            <a:r>
              <a:rPr lang="en-US" dirty="0"/>
              <a:t>A good speech is like a pencil.</a:t>
            </a:r>
          </a:p>
          <a:p>
            <a:r>
              <a:rPr lang="en-US" dirty="0"/>
              <a:t>It has to have a point.</a:t>
            </a:r>
          </a:p>
          <a:p>
            <a:endParaRPr lang="en-US" dirty="0"/>
          </a:p>
        </p:txBody>
      </p:sp>
      <p:sp>
        <p:nvSpPr>
          <p:cNvPr id="3" name="Text Placeholder 2">
            <a:extLst>
              <a:ext uri="{FF2B5EF4-FFF2-40B4-BE49-F238E27FC236}">
                <a16:creationId xmlns:a16="http://schemas.microsoft.com/office/drawing/2014/main" id="{0BCCE67F-D13E-366D-6F37-0AC70F7005F1}"/>
              </a:ext>
            </a:extLst>
          </p:cNvPr>
          <p:cNvSpPr>
            <a:spLocks noGrp="1"/>
          </p:cNvSpPr>
          <p:nvPr>
            <p:ph type="body" sz="quarter" idx="19"/>
          </p:nvPr>
        </p:nvSpPr>
        <p:spPr/>
        <p:txBody>
          <a:bodyPr/>
          <a:lstStyle/>
          <a:p>
            <a:r>
              <a:rPr lang="en-US" dirty="0"/>
              <a:t>Author Unknown</a:t>
            </a:r>
          </a:p>
        </p:txBody>
      </p:sp>
    </p:spTree>
    <p:extLst>
      <p:ext uri="{BB962C8B-B14F-4D97-AF65-F5344CB8AC3E}">
        <p14:creationId xmlns:p14="http://schemas.microsoft.com/office/powerpoint/2010/main" val="31019850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F63E766-8A09-DA64-AD12-C46B8C28DF4C}"/>
              </a:ext>
            </a:extLst>
          </p:cNvPr>
          <p:cNvSpPr>
            <a:spLocks noGrp="1"/>
          </p:cNvSpPr>
          <p:nvPr>
            <p:ph type="body" sz="quarter" idx="18"/>
          </p:nvPr>
        </p:nvSpPr>
        <p:spPr/>
        <p:txBody>
          <a:bodyPr/>
          <a:lstStyle/>
          <a:p>
            <a:r>
              <a:rPr lang="en-US" dirty="0"/>
              <a:t>Don’t sit down and wait for the opportunities to come. </a:t>
            </a:r>
            <a:br>
              <a:rPr lang="en-US" dirty="0"/>
            </a:br>
            <a:r>
              <a:rPr lang="en-US" dirty="0"/>
              <a:t>Get up and make them!</a:t>
            </a:r>
          </a:p>
        </p:txBody>
      </p:sp>
      <p:sp>
        <p:nvSpPr>
          <p:cNvPr id="3" name="Text Placeholder 2">
            <a:extLst>
              <a:ext uri="{FF2B5EF4-FFF2-40B4-BE49-F238E27FC236}">
                <a16:creationId xmlns:a16="http://schemas.microsoft.com/office/drawing/2014/main" id="{2F2A333D-089D-C6DA-7A34-05B594CE5A05}"/>
              </a:ext>
            </a:extLst>
          </p:cNvPr>
          <p:cNvSpPr>
            <a:spLocks noGrp="1"/>
          </p:cNvSpPr>
          <p:nvPr>
            <p:ph type="body" sz="quarter" idx="19"/>
          </p:nvPr>
        </p:nvSpPr>
        <p:spPr/>
        <p:txBody>
          <a:bodyPr/>
          <a:lstStyle/>
          <a:p>
            <a:r>
              <a:rPr lang="en-US" sz="2400" b="0" dirty="0">
                <a:solidFill>
                  <a:schemeClr val="accent1"/>
                </a:solidFill>
              </a:rPr>
              <a:t>Madam CJ Walker</a:t>
            </a:r>
          </a:p>
        </p:txBody>
      </p:sp>
    </p:spTree>
    <p:extLst>
      <p:ext uri="{BB962C8B-B14F-4D97-AF65-F5344CB8AC3E}">
        <p14:creationId xmlns:p14="http://schemas.microsoft.com/office/powerpoint/2010/main" val="197604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675CE64-39AD-F734-DDEE-A763DE52B9A3}"/>
              </a:ext>
            </a:extLst>
          </p:cNvPr>
          <p:cNvSpPr>
            <a:spLocks noGrp="1"/>
          </p:cNvSpPr>
          <p:nvPr>
            <p:ph type="title"/>
          </p:nvPr>
        </p:nvSpPr>
        <p:spPr/>
        <p:txBody>
          <a:bodyPr/>
          <a:lstStyle/>
          <a:p>
            <a:r>
              <a:rPr lang="en-US" dirty="0"/>
              <a:t>You don’t make progress by standing on the sidelines, whimpering and complaining. </a:t>
            </a:r>
            <a:br>
              <a:rPr lang="en-US" dirty="0"/>
            </a:br>
            <a:r>
              <a:rPr lang="en-US" dirty="0"/>
              <a:t>You make progress by implementing ideas.</a:t>
            </a:r>
          </a:p>
        </p:txBody>
      </p:sp>
      <p:sp>
        <p:nvSpPr>
          <p:cNvPr id="5" name="Text Placeholder 4">
            <a:extLst>
              <a:ext uri="{FF2B5EF4-FFF2-40B4-BE49-F238E27FC236}">
                <a16:creationId xmlns:a16="http://schemas.microsoft.com/office/drawing/2014/main" id="{370AA529-41C8-7FEE-A7DD-32BBF206B54C}"/>
              </a:ext>
            </a:extLst>
          </p:cNvPr>
          <p:cNvSpPr>
            <a:spLocks noGrp="1"/>
          </p:cNvSpPr>
          <p:nvPr>
            <p:ph type="body" sz="quarter" idx="20"/>
          </p:nvPr>
        </p:nvSpPr>
        <p:spPr/>
        <p:txBody>
          <a:bodyPr/>
          <a:lstStyle/>
          <a:p>
            <a:r>
              <a:rPr lang="en-US" dirty="0"/>
              <a:t>Shirley Chisholm</a:t>
            </a:r>
          </a:p>
          <a:p>
            <a:endParaRPr lang="en-US" dirty="0"/>
          </a:p>
        </p:txBody>
      </p:sp>
    </p:spTree>
    <p:extLst>
      <p:ext uri="{BB962C8B-B14F-4D97-AF65-F5344CB8AC3E}">
        <p14:creationId xmlns:p14="http://schemas.microsoft.com/office/powerpoint/2010/main" val="4483149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FA46B-014F-39FF-1ED9-28DFF94CB4A2}"/>
              </a:ext>
            </a:extLst>
          </p:cNvPr>
          <p:cNvSpPr>
            <a:spLocks noGrp="1"/>
          </p:cNvSpPr>
          <p:nvPr>
            <p:ph type="title"/>
          </p:nvPr>
        </p:nvSpPr>
        <p:spPr/>
        <p:txBody>
          <a:bodyPr/>
          <a:lstStyle/>
          <a:p>
            <a:r>
              <a:rPr lang="en-US" dirty="0"/>
              <a:t>Our lives begin to end </a:t>
            </a:r>
            <a:br>
              <a:rPr lang="en-US" dirty="0"/>
            </a:br>
            <a:r>
              <a:rPr lang="en-US" dirty="0"/>
              <a:t>the day we become silent </a:t>
            </a:r>
            <a:br>
              <a:rPr lang="en-US" dirty="0"/>
            </a:br>
            <a:r>
              <a:rPr lang="en-US" dirty="0"/>
              <a:t>about the things </a:t>
            </a:r>
            <a:br>
              <a:rPr lang="en-US" dirty="0"/>
            </a:br>
            <a:r>
              <a:rPr lang="en-US" dirty="0"/>
              <a:t>that matter.</a:t>
            </a:r>
          </a:p>
        </p:txBody>
      </p:sp>
      <p:sp>
        <p:nvSpPr>
          <p:cNvPr id="3" name="Text Placeholder 2">
            <a:extLst>
              <a:ext uri="{FF2B5EF4-FFF2-40B4-BE49-F238E27FC236}">
                <a16:creationId xmlns:a16="http://schemas.microsoft.com/office/drawing/2014/main" id="{5880C008-691E-E374-E3AB-D4F8AB86F66C}"/>
              </a:ext>
            </a:extLst>
          </p:cNvPr>
          <p:cNvSpPr>
            <a:spLocks noGrp="1"/>
          </p:cNvSpPr>
          <p:nvPr>
            <p:ph type="body" sz="quarter" idx="20"/>
          </p:nvPr>
        </p:nvSpPr>
        <p:spPr/>
        <p:txBody>
          <a:bodyPr/>
          <a:lstStyle/>
          <a:p>
            <a:r>
              <a:rPr lang="en-US" dirty="0"/>
              <a:t>Martin Luther King Jr.</a:t>
            </a:r>
          </a:p>
          <a:p>
            <a:endParaRPr lang="en-US" dirty="0"/>
          </a:p>
        </p:txBody>
      </p:sp>
    </p:spTree>
    <p:extLst>
      <p:ext uri="{BB962C8B-B14F-4D97-AF65-F5344CB8AC3E}">
        <p14:creationId xmlns:p14="http://schemas.microsoft.com/office/powerpoint/2010/main" val="35406068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74CB4-EF0A-A448-9C74-DA0A3B9695D7}"/>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36B8991C-3D04-7646-A174-CE56CAE7886D}"/>
              </a:ext>
            </a:extLst>
          </p:cNvPr>
          <p:cNvSpPr>
            <a:spLocks noGrp="1"/>
          </p:cNvSpPr>
          <p:nvPr>
            <p:ph type="body" sz="quarter" idx="18"/>
          </p:nvPr>
        </p:nvSpPr>
        <p:spPr/>
        <p:txBody>
          <a:bodyPr/>
          <a:lstStyle/>
          <a:p>
            <a:r>
              <a:rPr lang="en-US" dirty="0"/>
              <a:t>What is your story?</a:t>
            </a:r>
          </a:p>
          <a:p>
            <a:endParaRPr lang="en-US" dirty="0"/>
          </a:p>
          <a:p>
            <a:endParaRPr lang="en-US" dirty="0"/>
          </a:p>
        </p:txBody>
      </p:sp>
      <p:sp>
        <p:nvSpPr>
          <p:cNvPr id="4" name="Text Placeholder 3">
            <a:extLst>
              <a:ext uri="{FF2B5EF4-FFF2-40B4-BE49-F238E27FC236}">
                <a16:creationId xmlns:a16="http://schemas.microsoft.com/office/drawing/2014/main" id="{E11AC183-E402-AF49-A855-23E6ED39EA55}"/>
              </a:ext>
            </a:extLst>
          </p:cNvPr>
          <p:cNvSpPr>
            <a:spLocks noGrp="1"/>
          </p:cNvSpPr>
          <p:nvPr>
            <p:ph type="body" sz="quarter" idx="20"/>
          </p:nvPr>
        </p:nvSpPr>
        <p:spPr/>
        <p:txBody>
          <a:bodyPr/>
          <a:lstStyle/>
          <a:p>
            <a:r>
              <a:rPr lang="en-US" dirty="0"/>
              <a:t>Your highlights can go here in short narrative form.</a:t>
            </a:r>
          </a:p>
        </p:txBody>
      </p:sp>
      <p:sp>
        <p:nvSpPr>
          <p:cNvPr id="5" name="Text Placeholder 4">
            <a:extLst>
              <a:ext uri="{FF2B5EF4-FFF2-40B4-BE49-F238E27FC236}">
                <a16:creationId xmlns:a16="http://schemas.microsoft.com/office/drawing/2014/main" id="{59408F45-0CC6-B34A-BCEF-446E3CA105E5}"/>
              </a:ext>
            </a:extLst>
          </p:cNvPr>
          <p:cNvSpPr>
            <a:spLocks noGrp="1"/>
          </p:cNvSpPr>
          <p:nvPr>
            <p:ph type="body" sz="quarter" idx="21"/>
          </p:nvPr>
        </p:nvSpPr>
        <p:spPr/>
        <p:txBody>
          <a:bodyPr/>
          <a:lstStyle/>
          <a:p>
            <a:r>
              <a:rPr lang="en-US" dirty="0"/>
              <a:t>Do you need additional info?</a:t>
            </a:r>
          </a:p>
        </p:txBody>
      </p:sp>
      <p:sp>
        <p:nvSpPr>
          <p:cNvPr id="6" name="Text Placeholder 5">
            <a:extLst>
              <a:ext uri="{FF2B5EF4-FFF2-40B4-BE49-F238E27FC236}">
                <a16:creationId xmlns:a16="http://schemas.microsoft.com/office/drawing/2014/main" id="{9ED42F20-45D4-7E4E-B3E9-8D70C33BA935}"/>
              </a:ext>
            </a:extLst>
          </p:cNvPr>
          <p:cNvSpPr>
            <a:spLocks noGrp="1"/>
          </p:cNvSpPr>
          <p:nvPr>
            <p:ph type="body" sz="quarter" idx="22"/>
          </p:nvPr>
        </p:nvSpPr>
        <p:spPr/>
        <p:txBody>
          <a:bodyPr/>
          <a:lstStyle/>
          <a:p>
            <a:pPr marL="165100" indent="-165100">
              <a:buFont typeface="Arial" panose="020B0604020202020204" pitchFamily="34" charset="0"/>
              <a:buChar char="•"/>
            </a:pPr>
            <a:r>
              <a:rPr lang="en-US" dirty="0"/>
              <a:t>You can make a shortlist here.</a:t>
            </a:r>
          </a:p>
          <a:p>
            <a:pPr marL="165100" indent="-165100">
              <a:buFont typeface="Arial" panose="020B0604020202020204" pitchFamily="34" charset="0"/>
              <a:buChar char="•"/>
            </a:pPr>
            <a:r>
              <a:rPr lang="en-US" dirty="0"/>
              <a:t>Just add bullet points!</a:t>
            </a:r>
          </a:p>
          <a:p>
            <a:pPr marL="165100" indent="-165100">
              <a:buFont typeface="Arial" panose="020B0604020202020204" pitchFamily="34" charset="0"/>
              <a:buChar char="•"/>
            </a:pPr>
            <a:r>
              <a:rPr lang="en-US" dirty="0"/>
              <a:t>You don’t have to spell everything out.</a:t>
            </a:r>
          </a:p>
        </p:txBody>
      </p:sp>
    </p:spTree>
    <p:extLst>
      <p:ext uri="{BB962C8B-B14F-4D97-AF65-F5344CB8AC3E}">
        <p14:creationId xmlns:p14="http://schemas.microsoft.com/office/powerpoint/2010/main" val="33591195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74CB4-EF0A-A448-9C74-DA0A3B9695D7}"/>
              </a:ext>
            </a:extLst>
          </p:cNvPr>
          <p:cNvSpPr>
            <a:spLocks noGrp="1"/>
          </p:cNvSpPr>
          <p:nvPr>
            <p:ph type="title"/>
          </p:nvPr>
        </p:nvSpPr>
        <p:spPr/>
        <p:txBody>
          <a:bodyPr/>
          <a:lstStyle/>
          <a:p>
            <a:r>
              <a:rPr lang="en-US" dirty="0"/>
              <a:t>SLIDE IDEA HERE</a:t>
            </a:r>
          </a:p>
        </p:txBody>
      </p:sp>
      <p:sp>
        <p:nvSpPr>
          <p:cNvPr id="3" name="Text Placeholder 2">
            <a:extLst>
              <a:ext uri="{FF2B5EF4-FFF2-40B4-BE49-F238E27FC236}">
                <a16:creationId xmlns:a16="http://schemas.microsoft.com/office/drawing/2014/main" id="{36B8991C-3D04-7646-A174-CE56CAE7886D}"/>
              </a:ext>
            </a:extLst>
          </p:cNvPr>
          <p:cNvSpPr>
            <a:spLocks noGrp="1"/>
          </p:cNvSpPr>
          <p:nvPr>
            <p:ph type="body" sz="quarter" idx="18"/>
          </p:nvPr>
        </p:nvSpPr>
        <p:spPr/>
        <p:txBody>
          <a:bodyPr/>
          <a:lstStyle/>
          <a:p>
            <a:r>
              <a:rPr lang="en-US" dirty="0"/>
              <a:t>Say it with pictures</a:t>
            </a:r>
          </a:p>
        </p:txBody>
      </p:sp>
      <p:sp>
        <p:nvSpPr>
          <p:cNvPr id="4" name="Text Placeholder 3">
            <a:extLst>
              <a:ext uri="{FF2B5EF4-FFF2-40B4-BE49-F238E27FC236}">
                <a16:creationId xmlns:a16="http://schemas.microsoft.com/office/drawing/2014/main" id="{E11AC183-E402-AF49-A855-23E6ED39EA55}"/>
              </a:ext>
            </a:extLst>
          </p:cNvPr>
          <p:cNvSpPr>
            <a:spLocks noGrp="1"/>
          </p:cNvSpPr>
          <p:nvPr>
            <p:ph type="body" sz="quarter" idx="20"/>
          </p:nvPr>
        </p:nvSpPr>
        <p:spPr/>
        <p:txBody>
          <a:bodyPr/>
          <a:lstStyle/>
          <a:p>
            <a:r>
              <a:rPr lang="en-US" dirty="0"/>
              <a:t>So, you don’t need a full two </a:t>
            </a:r>
            <a:br>
              <a:rPr lang="en-US" dirty="0"/>
            </a:br>
            <a:r>
              <a:rPr lang="en-US" dirty="0"/>
              <a:t>columns of text? </a:t>
            </a:r>
          </a:p>
          <a:p>
            <a:r>
              <a:rPr lang="en-US" dirty="0"/>
              <a:t>No problem! </a:t>
            </a:r>
          </a:p>
          <a:p>
            <a:r>
              <a:rPr lang="en-US" dirty="0"/>
              <a:t>Delete extra text boxes &amp; add a photo. </a:t>
            </a:r>
          </a:p>
          <a:p>
            <a:r>
              <a:rPr lang="en-US" dirty="0">
                <a:sym typeface="Wingdings" pitchFamily="2" charset="2"/>
              </a:rPr>
              <a:t>                                                                </a:t>
            </a:r>
            <a:endParaRPr lang="en-US" dirty="0"/>
          </a:p>
        </p:txBody>
      </p:sp>
      <p:pic>
        <p:nvPicPr>
          <p:cNvPr id="14" name="Picture Placeholder 7">
            <a:extLst>
              <a:ext uri="{FF2B5EF4-FFF2-40B4-BE49-F238E27FC236}">
                <a16:creationId xmlns:a16="http://schemas.microsoft.com/office/drawing/2014/main" id="{0AE06204-6817-0046-ABC5-20DCC3146AD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311899" y="1"/>
            <a:ext cx="5880095" cy="6857999"/>
          </a:xfrm>
          <a:prstGeom prst="rect">
            <a:avLst/>
          </a:prstGeom>
        </p:spPr>
      </p:pic>
    </p:spTree>
    <p:extLst>
      <p:ext uri="{BB962C8B-B14F-4D97-AF65-F5344CB8AC3E}">
        <p14:creationId xmlns:p14="http://schemas.microsoft.com/office/powerpoint/2010/main" val="22290371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6826D-FAD0-7D42-9109-655DC69619D7}"/>
              </a:ext>
            </a:extLst>
          </p:cNvPr>
          <p:cNvSpPr>
            <a:spLocks noGrp="1"/>
          </p:cNvSpPr>
          <p:nvPr>
            <p:ph type="title"/>
          </p:nvPr>
        </p:nvSpPr>
        <p:spPr/>
        <p:txBody>
          <a:bodyPr/>
          <a:lstStyle/>
          <a:p>
            <a:r>
              <a:rPr lang="en-US" dirty="0"/>
              <a:t>SLIDE IDEA GOES HERE</a:t>
            </a:r>
          </a:p>
        </p:txBody>
      </p:sp>
      <p:sp>
        <p:nvSpPr>
          <p:cNvPr id="6" name="Text Placeholder 3">
            <a:extLst>
              <a:ext uri="{FF2B5EF4-FFF2-40B4-BE49-F238E27FC236}">
                <a16:creationId xmlns:a16="http://schemas.microsoft.com/office/drawing/2014/main" id="{F9DAD51A-6128-724B-942E-29E656DF3C53}"/>
              </a:ext>
            </a:extLst>
          </p:cNvPr>
          <p:cNvSpPr txBox="1">
            <a:spLocks/>
          </p:cNvSpPr>
          <p:nvPr/>
        </p:nvSpPr>
        <p:spPr>
          <a:xfrm>
            <a:off x="574203" y="2050181"/>
            <a:ext cx="6076854" cy="4084466"/>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entona Medium"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This is a freeform box where you can </a:t>
            </a:r>
            <a:br>
              <a:rPr lang="en-US" dirty="0"/>
            </a:br>
            <a:r>
              <a:rPr lang="en-US" b="1" dirty="0">
                <a:latin typeface="Gentona Book" pitchFamily="2" charset="77"/>
              </a:rPr>
              <a:t>format text </a:t>
            </a:r>
            <a:r>
              <a:rPr lang="en-US" dirty="0"/>
              <a:t>any way you wish.</a:t>
            </a:r>
          </a:p>
          <a:p>
            <a:r>
              <a:rPr lang="en-US" dirty="0"/>
              <a:t>You can make it </a:t>
            </a:r>
            <a:r>
              <a:rPr lang="en-US" sz="4400" dirty="0"/>
              <a:t>larger</a:t>
            </a:r>
            <a:r>
              <a:rPr lang="en-US" dirty="0"/>
              <a:t> or smaller.</a:t>
            </a:r>
          </a:p>
          <a:p>
            <a:pPr lvl="1"/>
            <a:r>
              <a:rPr lang="en-US" dirty="0"/>
              <a:t>You can add sub sections.</a:t>
            </a:r>
          </a:p>
          <a:p>
            <a:pPr lvl="1"/>
            <a:endParaRPr lang="en-US" dirty="0"/>
          </a:p>
          <a:p>
            <a:pPr marL="0" indent="0">
              <a:buFont typeface="Arial" panose="020B0604020202020204" pitchFamily="34" charset="0"/>
              <a:buNone/>
            </a:pPr>
            <a:endParaRPr lang="en-US" sz="2400" b="1" i="1" dirty="0">
              <a:latin typeface="Gentona Bold" pitchFamily="2" charset="77"/>
            </a:endParaRPr>
          </a:p>
          <a:p>
            <a:pPr marL="0" indent="0">
              <a:buFont typeface="Arial" panose="020B0604020202020204" pitchFamily="34" charset="0"/>
              <a:buNone/>
            </a:pPr>
            <a:endParaRPr lang="en-US" sz="2400" b="1" i="1" dirty="0">
              <a:latin typeface="Gentona Bold" pitchFamily="2" charset="77"/>
            </a:endParaRPr>
          </a:p>
          <a:p>
            <a:pPr marL="0" indent="0">
              <a:buFont typeface="Arial" panose="020B0604020202020204" pitchFamily="34" charset="0"/>
              <a:buNone/>
            </a:pPr>
            <a:r>
              <a:rPr lang="en-US" sz="2400" b="1" i="1" dirty="0">
                <a:latin typeface="Gentona Bold" pitchFamily="2" charset="77"/>
              </a:rPr>
              <a:t>You don’t have to use bullet points, either.</a:t>
            </a:r>
          </a:p>
          <a:p>
            <a:endParaRPr lang="en-US" dirty="0"/>
          </a:p>
        </p:txBody>
      </p:sp>
      <p:grpSp>
        <p:nvGrpSpPr>
          <p:cNvPr id="7" name="Group 6">
            <a:extLst>
              <a:ext uri="{FF2B5EF4-FFF2-40B4-BE49-F238E27FC236}">
                <a16:creationId xmlns:a16="http://schemas.microsoft.com/office/drawing/2014/main" id="{51FBFAB9-B3AD-094B-8073-08B32FD1DB2F}"/>
              </a:ext>
            </a:extLst>
          </p:cNvPr>
          <p:cNvGrpSpPr/>
          <p:nvPr/>
        </p:nvGrpSpPr>
        <p:grpSpPr>
          <a:xfrm>
            <a:off x="6923549" y="1946696"/>
            <a:ext cx="4436578" cy="2567551"/>
            <a:chOff x="7785100" y="2819400"/>
            <a:chExt cx="2984500" cy="1727200"/>
          </a:xfrm>
        </p:grpSpPr>
        <p:grpSp>
          <p:nvGrpSpPr>
            <p:cNvPr id="8" name="Group 7">
              <a:extLst>
                <a:ext uri="{FF2B5EF4-FFF2-40B4-BE49-F238E27FC236}">
                  <a16:creationId xmlns:a16="http://schemas.microsoft.com/office/drawing/2014/main" id="{54C794F0-1BE1-6142-9AE3-1E5A8C50590D}"/>
                </a:ext>
              </a:extLst>
            </p:cNvPr>
            <p:cNvGrpSpPr/>
            <p:nvPr/>
          </p:nvGrpSpPr>
          <p:grpSpPr>
            <a:xfrm>
              <a:off x="7785100" y="2819400"/>
              <a:ext cx="1854200" cy="1727200"/>
              <a:chOff x="7772400" y="2692400"/>
              <a:chExt cx="1854200" cy="1727200"/>
            </a:xfrm>
          </p:grpSpPr>
          <p:sp>
            <p:nvSpPr>
              <p:cNvPr id="11" name="Rectangle 10">
                <a:extLst>
                  <a:ext uri="{FF2B5EF4-FFF2-40B4-BE49-F238E27FC236}">
                    <a16:creationId xmlns:a16="http://schemas.microsoft.com/office/drawing/2014/main" id="{895B5C07-C0F9-704D-951F-87318779BB2B}"/>
                  </a:ext>
                </a:extLst>
              </p:cNvPr>
              <p:cNvSpPr/>
              <p:nvPr/>
            </p:nvSpPr>
            <p:spPr>
              <a:xfrm>
                <a:off x="7772400" y="3556000"/>
                <a:ext cx="533400" cy="86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9A893FB-23AF-B640-9EC8-24DBE497191E}"/>
                  </a:ext>
                </a:extLst>
              </p:cNvPr>
              <p:cNvSpPr/>
              <p:nvPr/>
            </p:nvSpPr>
            <p:spPr>
              <a:xfrm>
                <a:off x="8432800" y="3086100"/>
                <a:ext cx="533400" cy="133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ACCBF2E-4514-5045-ACF6-F920789534DE}"/>
                  </a:ext>
                </a:extLst>
              </p:cNvPr>
              <p:cNvSpPr/>
              <p:nvPr/>
            </p:nvSpPr>
            <p:spPr>
              <a:xfrm>
                <a:off x="9093200" y="2692400"/>
                <a:ext cx="533400" cy="1727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Pie 8">
              <a:extLst>
                <a:ext uri="{FF2B5EF4-FFF2-40B4-BE49-F238E27FC236}">
                  <a16:creationId xmlns:a16="http://schemas.microsoft.com/office/drawing/2014/main" id="{C5B7B818-E465-614D-B8E2-F8A8473EA80A}"/>
                </a:ext>
              </a:extLst>
            </p:cNvPr>
            <p:cNvSpPr/>
            <p:nvPr/>
          </p:nvSpPr>
          <p:spPr>
            <a:xfrm>
              <a:off x="10020300" y="2819400"/>
              <a:ext cx="749300" cy="749300"/>
            </a:xfrm>
            <a:prstGeom prst="pie">
              <a:avLst>
                <a:gd name="adj1" fmla="val 18399367"/>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Pie 9">
              <a:extLst>
                <a:ext uri="{FF2B5EF4-FFF2-40B4-BE49-F238E27FC236}">
                  <a16:creationId xmlns:a16="http://schemas.microsoft.com/office/drawing/2014/main" id="{1BC2F2E8-96B8-D243-AC28-FDA6DC92536B}"/>
                </a:ext>
              </a:extLst>
            </p:cNvPr>
            <p:cNvSpPr/>
            <p:nvPr/>
          </p:nvSpPr>
          <p:spPr>
            <a:xfrm>
              <a:off x="10020300" y="3797300"/>
              <a:ext cx="749300" cy="749300"/>
            </a:xfrm>
            <a:prstGeom prst="pie">
              <a:avLst>
                <a:gd name="adj1" fmla="val 3100092"/>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4" name="Rectangle 13">
            <a:extLst>
              <a:ext uri="{FF2B5EF4-FFF2-40B4-BE49-F238E27FC236}">
                <a16:creationId xmlns:a16="http://schemas.microsoft.com/office/drawing/2014/main" id="{68F1D9D3-8C97-614B-8E22-EDE6170739EF}"/>
              </a:ext>
            </a:extLst>
          </p:cNvPr>
          <p:cNvSpPr/>
          <p:nvPr/>
        </p:nvSpPr>
        <p:spPr>
          <a:xfrm>
            <a:off x="7600391" y="4762563"/>
            <a:ext cx="3082895" cy="646331"/>
          </a:xfrm>
          <a:prstGeom prst="rect">
            <a:avLst/>
          </a:prstGeom>
        </p:spPr>
        <p:txBody>
          <a:bodyPr wrap="none">
            <a:spAutoFit/>
          </a:bodyPr>
          <a:lstStyle/>
          <a:p>
            <a:pPr algn="ctr"/>
            <a:r>
              <a:rPr lang="en-US" b="1" i="1" dirty="0">
                <a:latin typeface="Gentona Bold" pitchFamily="2" charset="77"/>
              </a:rPr>
              <a:t>You can add shapes charts, </a:t>
            </a:r>
          </a:p>
          <a:p>
            <a:pPr algn="ctr"/>
            <a:r>
              <a:rPr lang="en-US" b="1" i="1" dirty="0">
                <a:latin typeface="Gentona Bold" pitchFamily="2" charset="77"/>
              </a:rPr>
              <a:t>graphs, photos &amp; data.</a:t>
            </a:r>
          </a:p>
        </p:txBody>
      </p:sp>
    </p:spTree>
    <p:extLst>
      <p:ext uri="{BB962C8B-B14F-4D97-AF65-F5344CB8AC3E}">
        <p14:creationId xmlns:p14="http://schemas.microsoft.com/office/powerpoint/2010/main" val="17880494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BE8F80F-EECC-B241-965A-AD904D1FCA0A}"/>
              </a:ext>
            </a:extLst>
          </p:cNvPr>
          <p:cNvSpPr>
            <a:spLocks noGrp="1"/>
          </p:cNvSpPr>
          <p:nvPr>
            <p:ph type="body" sz="quarter" idx="18"/>
          </p:nvPr>
        </p:nvSpPr>
        <p:spPr/>
        <p:txBody>
          <a:bodyPr/>
          <a:lstStyle/>
          <a:p>
            <a:r>
              <a:rPr lang="en-US" dirty="0"/>
              <a:t>Tell them what you really think.</a:t>
            </a:r>
          </a:p>
        </p:txBody>
      </p:sp>
      <p:sp>
        <p:nvSpPr>
          <p:cNvPr id="3" name="Text Placeholder 2">
            <a:extLst>
              <a:ext uri="{FF2B5EF4-FFF2-40B4-BE49-F238E27FC236}">
                <a16:creationId xmlns:a16="http://schemas.microsoft.com/office/drawing/2014/main" id="{F10DF9ED-8D1A-824B-A339-2AFDC4942153}"/>
              </a:ext>
            </a:extLst>
          </p:cNvPr>
          <p:cNvSpPr>
            <a:spLocks noGrp="1"/>
          </p:cNvSpPr>
          <p:nvPr>
            <p:ph type="body" sz="quarter" idx="20"/>
          </p:nvPr>
        </p:nvSpPr>
        <p:spPr/>
        <p:txBody>
          <a:bodyPr/>
          <a:lstStyle/>
          <a:p>
            <a:r>
              <a:rPr lang="en-US" dirty="0"/>
              <a:t>The best presentations aren’t </a:t>
            </a:r>
            <a:br>
              <a:rPr lang="en-US" dirty="0"/>
            </a:br>
            <a:r>
              <a:rPr lang="en-US" dirty="0"/>
              <a:t>read directly off the slides. </a:t>
            </a:r>
          </a:p>
          <a:p>
            <a:endParaRPr lang="en-US" dirty="0"/>
          </a:p>
          <a:p>
            <a:r>
              <a:rPr lang="en-US" dirty="0"/>
              <a:t>Remember that less is more in </a:t>
            </a:r>
            <a:br>
              <a:rPr lang="en-US" dirty="0"/>
            </a:br>
            <a:r>
              <a:rPr lang="en-US" dirty="0"/>
              <a:t>these text boxes.</a:t>
            </a:r>
          </a:p>
          <a:p>
            <a:endParaRPr lang="en-US" dirty="0"/>
          </a:p>
        </p:txBody>
      </p:sp>
      <p:sp>
        <p:nvSpPr>
          <p:cNvPr id="4" name="Text Placeholder 3">
            <a:extLst>
              <a:ext uri="{FF2B5EF4-FFF2-40B4-BE49-F238E27FC236}">
                <a16:creationId xmlns:a16="http://schemas.microsoft.com/office/drawing/2014/main" id="{F26AB516-0342-CD4B-A344-419B3CCE2135}"/>
              </a:ext>
            </a:extLst>
          </p:cNvPr>
          <p:cNvSpPr>
            <a:spLocks noGrp="1"/>
          </p:cNvSpPr>
          <p:nvPr>
            <p:ph type="body" sz="quarter" idx="21"/>
          </p:nvPr>
        </p:nvSpPr>
        <p:spPr/>
        <p:txBody>
          <a:bodyPr/>
          <a:lstStyle/>
          <a:p>
            <a:r>
              <a:rPr lang="en-US" dirty="0"/>
              <a:t>You have two columns to break </a:t>
            </a:r>
            <a:br>
              <a:rPr lang="en-US" dirty="0"/>
            </a:br>
            <a:r>
              <a:rPr lang="en-US" dirty="0"/>
              <a:t>up your text. </a:t>
            </a:r>
          </a:p>
          <a:p>
            <a:endParaRPr lang="en-US" dirty="0"/>
          </a:p>
          <a:p>
            <a:r>
              <a:rPr lang="en-US" dirty="0"/>
              <a:t>But you could always put a photo </a:t>
            </a:r>
            <a:br>
              <a:rPr lang="en-US" dirty="0"/>
            </a:br>
            <a:r>
              <a:rPr lang="en-US" dirty="0"/>
              <a:t>on this side, instead!</a:t>
            </a:r>
          </a:p>
          <a:p>
            <a:endParaRPr lang="en-US" dirty="0"/>
          </a:p>
        </p:txBody>
      </p:sp>
      <p:sp>
        <p:nvSpPr>
          <p:cNvPr id="5" name="Title 4">
            <a:extLst>
              <a:ext uri="{FF2B5EF4-FFF2-40B4-BE49-F238E27FC236}">
                <a16:creationId xmlns:a16="http://schemas.microsoft.com/office/drawing/2014/main" id="{518CE420-587F-B040-B364-8A3C04949CAE}"/>
              </a:ext>
            </a:extLst>
          </p:cNvPr>
          <p:cNvSpPr>
            <a:spLocks noGrp="1"/>
          </p:cNvSpPr>
          <p:nvPr>
            <p:ph type="title"/>
          </p:nvPr>
        </p:nvSpPr>
        <p:spPr/>
        <p:txBody>
          <a:bodyPr/>
          <a:lstStyle/>
          <a:p>
            <a:r>
              <a:rPr lang="en-US" dirty="0"/>
              <a:t>SLIDE IDEA GOES HERE</a:t>
            </a:r>
          </a:p>
        </p:txBody>
      </p:sp>
    </p:spTree>
    <p:extLst>
      <p:ext uri="{BB962C8B-B14F-4D97-AF65-F5344CB8AC3E}">
        <p14:creationId xmlns:p14="http://schemas.microsoft.com/office/powerpoint/2010/main" val="2642380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EEAF693-5E51-A84B-8702-0061129C0DFA}"/>
              </a:ext>
            </a:extLst>
          </p:cNvPr>
          <p:cNvSpPr>
            <a:spLocks noGrp="1"/>
          </p:cNvSpPr>
          <p:nvPr>
            <p:ph type="body" sz="quarter" idx="18"/>
          </p:nvPr>
        </p:nvSpPr>
        <p:spPr/>
        <p:txBody>
          <a:bodyPr/>
          <a:lstStyle/>
          <a:p>
            <a:r>
              <a:rPr lang="en-US" dirty="0"/>
              <a:t>Make your point.</a:t>
            </a:r>
          </a:p>
          <a:p>
            <a:endParaRPr lang="en-US" dirty="0"/>
          </a:p>
        </p:txBody>
      </p:sp>
      <p:sp>
        <p:nvSpPr>
          <p:cNvPr id="3" name="Text Placeholder 2">
            <a:extLst>
              <a:ext uri="{FF2B5EF4-FFF2-40B4-BE49-F238E27FC236}">
                <a16:creationId xmlns:a16="http://schemas.microsoft.com/office/drawing/2014/main" id="{C4E268F7-DA1B-1F4B-BC4F-2B52B797B558}"/>
              </a:ext>
            </a:extLst>
          </p:cNvPr>
          <p:cNvSpPr>
            <a:spLocks noGrp="1"/>
          </p:cNvSpPr>
          <p:nvPr>
            <p:ph type="body" sz="quarter" idx="19"/>
          </p:nvPr>
        </p:nvSpPr>
        <p:spPr/>
        <p:txBody>
          <a:bodyPr/>
          <a:lstStyle/>
          <a:p>
            <a:pPr marL="228600" indent="-219075">
              <a:buFont typeface="Arial" panose="020B0604020202020204" pitchFamily="34" charset="0"/>
              <a:buChar char="•"/>
            </a:pPr>
            <a:r>
              <a:rPr lang="en-US" dirty="0"/>
              <a:t>This is a slide built for maximum bullet points</a:t>
            </a:r>
          </a:p>
          <a:p>
            <a:pPr marL="228600" indent="-219075">
              <a:buFont typeface="Arial" panose="020B0604020202020204" pitchFamily="34" charset="0"/>
              <a:buChar char="•"/>
            </a:pPr>
            <a:r>
              <a:rPr lang="en-US" dirty="0"/>
              <a:t>Like here</a:t>
            </a:r>
          </a:p>
          <a:p>
            <a:pPr marL="228600" indent="-219075">
              <a:buFont typeface="Arial" panose="020B0604020202020204" pitchFamily="34" charset="0"/>
              <a:buChar char="•"/>
            </a:pPr>
            <a:r>
              <a:rPr lang="en-US" dirty="0"/>
              <a:t>And here</a:t>
            </a:r>
          </a:p>
          <a:p>
            <a:pPr marL="228600" indent="-219075">
              <a:buFont typeface="Arial" panose="020B0604020202020204" pitchFamily="34" charset="0"/>
              <a:buChar char="•"/>
            </a:pPr>
            <a:r>
              <a:rPr lang="en-US" dirty="0"/>
              <a:t>And here</a:t>
            </a:r>
          </a:p>
          <a:p>
            <a:pPr marL="228600" indent="-219075">
              <a:buFont typeface="Arial" panose="020B0604020202020204" pitchFamily="34" charset="0"/>
              <a:buChar char="•"/>
            </a:pPr>
            <a:endParaRPr lang="en-US" dirty="0"/>
          </a:p>
          <a:p>
            <a:pPr marL="228600" indent="-219075">
              <a:buFont typeface="Arial" panose="020B0604020202020204" pitchFamily="34" charset="0"/>
              <a:buChar char="•"/>
            </a:pPr>
            <a:endParaRPr lang="en-US" dirty="0"/>
          </a:p>
        </p:txBody>
      </p:sp>
      <p:sp>
        <p:nvSpPr>
          <p:cNvPr id="4" name="Text Placeholder 3">
            <a:extLst>
              <a:ext uri="{FF2B5EF4-FFF2-40B4-BE49-F238E27FC236}">
                <a16:creationId xmlns:a16="http://schemas.microsoft.com/office/drawing/2014/main" id="{0D5236C0-70B4-AA4F-AC1D-0EBF0D48DD6D}"/>
              </a:ext>
            </a:extLst>
          </p:cNvPr>
          <p:cNvSpPr>
            <a:spLocks noGrp="1"/>
          </p:cNvSpPr>
          <p:nvPr>
            <p:ph type="body" sz="quarter" idx="20"/>
          </p:nvPr>
        </p:nvSpPr>
        <p:spPr/>
        <p:txBody>
          <a:bodyPr/>
          <a:lstStyle/>
          <a:p>
            <a:pPr marL="228600" indent="-219075">
              <a:buFont typeface="Arial" panose="020B0604020202020204" pitchFamily="34" charset="0"/>
              <a:buChar char="•"/>
            </a:pPr>
            <a:r>
              <a:rPr lang="en-US" dirty="0"/>
              <a:t>You get TWO full columns of bullet points…</a:t>
            </a:r>
          </a:p>
          <a:p>
            <a:pPr marL="228600" indent="-219075">
              <a:buFont typeface="Arial" panose="020B0604020202020204" pitchFamily="34" charset="0"/>
              <a:buChar char="•"/>
            </a:pPr>
            <a:r>
              <a:rPr lang="en-US" dirty="0"/>
              <a:t>…if you…</a:t>
            </a:r>
          </a:p>
          <a:p>
            <a:pPr marL="228600" indent="-219075">
              <a:buFont typeface="Arial" panose="020B0604020202020204" pitchFamily="34" charset="0"/>
              <a:buChar char="•"/>
            </a:pPr>
            <a:r>
              <a:rPr lang="en-US" dirty="0"/>
              <a:t>…need them…</a:t>
            </a:r>
          </a:p>
          <a:p>
            <a:pPr marL="228600" indent="-219075">
              <a:buFont typeface="Arial" panose="020B0604020202020204" pitchFamily="34" charset="0"/>
              <a:buChar char="•"/>
            </a:pPr>
            <a:r>
              <a:rPr lang="en-US" dirty="0"/>
              <a:t>…that badly.</a:t>
            </a:r>
          </a:p>
          <a:p>
            <a:pPr marL="354012" indent="-342900">
              <a:buFont typeface="Arial" panose="020B0604020202020204" pitchFamily="34" charset="0"/>
              <a:buChar char="•"/>
            </a:pPr>
            <a:endParaRPr lang="en-US" dirty="0"/>
          </a:p>
          <a:p>
            <a:pPr marL="354012" indent="-342900">
              <a:buFont typeface="Arial" panose="020B0604020202020204" pitchFamily="34" charset="0"/>
              <a:buChar char="•"/>
            </a:pPr>
            <a:endParaRPr lang="en-US" dirty="0"/>
          </a:p>
        </p:txBody>
      </p:sp>
      <p:sp>
        <p:nvSpPr>
          <p:cNvPr id="5" name="Title 4">
            <a:extLst>
              <a:ext uri="{FF2B5EF4-FFF2-40B4-BE49-F238E27FC236}">
                <a16:creationId xmlns:a16="http://schemas.microsoft.com/office/drawing/2014/main" id="{8CBD61F2-2623-8A47-B0BB-295F4F451BF3}"/>
              </a:ext>
            </a:extLst>
          </p:cNvPr>
          <p:cNvSpPr>
            <a:spLocks noGrp="1"/>
          </p:cNvSpPr>
          <p:nvPr>
            <p:ph type="title"/>
          </p:nvPr>
        </p:nvSpPr>
        <p:spPr/>
        <p:txBody>
          <a:bodyPr/>
          <a:lstStyle/>
          <a:p>
            <a:r>
              <a:rPr lang="en-US" dirty="0"/>
              <a:t>SLIDE IDEA GOES HERE</a:t>
            </a:r>
          </a:p>
        </p:txBody>
      </p:sp>
    </p:spTree>
    <p:extLst>
      <p:ext uri="{BB962C8B-B14F-4D97-AF65-F5344CB8AC3E}">
        <p14:creationId xmlns:p14="http://schemas.microsoft.com/office/powerpoint/2010/main" val="12253157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E2449-765B-2449-A5D8-67091F56E747}"/>
              </a:ext>
            </a:extLst>
          </p:cNvPr>
          <p:cNvSpPr>
            <a:spLocks noGrp="1"/>
          </p:cNvSpPr>
          <p:nvPr>
            <p:ph type="title"/>
          </p:nvPr>
        </p:nvSpPr>
        <p:spPr/>
        <p:txBody>
          <a:bodyPr/>
          <a:lstStyle/>
          <a:p>
            <a:r>
              <a:rPr lang="en-US" dirty="0"/>
              <a:t>SLIDE IDEA GOES HERE</a:t>
            </a:r>
          </a:p>
        </p:txBody>
      </p:sp>
      <p:sp>
        <p:nvSpPr>
          <p:cNvPr id="4" name="Text Placeholder 2">
            <a:extLst>
              <a:ext uri="{FF2B5EF4-FFF2-40B4-BE49-F238E27FC236}">
                <a16:creationId xmlns:a16="http://schemas.microsoft.com/office/drawing/2014/main" id="{0698D0DE-AA33-A44C-9374-E5494A9F68D0}"/>
              </a:ext>
            </a:extLst>
          </p:cNvPr>
          <p:cNvSpPr txBox="1">
            <a:spLocks/>
          </p:cNvSpPr>
          <p:nvPr/>
        </p:nvSpPr>
        <p:spPr>
          <a:xfrm>
            <a:off x="1260474" y="3429000"/>
            <a:ext cx="9188452" cy="787400"/>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solidFill>
                  <a:schemeClr val="bg2">
                    <a:lumMod val="75000"/>
                  </a:schemeClr>
                </a:solidFill>
              </a:rPr>
              <a:t>This slide is blank, except for the header and the page number.</a:t>
            </a:r>
          </a:p>
          <a:p>
            <a:pPr algn="ctr"/>
            <a:r>
              <a:rPr lang="en-US" dirty="0">
                <a:solidFill>
                  <a:schemeClr val="bg2">
                    <a:lumMod val="75000"/>
                  </a:schemeClr>
                </a:solidFill>
              </a:rPr>
              <a:t>You can put whatever you want on it.</a:t>
            </a:r>
          </a:p>
          <a:p>
            <a:pPr algn="ctr"/>
            <a:r>
              <a:rPr lang="en-US" dirty="0">
                <a:solidFill>
                  <a:schemeClr val="bg2">
                    <a:lumMod val="75000"/>
                  </a:schemeClr>
                </a:solidFill>
              </a:rPr>
              <a:t>Go crazy!</a:t>
            </a:r>
          </a:p>
        </p:txBody>
      </p:sp>
    </p:spTree>
    <p:extLst>
      <p:ext uri="{BB962C8B-B14F-4D97-AF65-F5344CB8AC3E}">
        <p14:creationId xmlns:p14="http://schemas.microsoft.com/office/powerpoint/2010/main" val="5974040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75C32C0-874F-3842-9F8F-B2A594618DBA}"/>
              </a:ext>
            </a:extLst>
          </p:cNvPr>
          <p:cNvSpPr>
            <a:spLocks noGrp="1"/>
          </p:cNvSpPr>
          <p:nvPr>
            <p:ph type="body" sz="quarter" idx="18"/>
          </p:nvPr>
        </p:nvSpPr>
        <p:spPr/>
        <p:txBody>
          <a:bodyPr/>
          <a:lstStyle/>
          <a:p>
            <a:r>
              <a:rPr lang="en-US" dirty="0"/>
              <a:t>What is your story?</a:t>
            </a:r>
          </a:p>
        </p:txBody>
      </p:sp>
      <p:sp>
        <p:nvSpPr>
          <p:cNvPr id="3" name="Text Placeholder 2">
            <a:extLst>
              <a:ext uri="{FF2B5EF4-FFF2-40B4-BE49-F238E27FC236}">
                <a16:creationId xmlns:a16="http://schemas.microsoft.com/office/drawing/2014/main" id="{9E4C1445-8746-A342-A857-721616B60B69}"/>
              </a:ext>
            </a:extLst>
          </p:cNvPr>
          <p:cNvSpPr>
            <a:spLocks noGrp="1"/>
          </p:cNvSpPr>
          <p:nvPr>
            <p:ph type="body" sz="quarter" idx="20"/>
          </p:nvPr>
        </p:nvSpPr>
        <p:spPr/>
        <p:txBody>
          <a:bodyPr/>
          <a:lstStyle/>
          <a:p>
            <a:r>
              <a:rPr lang="en-US" dirty="0"/>
              <a:t>Your highlights can go here in short narrative form.</a:t>
            </a:r>
          </a:p>
        </p:txBody>
      </p:sp>
      <p:sp>
        <p:nvSpPr>
          <p:cNvPr id="4" name="Text Placeholder 3">
            <a:extLst>
              <a:ext uri="{FF2B5EF4-FFF2-40B4-BE49-F238E27FC236}">
                <a16:creationId xmlns:a16="http://schemas.microsoft.com/office/drawing/2014/main" id="{90316B32-BB38-AB40-AE79-7FB5B57331C9}"/>
              </a:ext>
            </a:extLst>
          </p:cNvPr>
          <p:cNvSpPr>
            <a:spLocks noGrp="1"/>
          </p:cNvSpPr>
          <p:nvPr>
            <p:ph type="body" sz="quarter" idx="21"/>
          </p:nvPr>
        </p:nvSpPr>
        <p:spPr/>
        <p:txBody>
          <a:bodyPr/>
          <a:lstStyle/>
          <a:p>
            <a:r>
              <a:rPr lang="en-US" dirty="0"/>
              <a:t>Do you need additional info?</a:t>
            </a:r>
          </a:p>
          <a:p>
            <a:endParaRPr lang="en-US" dirty="0"/>
          </a:p>
        </p:txBody>
      </p:sp>
      <p:sp>
        <p:nvSpPr>
          <p:cNvPr id="5" name="Text Placeholder 4">
            <a:extLst>
              <a:ext uri="{FF2B5EF4-FFF2-40B4-BE49-F238E27FC236}">
                <a16:creationId xmlns:a16="http://schemas.microsoft.com/office/drawing/2014/main" id="{5A23FF7B-5404-8048-8131-9CD7A26CF82B}"/>
              </a:ext>
            </a:extLst>
          </p:cNvPr>
          <p:cNvSpPr>
            <a:spLocks noGrp="1"/>
          </p:cNvSpPr>
          <p:nvPr>
            <p:ph type="body" sz="quarter" idx="22"/>
          </p:nvPr>
        </p:nvSpPr>
        <p:spPr/>
        <p:txBody>
          <a:bodyPr/>
          <a:lstStyle/>
          <a:p>
            <a:pPr marL="165100" indent="-165100">
              <a:buFont typeface="Arial" panose="020B0604020202020204" pitchFamily="34" charset="0"/>
              <a:buChar char="•"/>
            </a:pPr>
            <a:r>
              <a:rPr lang="en-US" dirty="0"/>
              <a:t>You can make a shortlist here.</a:t>
            </a:r>
          </a:p>
          <a:p>
            <a:pPr marL="165100" indent="-165100">
              <a:buFont typeface="Arial" panose="020B0604020202020204" pitchFamily="34" charset="0"/>
              <a:buChar char="•"/>
            </a:pPr>
            <a:r>
              <a:rPr lang="en-US" dirty="0"/>
              <a:t>Just add bullet points!</a:t>
            </a:r>
          </a:p>
          <a:p>
            <a:pPr marL="165100" indent="-165100">
              <a:buFont typeface="Arial" panose="020B0604020202020204" pitchFamily="34" charset="0"/>
              <a:buChar char="•"/>
            </a:pPr>
            <a:r>
              <a:rPr lang="en-US" dirty="0"/>
              <a:t>You don’t have to spell everything out.</a:t>
            </a:r>
          </a:p>
          <a:p>
            <a:endParaRPr lang="en-US" dirty="0"/>
          </a:p>
        </p:txBody>
      </p:sp>
      <p:sp>
        <p:nvSpPr>
          <p:cNvPr id="6" name="Title 5">
            <a:extLst>
              <a:ext uri="{FF2B5EF4-FFF2-40B4-BE49-F238E27FC236}">
                <a16:creationId xmlns:a16="http://schemas.microsoft.com/office/drawing/2014/main" id="{D99C38A5-7DD4-274F-82CC-E3BBED923D41}"/>
              </a:ext>
            </a:extLst>
          </p:cNvPr>
          <p:cNvSpPr>
            <a:spLocks noGrp="1"/>
          </p:cNvSpPr>
          <p:nvPr>
            <p:ph type="title"/>
          </p:nvPr>
        </p:nvSpPr>
        <p:spPr/>
        <p:txBody>
          <a:bodyPr/>
          <a:lstStyle/>
          <a:p>
            <a:r>
              <a:rPr lang="en-US" dirty="0"/>
              <a:t>SLIDE IDEA GOES HERE</a:t>
            </a:r>
          </a:p>
        </p:txBody>
      </p:sp>
    </p:spTree>
    <p:extLst>
      <p:ext uri="{BB962C8B-B14F-4D97-AF65-F5344CB8AC3E}">
        <p14:creationId xmlns:p14="http://schemas.microsoft.com/office/powerpoint/2010/main" val="6285876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E4C1445-8746-A342-A857-721616B60B69}"/>
              </a:ext>
            </a:extLst>
          </p:cNvPr>
          <p:cNvSpPr>
            <a:spLocks noGrp="1"/>
          </p:cNvSpPr>
          <p:nvPr>
            <p:ph type="body" sz="quarter" idx="20"/>
          </p:nvPr>
        </p:nvSpPr>
        <p:spPr/>
        <p:txBody>
          <a:bodyPr/>
          <a:lstStyle/>
          <a:p>
            <a:r>
              <a:rPr lang="en-US" dirty="0"/>
              <a:t>So, you don’t need a full two </a:t>
            </a:r>
            <a:br>
              <a:rPr lang="en-US" dirty="0"/>
            </a:br>
            <a:r>
              <a:rPr lang="en-US" dirty="0"/>
              <a:t>columns of text? </a:t>
            </a:r>
          </a:p>
          <a:p>
            <a:r>
              <a:rPr lang="en-US" dirty="0"/>
              <a:t>No problem! </a:t>
            </a:r>
          </a:p>
          <a:p>
            <a:r>
              <a:rPr lang="en-US" dirty="0"/>
              <a:t>Delete extra text boxes &amp; add a photo. </a:t>
            </a:r>
          </a:p>
          <a:p>
            <a:r>
              <a:rPr lang="en-US" dirty="0">
                <a:sym typeface="Wingdings" pitchFamily="2" charset="2"/>
              </a:rPr>
              <a:t>                                                                </a:t>
            </a:r>
            <a:endParaRPr lang="en-US" dirty="0"/>
          </a:p>
        </p:txBody>
      </p:sp>
      <p:sp>
        <p:nvSpPr>
          <p:cNvPr id="6" name="Title 5">
            <a:extLst>
              <a:ext uri="{FF2B5EF4-FFF2-40B4-BE49-F238E27FC236}">
                <a16:creationId xmlns:a16="http://schemas.microsoft.com/office/drawing/2014/main" id="{D99C38A5-7DD4-274F-82CC-E3BBED923D41}"/>
              </a:ext>
            </a:extLst>
          </p:cNvPr>
          <p:cNvSpPr>
            <a:spLocks noGrp="1"/>
          </p:cNvSpPr>
          <p:nvPr>
            <p:ph type="title"/>
          </p:nvPr>
        </p:nvSpPr>
        <p:spPr/>
        <p:txBody>
          <a:bodyPr/>
          <a:lstStyle/>
          <a:p>
            <a:r>
              <a:rPr lang="en-US" dirty="0"/>
              <a:t>SLIDE IDEA GOES HERE</a:t>
            </a:r>
          </a:p>
        </p:txBody>
      </p:sp>
      <p:pic>
        <p:nvPicPr>
          <p:cNvPr id="13" name="Picture Placeholder 7">
            <a:extLst>
              <a:ext uri="{FF2B5EF4-FFF2-40B4-BE49-F238E27FC236}">
                <a16:creationId xmlns:a16="http://schemas.microsoft.com/office/drawing/2014/main" id="{73F757C7-51E0-1748-B5D9-38DC30415AC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311899" y="1"/>
            <a:ext cx="5880095" cy="6857999"/>
          </a:xfrm>
          <a:prstGeom prst="rect">
            <a:avLst/>
          </a:prstGeom>
        </p:spPr>
      </p:pic>
      <p:sp>
        <p:nvSpPr>
          <p:cNvPr id="17" name="Text Placeholder 16">
            <a:extLst>
              <a:ext uri="{FF2B5EF4-FFF2-40B4-BE49-F238E27FC236}">
                <a16:creationId xmlns:a16="http://schemas.microsoft.com/office/drawing/2014/main" id="{FF1FE01B-BC69-524D-9295-F20A90270D87}"/>
              </a:ext>
            </a:extLst>
          </p:cNvPr>
          <p:cNvSpPr>
            <a:spLocks noGrp="1"/>
          </p:cNvSpPr>
          <p:nvPr>
            <p:ph type="body" sz="quarter" idx="18"/>
          </p:nvPr>
        </p:nvSpPr>
        <p:spPr/>
        <p:txBody>
          <a:bodyPr/>
          <a:lstStyle/>
          <a:p>
            <a:r>
              <a:rPr lang="en-US" dirty="0"/>
              <a:t>Say it with pictures</a:t>
            </a:r>
          </a:p>
          <a:p>
            <a:endParaRPr lang="en-US" dirty="0"/>
          </a:p>
        </p:txBody>
      </p:sp>
    </p:spTree>
    <p:extLst>
      <p:ext uri="{BB962C8B-B14F-4D97-AF65-F5344CB8AC3E}">
        <p14:creationId xmlns:p14="http://schemas.microsoft.com/office/powerpoint/2010/main" val="307743012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B8CA5-3C5C-1142-A3FC-032DB1703564}"/>
              </a:ext>
            </a:extLst>
          </p:cNvPr>
          <p:cNvSpPr>
            <a:spLocks noGrp="1"/>
          </p:cNvSpPr>
          <p:nvPr>
            <p:ph type="title"/>
          </p:nvPr>
        </p:nvSpPr>
        <p:spPr/>
        <p:txBody>
          <a:bodyPr/>
          <a:lstStyle/>
          <a:p>
            <a:r>
              <a:rPr lang="en-US" dirty="0"/>
              <a:t>SLIDE IDEA GOES HERE</a:t>
            </a:r>
          </a:p>
        </p:txBody>
      </p:sp>
      <p:sp>
        <p:nvSpPr>
          <p:cNvPr id="6" name="Text Placeholder 3">
            <a:extLst>
              <a:ext uri="{FF2B5EF4-FFF2-40B4-BE49-F238E27FC236}">
                <a16:creationId xmlns:a16="http://schemas.microsoft.com/office/drawing/2014/main" id="{DD64DC70-6986-DE4F-8567-049C38375979}"/>
              </a:ext>
            </a:extLst>
          </p:cNvPr>
          <p:cNvSpPr txBox="1">
            <a:spLocks/>
          </p:cNvSpPr>
          <p:nvPr/>
        </p:nvSpPr>
        <p:spPr>
          <a:xfrm>
            <a:off x="574203" y="2050181"/>
            <a:ext cx="6076854" cy="4084466"/>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Gentona Medium"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This is a freeform box where you can </a:t>
            </a:r>
            <a:br>
              <a:rPr lang="en-US" dirty="0"/>
            </a:br>
            <a:r>
              <a:rPr lang="en-US" b="1" dirty="0">
                <a:latin typeface="Gentona Book" pitchFamily="2" charset="77"/>
              </a:rPr>
              <a:t>format text </a:t>
            </a:r>
            <a:r>
              <a:rPr lang="en-US" dirty="0"/>
              <a:t>any way you wish.</a:t>
            </a:r>
          </a:p>
          <a:p>
            <a:r>
              <a:rPr lang="en-US" dirty="0"/>
              <a:t>You can make it </a:t>
            </a:r>
            <a:r>
              <a:rPr lang="en-US" sz="4400" dirty="0"/>
              <a:t>larger</a:t>
            </a:r>
            <a:r>
              <a:rPr lang="en-US" dirty="0"/>
              <a:t> or smaller.</a:t>
            </a:r>
          </a:p>
          <a:p>
            <a:pPr lvl="1"/>
            <a:r>
              <a:rPr lang="en-US" dirty="0"/>
              <a:t>You can add sub sections.</a:t>
            </a:r>
          </a:p>
          <a:p>
            <a:pPr lvl="1"/>
            <a:endParaRPr lang="en-US" dirty="0"/>
          </a:p>
          <a:p>
            <a:pPr marL="0" indent="0">
              <a:buFont typeface="Arial" panose="020B0604020202020204" pitchFamily="34" charset="0"/>
              <a:buNone/>
            </a:pPr>
            <a:endParaRPr lang="en-US" sz="2400" b="1" i="1" dirty="0">
              <a:latin typeface="Gentona Bold" pitchFamily="2" charset="77"/>
            </a:endParaRPr>
          </a:p>
          <a:p>
            <a:pPr marL="0" indent="0">
              <a:buFont typeface="Arial" panose="020B0604020202020204" pitchFamily="34" charset="0"/>
              <a:buNone/>
            </a:pPr>
            <a:endParaRPr lang="en-US" sz="2400" b="1" i="1" dirty="0">
              <a:latin typeface="Gentona Bold" pitchFamily="2" charset="77"/>
            </a:endParaRPr>
          </a:p>
          <a:p>
            <a:pPr marL="0" indent="0">
              <a:buFont typeface="Arial" panose="020B0604020202020204" pitchFamily="34" charset="0"/>
              <a:buNone/>
            </a:pPr>
            <a:r>
              <a:rPr lang="en-US" sz="2400" b="1" i="1" dirty="0">
                <a:latin typeface="Gentona Bold" pitchFamily="2" charset="77"/>
              </a:rPr>
              <a:t>You don’t have to use bullet points, either.</a:t>
            </a:r>
          </a:p>
          <a:p>
            <a:endParaRPr lang="en-US" dirty="0"/>
          </a:p>
        </p:txBody>
      </p:sp>
      <p:grpSp>
        <p:nvGrpSpPr>
          <p:cNvPr id="7" name="Group 6">
            <a:extLst>
              <a:ext uri="{FF2B5EF4-FFF2-40B4-BE49-F238E27FC236}">
                <a16:creationId xmlns:a16="http://schemas.microsoft.com/office/drawing/2014/main" id="{99962A77-2A4D-D348-B428-728ECEF33524}"/>
              </a:ext>
            </a:extLst>
          </p:cNvPr>
          <p:cNvGrpSpPr/>
          <p:nvPr/>
        </p:nvGrpSpPr>
        <p:grpSpPr>
          <a:xfrm>
            <a:off x="6923549" y="1946696"/>
            <a:ext cx="4436578" cy="2567551"/>
            <a:chOff x="7785100" y="2819400"/>
            <a:chExt cx="2984500" cy="1727200"/>
          </a:xfrm>
        </p:grpSpPr>
        <p:grpSp>
          <p:nvGrpSpPr>
            <p:cNvPr id="8" name="Group 7">
              <a:extLst>
                <a:ext uri="{FF2B5EF4-FFF2-40B4-BE49-F238E27FC236}">
                  <a16:creationId xmlns:a16="http://schemas.microsoft.com/office/drawing/2014/main" id="{56DB5FC0-05E6-654A-AEF4-E388994A52B2}"/>
                </a:ext>
              </a:extLst>
            </p:cNvPr>
            <p:cNvGrpSpPr/>
            <p:nvPr/>
          </p:nvGrpSpPr>
          <p:grpSpPr>
            <a:xfrm>
              <a:off x="7785100" y="2819400"/>
              <a:ext cx="1854200" cy="1727200"/>
              <a:chOff x="7772400" y="2692400"/>
              <a:chExt cx="1854200" cy="1727200"/>
            </a:xfrm>
          </p:grpSpPr>
          <p:sp>
            <p:nvSpPr>
              <p:cNvPr id="11" name="Rectangle 10">
                <a:extLst>
                  <a:ext uri="{FF2B5EF4-FFF2-40B4-BE49-F238E27FC236}">
                    <a16:creationId xmlns:a16="http://schemas.microsoft.com/office/drawing/2014/main" id="{E3387CFD-9791-8148-9D0B-BFB06C5E16D5}"/>
                  </a:ext>
                </a:extLst>
              </p:cNvPr>
              <p:cNvSpPr/>
              <p:nvPr/>
            </p:nvSpPr>
            <p:spPr>
              <a:xfrm>
                <a:off x="7772400" y="3556000"/>
                <a:ext cx="533400" cy="86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E96B5C-B2E0-3341-853E-3C66A5A640D1}"/>
                  </a:ext>
                </a:extLst>
              </p:cNvPr>
              <p:cNvSpPr/>
              <p:nvPr/>
            </p:nvSpPr>
            <p:spPr>
              <a:xfrm>
                <a:off x="8432800" y="3086100"/>
                <a:ext cx="533400" cy="133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CB67053-252E-4E46-B059-4A01286AB923}"/>
                  </a:ext>
                </a:extLst>
              </p:cNvPr>
              <p:cNvSpPr/>
              <p:nvPr/>
            </p:nvSpPr>
            <p:spPr>
              <a:xfrm>
                <a:off x="9093200" y="2692400"/>
                <a:ext cx="533400" cy="1727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Pie 8">
              <a:extLst>
                <a:ext uri="{FF2B5EF4-FFF2-40B4-BE49-F238E27FC236}">
                  <a16:creationId xmlns:a16="http://schemas.microsoft.com/office/drawing/2014/main" id="{5FEEBA9E-7E6F-D945-A6F8-CCC22029A755}"/>
                </a:ext>
              </a:extLst>
            </p:cNvPr>
            <p:cNvSpPr/>
            <p:nvPr/>
          </p:nvSpPr>
          <p:spPr>
            <a:xfrm>
              <a:off x="10020300" y="2819400"/>
              <a:ext cx="749300" cy="749300"/>
            </a:xfrm>
            <a:prstGeom prst="pie">
              <a:avLst>
                <a:gd name="adj1" fmla="val 18399367"/>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Pie 9">
              <a:extLst>
                <a:ext uri="{FF2B5EF4-FFF2-40B4-BE49-F238E27FC236}">
                  <a16:creationId xmlns:a16="http://schemas.microsoft.com/office/drawing/2014/main" id="{47005485-8B5E-E948-83CA-FF7CCF8CA50B}"/>
                </a:ext>
              </a:extLst>
            </p:cNvPr>
            <p:cNvSpPr/>
            <p:nvPr/>
          </p:nvSpPr>
          <p:spPr>
            <a:xfrm>
              <a:off x="10020300" y="3797300"/>
              <a:ext cx="749300" cy="749300"/>
            </a:xfrm>
            <a:prstGeom prst="pie">
              <a:avLst>
                <a:gd name="adj1" fmla="val 3100092"/>
                <a:gd name="adj2" fmla="val 162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14" name="Rectangle 13">
            <a:extLst>
              <a:ext uri="{FF2B5EF4-FFF2-40B4-BE49-F238E27FC236}">
                <a16:creationId xmlns:a16="http://schemas.microsoft.com/office/drawing/2014/main" id="{7140DCC7-667A-AC49-82CF-1A9844E29617}"/>
              </a:ext>
            </a:extLst>
          </p:cNvPr>
          <p:cNvSpPr/>
          <p:nvPr/>
        </p:nvSpPr>
        <p:spPr>
          <a:xfrm>
            <a:off x="7600391" y="4762563"/>
            <a:ext cx="3082895" cy="646331"/>
          </a:xfrm>
          <a:prstGeom prst="rect">
            <a:avLst/>
          </a:prstGeom>
        </p:spPr>
        <p:txBody>
          <a:bodyPr wrap="none">
            <a:spAutoFit/>
          </a:bodyPr>
          <a:lstStyle/>
          <a:p>
            <a:pPr algn="ctr"/>
            <a:r>
              <a:rPr lang="en-US" b="1" i="1" dirty="0">
                <a:latin typeface="Gentona Bold" pitchFamily="2" charset="77"/>
              </a:rPr>
              <a:t>You can add shapes charts, </a:t>
            </a:r>
          </a:p>
          <a:p>
            <a:pPr algn="ctr"/>
            <a:r>
              <a:rPr lang="en-US" b="1" i="1" dirty="0">
                <a:latin typeface="Gentona Bold" pitchFamily="2" charset="77"/>
              </a:rPr>
              <a:t>graphs, photos &amp; data.</a:t>
            </a:r>
          </a:p>
        </p:txBody>
      </p:sp>
    </p:spTree>
    <p:extLst>
      <p:ext uri="{BB962C8B-B14F-4D97-AF65-F5344CB8AC3E}">
        <p14:creationId xmlns:p14="http://schemas.microsoft.com/office/powerpoint/2010/main" val="15568745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C6F03B6-F73B-A842-BFCE-C24DCAFAEB34}"/>
              </a:ext>
            </a:extLst>
          </p:cNvPr>
          <p:cNvSpPr>
            <a:spLocks noGrp="1"/>
          </p:cNvSpPr>
          <p:nvPr>
            <p:ph type="body" sz="quarter" idx="18"/>
          </p:nvPr>
        </p:nvSpPr>
        <p:spPr/>
        <p:txBody>
          <a:bodyPr/>
          <a:lstStyle/>
          <a:p>
            <a:r>
              <a:rPr lang="en-US" dirty="0"/>
              <a:t>Tell them what you really think.</a:t>
            </a:r>
          </a:p>
        </p:txBody>
      </p:sp>
      <p:sp>
        <p:nvSpPr>
          <p:cNvPr id="3" name="Text Placeholder 2">
            <a:extLst>
              <a:ext uri="{FF2B5EF4-FFF2-40B4-BE49-F238E27FC236}">
                <a16:creationId xmlns:a16="http://schemas.microsoft.com/office/drawing/2014/main" id="{D10A005D-E592-A041-9F12-C9B5F1E5B9EA}"/>
              </a:ext>
            </a:extLst>
          </p:cNvPr>
          <p:cNvSpPr>
            <a:spLocks noGrp="1"/>
          </p:cNvSpPr>
          <p:nvPr>
            <p:ph type="body" sz="quarter" idx="20"/>
          </p:nvPr>
        </p:nvSpPr>
        <p:spPr/>
        <p:txBody>
          <a:bodyPr/>
          <a:lstStyle/>
          <a:p>
            <a:r>
              <a:rPr lang="en-US" dirty="0"/>
              <a:t>The best presentations aren’t </a:t>
            </a:r>
            <a:br>
              <a:rPr lang="en-US" dirty="0"/>
            </a:br>
            <a:r>
              <a:rPr lang="en-US" dirty="0"/>
              <a:t>read directly off the slides. </a:t>
            </a:r>
          </a:p>
          <a:p>
            <a:endParaRPr lang="en-US" dirty="0"/>
          </a:p>
          <a:p>
            <a:r>
              <a:rPr lang="en-US" dirty="0"/>
              <a:t>Remember that less is more in </a:t>
            </a:r>
            <a:br>
              <a:rPr lang="en-US" dirty="0"/>
            </a:br>
            <a:r>
              <a:rPr lang="en-US" dirty="0"/>
              <a:t>these text boxes.</a:t>
            </a:r>
          </a:p>
          <a:p>
            <a:endParaRPr lang="en-US" dirty="0"/>
          </a:p>
        </p:txBody>
      </p:sp>
      <p:sp>
        <p:nvSpPr>
          <p:cNvPr id="4" name="Text Placeholder 3">
            <a:extLst>
              <a:ext uri="{FF2B5EF4-FFF2-40B4-BE49-F238E27FC236}">
                <a16:creationId xmlns:a16="http://schemas.microsoft.com/office/drawing/2014/main" id="{BE3B7F8F-504D-8946-BFB6-710397D4009E}"/>
              </a:ext>
            </a:extLst>
          </p:cNvPr>
          <p:cNvSpPr>
            <a:spLocks noGrp="1"/>
          </p:cNvSpPr>
          <p:nvPr>
            <p:ph type="body" sz="quarter" idx="21"/>
          </p:nvPr>
        </p:nvSpPr>
        <p:spPr/>
        <p:txBody>
          <a:bodyPr/>
          <a:lstStyle/>
          <a:p>
            <a:r>
              <a:rPr lang="en-US" dirty="0"/>
              <a:t>You have two columns to break </a:t>
            </a:r>
            <a:br>
              <a:rPr lang="en-US" dirty="0"/>
            </a:br>
            <a:r>
              <a:rPr lang="en-US" dirty="0"/>
              <a:t>up your text. </a:t>
            </a:r>
          </a:p>
          <a:p>
            <a:endParaRPr lang="en-US" dirty="0"/>
          </a:p>
          <a:p>
            <a:r>
              <a:rPr lang="en-US" dirty="0"/>
              <a:t>But you could always put a photo </a:t>
            </a:r>
            <a:br>
              <a:rPr lang="en-US" dirty="0"/>
            </a:br>
            <a:r>
              <a:rPr lang="en-US" dirty="0"/>
              <a:t>on this side, instead!</a:t>
            </a:r>
          </a:p>
          <a:p>
            <a:endParaRPr lang="en-US" dirty="0"/>
          </a:p>
        </p:txBody>
      </p:sp>
      <p:sp>
        <p:nvSpPr>
          <p:cNvPr id="5" name="Title 4">
            <a:extLst>
              <a:ext uri="{FF2B5EF4-FFF2-40B4-BE49-F238E27FC236}">
                <a16:creationId xmlns:a16="http://schemas.microsoft.com/office/drawing/2014/main" id="{B922FADE-742C-134F-9C52-07808F64B6E6}"/>
              </a:ext>
            </a:extLst>
          </p:cNvPr>
          <p:cNvSpPr>
            <a:spLocks noGrp="1"/>
          </p:cNvSpPr>
          <p:nvPr>
            <p:ph type="title"/>
          </p:nvPr>
        </p:nvSpPr>
        <p:spPr/>
        <p:txBody>
          <a:bodyPr/>
          <a:lstStyle/>
          <a:p>
            <a:r>
              <a:rPr lang="en-US" dirty="0"/>
              <a:t>SLIDE IDEA GOES HERE</a:t>
            </a:r>
          </a:p>
        </p:txBody>
      </p:sp>
    </p:spTree>
    <p:extLst>
      <p:ext uri="{BB962C8B-B14F-4D97-AF65-F5344CB8AC3E}">
        <p14:creationId xmlns:p14="http://schemas.microsoft.com/office/powerpoint/2010/main" val="10745567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5FCF946-1A69-5041-9411-6EAC906A37B6}"/>
              </a:ext>
            </a:extLst>
          </p:cNvPr>
          <p:cNvSpPr>
            <a:spLocks noGrp="1"/>
          </p:cNvSpPr>
          <p:nvPr>
            <p:ph type="body" sz="quarter" idx="18"/>
          </p:nvPr>
        </p:nvSpPr>
        <p:spPr/>
        <p:txBody>
          <a:bodyPr/>
          <a:lstStyle/>
          <a:p>
            <a:r>
              <a:rPr lang="en-US" dirty="0"/>
              <a:t>Make your point.</a:t>
            </a:r>
          </a:p>
          <a:p>
            <a:endParaRPr lang="en-US" dirty="0"/>
          </a:p>
        </p:txBody>
      </p:sp>
      <p:sp>
        <p:nvSpPr>
          <p:cNvPr id="3" name="Text Placeholder 2">
            <a:extLst>
              <a:ext uri="{FF2B5EF4-FFF2-40B4-BE49-F238E27FC236}">
                <a16:creationId xmlns:a16="http://schemas.microsoft.com/office/drawing/2014/main" id="{C603F15C-9753-BE40-A1C5-C906F1D00435}"/>
              </a:ext>
            </a:extLst>
          </p:cNvPr>
          <p:cNvSpPr>
            <a:spLocks noGrp="1"/>
          </p:cNvSpPr>
          <p:nvPr>
            <p:ph type="body" sz="quarter" idx="19"/>
          </p:nvPr>
        </p:nvSpPr>
        <p:spPr/>
        <p:txBody>
          <a:bodyPr/>
          <a:lstStyle/>
          <a:p>
            <a:pPr marL="228600" indent="-219075">
              <a:buFont typeface="Arial" panose="020B0604020202020204" pitchFamily="34" charset="0"/>
              <a:buChar char="•"/>
            </a:pPr>
            <a:r>
              <a:rPr lang="en-US" dirty="0"/>
              <a:t>This is a slide built for maximum bullet points</a:t>
            </a:r>
          </a:p>
          <a:p>
            <a:pPr marL="228600" indent="-219075">
              <a:buFont typeface="Arial" panose="020B0604020202020204" pitchFamily="34" charset="0"/>
              <a:buChar char="•"/>
            </a:pPr>
            <a:r>
              <a:rPr lang="en-US" dirty="0"/>
              <a:t>Like here</a:t>
            </a:r>
          </a:p>
          <a:p>
            <a:pPr marL="228600" indent="-219075">
              <a:buFont typeface="Arial" panose="020B0604020202020204" pitchFamily="34" charset="0"/>
              <a:buChar char="•"/>
            </a:pPr>
            <a:r>
              <a:rPr lang="en-US" dirty="0"/>
              <a:t>And here</a:t>
            </a:r>
          </a:p>
          <a:p>
            <a:pPr marL="228600" indent="-219075">
              <a:buFont typeface="Arial" panose="020B0604020202020204" pitchFamily="34" charset="0"/>
              <a:buChar char="•"/>
            </a:pPr>
            <a:r>
              <a:rPr lang="en-US" dirty="0"/>
              <a:t>And here</a:t>
            </a:r>
          </a:p>
        </p:txBody>
      </p:sp>
      <p:sp>
        <p:nvSpPr>
          <p:cNvPr id="4" name="Text Placeholder 3">
            <a:extLst>
              <a:ext uri="{FF2B5EF4-FFF2-40B4-BE49-F238E27FC236}">
                <a16:creationId xmlns:a16="http://schemas.microsoft.com/office/drawing/2014/main" id="{795D4367-8E89-6B46-A925-B0C394AC889B}"/>
              </a:ext>
            </a:extLst>
          </p:cNvPr>
          <p:cNvSpPr>
            <a:spLocks noGrp="1"/>
          </p:cNvSpPr>
          <p:nvPr>
            <p:ph type="body" sz="quarter" idx="20"/>
          </p:nvPr>
        </p:nvSpPr>
        <p:spPr/>
        <p:txBody>
          <a:bodyPr/>
          <a:lstStyle/>
          <a:p>
            <a:pPr marL="228600" indent="-219075">
              <a:buFont typeface="Arial" panose="020B0604020202020204" pitchFamily="34" charset="0"/>
              <a:buChar char="•"/>
            </a:pPr>
            <a:r>
              <a:rPr lang="en-US" dirty="0"/>
              <a:t>You get TWO full columns of bullet points…</a:t>
            </a:r>
          </a:p>
          <a:p>
            <a:pPr marL="228600" indent="-219075">
              <a:buFont typeface="Arial" panose="020B0604020202020204" pitchFamily="34" charset="0"/>
              <a:buChar char="•"/>
            </a:pPr>
            <a:r>
              <a:rPr lang="en-US" dirty="0"/>
              <a:t>…if you…</a:t>
            </a:r>
          </a:p>
          <a:p>
            <a:pPr marL="228600" indent="-219075">
              <a:buFont typeface="Arial" panose="020B0604020202020204" pitchFamily="34" charset="0"/>
              <a:buChar char="•"/>
            </a:pPr>
            <a:r>
              <a:rPr lang="en-US" dirty="0"/>
              <a:t>…need them…</a:t>
            </a:r>
          </a:p>
          <a:p>
            <a:pPr marL="228600" indent="-219075">
              <a:buFont typeface="Arial" panose="020B0604020202020204" pitchFamily="34" charset="0"/>
              <a:buChar char="•"/>
            </a:pPr>
            <a:r>
              <a:rPr lang="en-US" dirty="0"/>
              <a:t>…that badly.</a:t>
            </a:r>
          </a:p>
        </p:txBody>
      </p:sp>
      <p:sp>
        <p:nvSpPr>
          <p:cNvPr id="5" name="Title 4">
            <a:extLst>
              <a:ext uri="{FF2B5EF4-FFF2-40B4-BE49-F238E27FC236}">
                <a16:creationId xmlns:a16="http://schemas.microsoft.com/office/drawing/2014/main" id="{94DF56A5-02B0-F24E-9F78-0734E49F6FAD}"/>
              </a:ext>
            </a:extLst>
          </p:cNvPr>
          <p:cNvSpPr>
            <a:spLocks noGrp="1"/>
          </p:cNvSpPr>
          <p:nvPr>
            <p:ph type="title"/>
          </p:nvPr>
        </p:nvSpPr>
        <p:spPr/>
        <p:txBody>
          <a:bodyPr/>
          <a:lstStyle/>
          <a:p>
            <a:r>
              <a:rPr lang="en-US" dirty="0"/>
              <a:t>SLIDE IDEA GOES HERE</a:t>
            </a:r>
          </a:p>
        </p:txBody>
      </p:sp>
    </p:spTree>
    <p:extLst>
      <p:ext uri="{BB962C8B-B14F-4D97-AF65-F5344CB8AC3E}">
        <p14:creationId xmlns:p14="http://schemas.microsoft.com/office/powerpoint/2010/main" val="39257061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AAB54-E73B-274A-AA7C-DF9BCF540725}"/>
              </a:ext>
            </a:extLst>
          </p:cNvPr>
          <p:cNvSpPr>
            <a:spLocks noGrp="1"/>
          </p:cNvSpPr>
          <p:nvPr>
            <p:ph type="title"/>
          </p:nvPr>
        </p:nvSpPr>
        <p:spPr/>
        <p:txBody>
          <a:bodyPr/>
          <a:lstStyle/>
          <a:p>
            <a:r>
              <a:rPr lang="en-US" dirty="0"/>
              <a:t>SLIDE IDEA GOES HERE</a:t>
            </a:r>
          </a:p>
        </p:txBody>
      </p:sp>
      <p:sp>
        <p:nvSpPr>
          <p:cNvPr id="3" name="Text Placeholder 2">
            <a:extLst>
              <a:ext uri="{FF2B5EF4-FFF2-40B4-BE49-F238E27FC236}">
                <a16:creationId xmlns:a16="http://schemas.microsoft.com/office/drawing/2014/main" id="{FF13F9BF-BA7E-C340-BD91-6F136D3AE3E7}"/>
              </a:ext>
            </a:extLst>
          </p:cNvPr>
          <p:cNvSpPr txBox="1">
            <a:spLocks/>
          </p:cNvSpPr>
          <p:nvPr/>
        </p:nvSpPr>
        <p:spPr>
          <a:xfrm>
            <a:off x="1260474" y="3429000"/>
            <a:ext cx="9188452" cy="787400"/>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solidFill>
                  <a:schemeClr val="bg2">
                    <a:lumMod val="75000"/>
                  </a:schemeClr>
                </a:solidFill>
              </a:rPr>
              <a:t>This slide is blank, except for the header and the page number.</a:t>
            </a:r>
          </a:p>
          <a:p>
            <a:pPr algn="ctr"/>
            <a:r>
              <a:rPr lang="en-US" dirty="0">
                <a:solidFill>
                  <a:schemeClr val="bg2">
                    <a:lumMod val="75000"/>
                  </a:schemeClr>
                </a:solidFill>
              </a:rPr>
              <a:t>You can put whatever you want on it.</a:t>
            </a:r>
          </a:p>
          <a:p>
            <a:pPr algn="ctr"/>
            <a:r>
              <a:rPr lang="en-US" dirty="0">
                <a:solidFill>
                  <a:schemeClr val="bg2">
                    <a:lumMod val="75000"/>
                  </a:schemeClr>
                </a:solidFill>
              </a:rPr>
              <a:t>Go crazy!</a:t>
            </a:r>
          </a:p>
        </p:txBody>
      </p:sp>
    </p:spTree>
    <p:extLst>
      <p:ext uri="{BB962C8B-B14F-4D97-AF65-F5344CB8AC3E}">
        <p14:creationId xmlns:p14="http://schemas.microsoft.com/office/powerpoint/2010/main" val="73612750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20" name="Text Placeholder 19">
            <a:extLst>
              <a:ext uri="{FF2B5EF4-FFF2-40B4-BE49-F238E27FC236}">
                <a16:creationId xmlns:a16="http://schemas.microsoft.com/office/drawing/2014/main" id="{0C1322AC-619F-8A4F-B21B-CB3970C4D4BE}"/>
              </a:ext>
            </a:extLst>
          </p:cNvPr>
          <p:cNvSpPr>
            <a:spLocks noGrp="1"/>
          </p:cNvSpPr>
          <p:nvPr>
            <p:ph type="body" sz="quarter" idx="17"/>
          </p:nvPr>
        </p:nvSpPr>
        <p:spPr/>
        <p:txBody>
          <a:bodyPr/>
          <a:lstStyle/>
          <a:p>
            <a:r>
              <a:rPr lang="en-US" dirty="0"/>
              <a:t>THE MOMENTUM TO CHANGE THE WORLD</a:t>
            </a:r>
          </a:p>
        </p:txBody>
      </p:sp>
      <p:grpSp>
        <p:nvGrpSpPr>
          <p:cNvPr id="12" name="Group 11">
            <a:extLst>
              <a:ext uri="{FF2B5EF4-FFF2-40B4-BE49-F238E27FC236}">
                <a16:creationId xmlns:a16="http://schemas.microsoft.com/office/drawing/2014/main" id="{ED2E9784-4B30-9240-A647-EDAE0DA6FEB8}"/>
              </a:ext>
            </a:extLst>
          </p:cNvPr>
          <p:cNvGrpSpPr/>
          <p:nvPr/>
        </p:nvGrpSpPr>
        <p:grpSpPr>
          <a:xfrm>
            <a:off x="4293897" y="2449165"/>
            <a:ext cx="3604206" cy="2920561"/>
            <a:chOff x="4155638" y="2449165"/>
            <a:chExt cx="3604206" cy="2920561"/>
          </a:xfrm>
        </p:grpSpPr>
        <p:sp>
          <p:nvSpPr>
            <p:cNvPr id="8" name="object 5">
              <a:extLst>
                <a:ext uri="{FF2B5EF4-FFF2-40B4-BE49-F238E27FC236}">
                  <a16:creationId xmlns:a16="http://schemas.microsoft.com/office/drawing/2014/main" id="{63DB6B3C-EE5F-444F-846F-43187793E7D4}"/>
                </a:ext>
              </a:extLst>
            </p:cNvPr>
            <p:cNvSpPr/>
            <p:nvPr/>
          </p:nvSpPr>
          <p:spPr>
            <a:xfrm flipH="1">
              <a:off x="4155638" y="2449165"/>
              <a:ext cx="92416" cy="2920561"/>
            </a:xfrm>
            <a:custGeom>
              <a:avLst/>
              <a:gdLst/>
              <a:ahLst/>
              <a:cxnLst/>
              <a:rect l="l" t="t" r="r" b="b"/>
              <a:pathLst>
                <a:path h="6200140">
                  <a:moveTo>
                    <a:pt x="0" y="0"/>
                  </a:moveTo>
                  <a:lnTo>
                    <a:pt x="0" y="6199905"/>
                  </a:lnTo>
                </a:path>
              </a:pathLst>
            </a:custGeom>
            <a:ln w="10470">
              <a:solidFill>
                <a:srgbClr val="F26A36"/>
              </a:solidFill>
            </a:ln>
          </p:spPr>
          <p:txBody>
            <a:bodyPr wrap="square" lIns="0" tIns="0" rIns="0" bIns="0" rtlCol="0"/>
            <a:lstStyle/>
            <a:p>
              <a:endParaRPr sz="1092"/>
            </a:p>
          </p:txBody>
        </p:sp>
        <p:sp>
          <p:nvSpPr>
            <p:cNvPr id="13" name="object 5">
              <a:extLst>
                <a:ext uri="{FF2B5EF4-FFF2-40B4-BE49-F238E27FC236}">
                  <a16:creationId xmlns:a16="http://schemas.microsoft.com/office/drawing/2014/main" id="{4B4273D1-D9DF-A046-AC5B-99E140B7374C}"/>
                </a:ext>
              </a:extLst>
            </p:cNvPr>
            <p:cNvSpPr/>
            <p:nvPr/>
          </p:nvSpPr>
          <p:spPr>
            <a:xfrm flipH="1">
              <a:off x="7667428" y="2449165"/>
              <a:ext cx="92416" cy="2920561"/>
            </a:xfrm>
            <a:custGeom>
              <a:avLst/>
              <a:gdLst/>
              <a:ahLst/>
              <a:cxnLst/>
              <a:rect l="l" t="t" r="r" b="b"/>
              <a:pathLst>
                <a:path h="6200140">
                  <a:moveTo>
                    <a:pt x="0" y="0"/>
                  </a:moveTo>
                  <a:lnTo>
                    <a:pt x="0" y="6199905"/>
                  </a:lnTo>
                </a:path>
              </a:pathLst>
            </a:custGeom>
            <a:ln w="10470">
              <a:solidFill>
                <a:srgbClr val="F26A36"/>
              </a:solidFill>
            </a:ln>
          </p:spPr>
          <p:txBody>
            <a:bodyPr wrap="square" lIns="0" tIns="0" rIns="0" bIns="0" rtlCol="0"/>
            <a:lstStyle/>
            <a:p>
              <a:endParaRPr sz="1092"/>
            </a:p>
          </p:txBody>
        </p:sp>
      </p:grpSp>
      <p:sp>
        <p:nvSpPr>
          <p:cNvPr id="17" name="Slide Number Placeholder 5">
            <a:extLst>
              <a:ext uri="{FF2B5EF4-FFF2-40B4-BE49-F238E27FC236}">
                <a16:creationId xmlns:a16="http://schemas.microsoft.com/office/drawing/2014/main" id="{6A6C1C84-5830-8E4D-9E63-2BB6A2E1D8D3}"/>
              </a:ext>
            </a:extLst>
          </p:cNvPr>
          <p:cNvSpPr txBox="1">
            <a:spLocks/>
          </p:cNvSpPr>
          <p:nvPr/>
        </p:nvSpPr>
        <p:spPr>
          <a:xfrm>
            <a:off x="9314177" y="110119"/>
            <a:ext cx="2742623" cy="218148"/>
          </a:xfrm>
          <a:prstGeom prst="rect">
            <a:avLst/>
          </a:prstGeom>
        </p:spPr>
        <p:txBody>
          <a:bodyPr vert="horz" lIns="55449" tIns="27725" rIns="55449" bIns="27725" rtlCol="0" anchor="b" anchorCtr="0">
            <a:normAutofit/>
          </a:bodyPr>
          <a:lstStyle>
            <a:defPPr>
              <a:defRPr lang="en-US"/>
            </a:defPPr>
            <a:lvl1pPr marL="0" algn="r" defTabSz="914400" rtl="0" eaLnBrk="1" latinLnBrk="0" hangingPunct="1">
              <a:defRPr sz="1200" b="1" i="0" kern="1200">
                <a:solidFill>
                  <a:schemeClr val="bg1"/>
                </a:solidFill>
                <a:latin typeface="Obviously Wide Lght" pitchFamily="8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741621A-CAFE-B64A-BE4D-77AE04D53EC4}" type="slidenum">
              <a:rPr lang="en-US" sz="728">
                <a:latin typeface="Obviously Wide Semi" pitchFamily="82" charset="77"/>
              </a:rPr>
              <a:pPr/>
              <a:t>55</a:t>
            </a:fld>
            <a:endParaRPr lang="en-US" sz="728">
              <a:latin typeface="Obviously Wide Semi" pitchFamily="82" charset="77"/>
            </a:endParaRPr>
          </a:p>
        </p:txBody>
      </p:sp>
      <p:pic>
        <p:nvPicPr>
          <p:cNvPr id="4" name="Picture 3" descr="Logo, company name&#10;&#10;Description automatically generated">
            <a:extLst>
              <a:ext uri="{FF2B5EF4-FFF2-40B4-BE49-F238E27FC236}">
                <a16:creationId xmlns:a16="http://schemas.microsoft.com/office/drawing/2014/main" id="{3C07116A-19E7-2249-9A25-1148E71AFED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1549" y="2715865"/>
            <a:ext cx="3850646" cy="2241076"/>
          </a:xfrm>
          <a:prstGeom prst="rect">
            <a:avLst/>
          </a:prstGeom>
        </p:spPr>
      </p:pic>
      <p:pic>
        <p:nvPicPr>
          <p:cNvPr id="10" name="Picture 9" descr="Logo, company name&#10;&#10;Description automatically generated">
            <a:extLst>
              <a:ext uri="{FF2B5EF4-FFF2-40B4-BE49-F238E27FC236}">
                <a16:creationId xmlns:a16="http://schemas.microsoft.com/office/drawing/2014/main" id="{82894C3A-66CB-6342-94EC-EBCB63AAC79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51701" y="2521513"/>
            <a:ext cx="3850646" cy="2241076"/>
          </a:xfrm>
          <a:prstGeom prst="rect">
            <a:avLst/>
          </a:prstGeom>
        </p:spPr>
      </p:pic>
      <p:pic>
        <p:nvPicPr>
          <p:cNvPr id="14" name="Picture 13" descr="Logo&#10;&#10;Description automatically generated">
            <a:extLst>
              <a:ext uri="{FF2B5EF4-FFF2-40B4-BE49-F238E27FC236}">
                <a16:creationId xmlns:a16="http://schemas.microsoft.com/office/drawing/2014/main" id="{BEDF931C-6A57-6741-B367-FE85BA2DE57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82403" y="2584943"/>
            <a:ext cx="3850646" cy="2502920"/>
          </a:xfrm>
          <a:prstGeom prst="rect">
            <a:avLst/>
          </a:prstGeom>
        </p:spPr>
      </p:pic>
    </p:spTree>
    <p:extLst>
      <p:ext uri="{BB962C8B-B14F-4D97-AF65-F5344CB8AC3E}">
        <p14:creationId xmlns:p14="http://schemas.microsoft.com/office/powerpoint/2010/main" val="19062779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12" name="Text Placeholder 11">
            <a:extLst>
              <a:ext uri="{FF2B5EF4-FFF2-40B4-BE49-F238E27FC236}">
                <a16:creationId xmlns:a16="http://schemas.microsoft.com/office/drawing/2014/main" id="{7C9135D6-157F-BB4F-AC66-465D5855E604}"/>
              </a:ext>
            </a:extLst>
          </p:cNvPr>
          <p:cNvSpPr>
            <a:spLocks noGrp="1"/>
          </p:cNvSpPr>
          <p:nvPr>
            <p:ph type="body" sz="quarter" idx="17"/>
          </p:nvPr>
        </p:nvSpPr>
        <p:spPr/>
        <p:txBody>
          <a:bodyPr/>
          <a:lstStyle/>
          <a:p>
            <a:r>
              <a:rPr lang="en-US" dirty="0"/>
              <a:t>THE MOMENTUM TO CHANGE THE WORLD</a:t>
            </a:r>
          </a:p>
          <a:p>
            <a:endParaRPr lang="en-US" dirty="0"/>
          </a:p>
        </p:txBody>
      </p:sp>
      <p:sp>
        <p:nvSpPr>
          <p:cNvPr id="17" name="Slide Number Placeholder 5">
            <a:extLst>
              <a:ext uri="{FF2B5EF4-FFF2-40B4-BE49-F238E27FC236}">
                <a16:creationId xmlns:a16="http://schemas.microsoft.com/office/drawing/2014/main" id="{6A6C1C84-5830-8E4D-9E63-2BB6A2E1D8D3}"/>
              </a:ext>
            </a:extLst>
          </p:cNvPr>
          <p:cNvSpPr txBox="1">
            <a:spLocks/>
          </p:cNvSpPr>
          <p:nvPr/>
        </p:nvSpPr>
        <p:spPr>
          <a:xfrm>
            <a:off x="9314177" y="110119"/>
            <a:ext cx="2742623" cy="218148"/>
          </a:xfrm>
          <a:prstGeom prst="rect">
            <a:avLst/>
          </a:prstGeom>
        </p:spPr>
        <p:txBody>
          <a:bodyPr vert="horz" lIns="55449" tIns="27725" rIns="55449" bIns="27725" rtlCol="0" anchor="b" anchorCtr="0">
            <a:normAutofit/>
          </a:bodyPr>
          <a:lstStyle>
            <a:defPPr>
              <a:defRPr lang="en-US"/>
            </a:defPPr>
            <a:lvl1pPr marL="0" algn="r" defTabSz="914400" rtl="0" eaLnBrk="1" latinLnBrk="0" hangingPunct="1">
              <a:defRPr sz="1200" b="1" i="0" kern="1200">
                <a:solidFill>
                  <a:schemeClr val="bg1"/>
                </a:solidFill>
                <a:latin typeface="Obviously Wide Lght" pitchFamily="82"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741621A-CAFE-B64A-BE4D-77AE04D53EC4}" type="slidenum">
              <a:rPr lang="en-US" sz="728">
                <a:latin typeface="Obviously Wide Semi" pitchFamily="82" charset="77"/>
              </a:rPr>
              <a:pPr/>
              <a:t>56</a:t>
            </a:fld>
            <a:endParaRPr lang="en-US" sz="728">
              <a:latin typeface="Obviously Wide Semi" pitchFamily="82" charset="77"/>
            </a:endParaRPr>
          </a:p>
        </p:txBody>
      </p:sp>
      <p:grpSp>
        <p:nvGrpSpPr>
          <p:cNvPr id="11" name="Group 10">
            <a:extLst>
              <a:ext uri="{FF2B5EF4-FFF2-40B4-BE49-F238E27FC236}">
                <a16:creationId xmlns:a16="http://schemas.microsoft.com/office/drawing/2014/main" id="{F39174AD-7660-2244-8140-48B56D4FDF9B}"/>
              </a:ext>
            </a:extLst>
          </p:cNvPr>
          <p:cNvGrpSpPr/>
          <p:nvPr/>
        </p:nvGrpSpPr>
        <p:grpSpPr>
          <a:xfrm>
            <a:off x="1197979" y="2449165"/>
            <a:ext cx="9157622" cy="2920561"/>
            <a:chOff x="1197979" y="2449165"/>
            <a:chExt cx="9157622" cy="2920561"/>
          </a:xfrm>
        </p:grpSpPr>
        <p:sp>
          <p:nvSpPr>
            <p:cNvPr id="13" name="object 5">
              <a:extLst>
                <a:ext uri="{FF2B5EF4-FFF2-40B4-BE49-F238E27FC236}">
                  <a16:creationId xmlns:a16="http://schemas.microsoft.com/office/drawing/2014/main" id="{4B4273D1-D9DF-A046-AC5B-99E140B7374C}"/>
                </a:ext>
              </a:extLst>
            </p:cNvPr>
            <p:cNvSpPr/>
            <p:nvPr/>
          </p:nvSpPr>
          <p:spPr>
            <a:xfrm flipH="1">
              <a:off x="6102814" y="2449165"/>
              <a:ext cx="92416" cy="2920561"/>
            </a:xfrm>
            <a:custGeom>
              <a:avLst/>
              <a:gdLst/>
              <a:ahLst/>
              <a:cxnLst/>
              <a:rect l="l" t="t" r="r" b="b"/>
              <a:pathLst>
                <a:path h="6200140">
                  <a:moveTo>
                    <a:pt x="0" y="0"/>
                  </a:moveTo>
                  <a:lnTo>
                    <a:pt x="0" y="6199905"/>
                  </a:lnTo>
                </a:path>
              </a:pathLst>
            </a:custGeom>
            <a:ln w="10470">
              <a:solidFill>
                <a:srgbClr val="F26A36"/>
              </a:solidFill>
            </a:ln>
          </p:spPr>
          <p:txBody>
            <a:bodyPr wrap="square" lIns="0" tIns="0" rIns="0" bIns="0" rtlCol="0"/>
            <a:lstStyle/>
            <a:p>
              <a:endParaRPr sz="1092"/>
            </a:p>
          </p:txBody>
        </p:sp>
        <p:pic>
          <p:nvPicPr>
            <p:cNvPr id="6" name="Picture 5" descr="Logo&#10;&#10;Description automatically generated">
              <a:extLst>
                <a:ext uri="{FF2B5EF4-FFF2-40B4-BE49-F238E27FC236}">
                  <a16:creationId xmlns:a16="http://schemas.microsoft.com/office/drawing/2014/main" id="{A65A4E04-C92B-984E-8061-8BDB343B81D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9856" b="19856"/>
            <a:stretch/>
          </p:blipFill>
          <p:spPr>
            <a:xfrm>
              <a:off x="1197979" y="3148314"/>
              <a:ext cx="3850646" cy="1508938"/>
            </a:xfrm>
            <a:prstGeom prst="rect">
              <a:avLst/>
            </a:prstGeom>
          </p:spPr>
        </p:pic>
        <p:pic>
          <p:nvPicPr>
            <p:cNvPr id="8" name="Picture 7" descr="Logo&#10;&#10;Description automatically generated">
              <a:extLst>
                <a:ext uri="{FF2B5EF4-FFF2-40B4-BE49-F238E27FC236}">
                  <a16:creationId xmlns:a16="http://schemas.microsoft.com/office/drawing/2014/main" id="{CAD3E9E1-7E7E-4D4A-B4FE-E8E676A6992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8567" r="8567"/>
            <a:stretch/>
          </p:blipFill>
          <p:spPr>
            <a:xfrm>
              <a:off x="7164729" y="2551053"/>
              <a:ext cx="3190872" cy="2502920"/>
            </a:xfrm>
            <a:prstGeom prst="rect">
              <a:avLst/>
            </a:prstGeom>
          </p:spPr>
        </p:pic>
      </p:grpSp>
    </p:spTree>
    <p:extLst>
      <p:ext uri="{BB962C8B-B14F-4D97-AF65-F5344CB8AC3E}">
        <p14:creationId xmlns:p14="http://schemas.microsoft.com/office/powerpoint/2010/main" val="84000848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F6FB784E-3D05-6E42-8159-1D556870E1B9}"/>
              </a:ext>
            </a:extLst>
          </p:cNvPr>
          <p:cNvSpPr>
            <a:spLocks noGrp="1"/>
          </p:cNvSpPr>
          <p:nvPr>
            <p:ph type="title"/>
          </p:nvPr>
        </p:nvSpPr>
        <p:spPr/>
        <p:txBody>
          <a:bodyPr/>
          <a:lstStyle/>
          <a:p>
            <a:r>
              <a:rPr lang="en-US" dirty="0"/>
              <a:t>GATOR STATS</a:t>
            </a:r>
          </a:p>
        </p:txBody>
      </p:sp>
      <p:sp>
        <p:nvSpPr>
          <p:cNvPr id="21" name="Text Placeholder 20">
            <a:extLst>
              <a:ext uri="{FF2B5EF4-FFF2-40B4-BE49-F238E27FC236}">
                <a16:creationId xmlns:a16="http://schemas.microsoft.com/office/drawing/2014/main" id="{70F9FDA8-1E20-0848-AC00-9055FB166A92}"/>
              </a:ext>
            </a:extLst>
          </p:cNvPr>
          <p:cNvSpPr>
            <a:spLocks noGrp="1"/>
          </p:cNvSpPr>
          <p:nvPr>
            <p:ph type="body" sz="quarter" idx="17"/>
          </p:nvPr>
        </p:nvSpPr>
        <p:spPr/>
        <p:txBody>
          <a:bodyPr/>
          <a:lstStyle/>
          <a:p>
            <a:r>
              <a:rPr lang="en-US" dirty="0"/>
              <a:t>THE MOMENTUM TO CHANGE THE WORLD</a:t>
            </a:r>
          </a:p>
          <a:p>
            <a:endParaRPr lang="en-US" dirty="0"/>
          </a:p>
        </p:txBody>
      </p:sp>
      <p:grpSp>
        <p:nvGrpSpPr>
          <p:cNvPr id="20" name="Group 19">
            <a:extLst>
              <a:ext uri="{FF2B5EF4-FFF2-40B4-BE49-F238E27FC236}">
                <a16:creationId xmlns:a16="http://schemas.microsoft.com/office/drawing/2014/main" id="{4EE56CA0-C748-7C46-B0AD-3215F7E66E82}"/>
              </a:ext>
            </a:extLst>
          </p:cNvPr>
          <p:cNvGrpSpPr/>
          <p:nvPr/>
        </p:nvGrpSpPr>
        <p:grpSpPr>
          <a:xfrm>
            <a:off x="755434" y="2159450"/>
            <a:ext cx="10681132" cy="2920561"/>
            <a:chOff x="270994" y="2159450"/>
            <a:chExt cx="10681132" cy="2920561"/>
          </a:xfrm>
        </p:grpSpPr>
        <p:pic>
          <p:nvPicPr>
            <p:cNvPr id="57" name="Picture 56" descr="Logo, company name&#10;&#10;Description automatically generated">
              <a:extLst>
                <a:ext uri="{FF2B5EF4-FFF2-40B4-BE49-F238E27FC236}">
                  <a16:creationId xmlns:a16="http://schemas.microsoft.com/office/drawing/2014/main" id="{E9B298B9-A869-4348-A00A-F50632B1A8C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4903" r="4903"/>
            <a:stretch/>
          </p:blipFill>
          <p:spPr>
            <a:xfrm>
              <a:off x="270994" y="2409596"/>
              <a:ext cx="3473048" cy="2502920"/>
            </a:xfrm>
            <a:prstGeom prst="rect">
              <a:avLst/>
            </a:prstGeom>
          </p:spPr>
        </p:pic>
        <p:pic>
          <p:nvPicPr>
            <p:cNvPr id="63" name="Picture 62" descr="Logo&#10;&#10;Description automatically generated">
              <a:extLst>
                <a:ext uri="{FF2B5EF4-FFF2-40B4-BE49-F238E27FC236}">
                  <a16:creationId xmlns:a16="http://schemas.microsoft.com/office/drawing/2014/main" id="{9E446248-7F7C-9C44-8F70-7B35503F773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9484" r="19484"/>
            <a:stretch/>
          </p:blipFill>
          <p:spPr>
            <a:xfrm>
              <a:off x="4638999" y="2368271"/>
              <a:ext cx="2350092" cy="2502920"/>
            </a:xfrm>
            <a:prstGeom prst="rect">
              <a:avLst/>
            </a:prstGeom>
          </p:spPr>
        </p:pic>
        <p:pic>
          <p:nvPicPr>
            <p:cNvPr id="64" name="Picture 63" descr="Logo&#10;&#10;Description automatically generated">
              <a:extLst>
                <a:ext uri="{FF2B5EF4-FFF2-40B4-BE49-F238E27FC236}">
                  <a16:creationId xmlns:a16="http://schemas.microsoft.com/office/drawing/2014/main" id="{32D0F225-C328-9D48-8849-EE8AA18C55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4316" r="14316"/>
            <a:stretch/>
          </p:blipFill>
          <p:spPr>
            <a:xfrm>
              <a:off x="8204002" y="2368271"/>
              <a:ext cx="2748124" cy="2502920"/>
            </a:xfrm>
            <a:prstGeom prst="rect">
              <a:avLst/>
            </a:prstGeom>
          </p:spPr>
        </p:pic>
        <p:sp>
          <p:nvSpPr>
            <p:cNvPr id="67" name="object 5">
              <a:extLst>
                <a:ext uri="{FF2B5EF4-FFF2-40B4-BE49-F238E27FC236}">
                  <a16:creationId xmlns:a16="http://schemas.microsoft.com/office/drawing/2014/main" id="{0C7F77EF-32BF-0442-8600-EA4057565C57}"/>
                </a:ext>
              </a:extLst>
            </p:cNvPr>
            <p:cNvSpPr/>
            <p:nvPr/>
          </p:nvSpPr>
          <p:spPr>
            <a:xfrm flipH="1">
              <a:off x="4045414" y="2159450"/>
              <a:ext cx="92416" cy="2920561"/>
            </a:xfrm>
            <a:custGeom>
              <a:avLst/>
              <a:gdLst/>
              <a:ahLst/>
              <a:cxnLst/>
              <a:rect l="l" t="t" r="r" b="b"/>
              <a:pathLst>
                <a:path h="6200140">
                  <a:moveTo>
                    <a:pt x="0" y="0"/>
                  </a:moveTo>
                  <a:lnTo>
                    <a:pt x="0" y="6199905"/>
                  </a:lnTo>
                </a:path>
              </a:pathLst>
            </a:custGeom>
            <a:ln w="10470">
              <a:solidFill>
                <a:srgbClr val="F26A36"/>
              </a:solidFill>
            </a:ln>
          </p:spPr>
          <p:txBody>
            <a:bodyPr wrap="square" lIns="0" tIns="0" rIns="0" bIns="0" rtlCol="0"/>
            <a:lstStyle/>
            <a:p>
              <a:endParaRPr sz="1092"/>
            </a:p>
          </p:txBody>
        </p:sp>
        <p:sp>
          <p:nvSpPr>
            <p:cNvPr id="68" name="object 5">
              <a:extLst>
                <a:ext uri="{FF2B5EF4-FFF2-40B4-BE49-F238E27FC236}">
                  <a16:creationId xmlns:a16="http://schemas.microsoft.com/office/drawing/2014/main" id="{8E241146-979D-914D-A433-9597BFE0AA57}"/>
                </a:ext>
              </a:extLst>
            </p:cNvPr>
            <p:cNvSpPr/>
            <p:nvPr/>
          </p:nvSpPr>
          <p:spPr>
            <a:xfrm flipH="1">
              <a:off x="7560325" y="2159450"/>
              <a:ext cx="92416" cy="2920561"/>
            </a:xfrm>
            <a:custGeom>
              <a:avLst/>
              <a:gdLst/>
              <a:ahLst/>
              <a:cxnLst/>
              <a:rect l="l" t="t" r="r" b="b"/>
              <a:pathLst>
                <a:path h="6200140">
                  <a:moveTo>
                    <a:pt x="0" y="0"/>
                  </a:moveTo>
                  <a:lnTo>
                    <a:pt x="0" y="6199905"/>
                  </a:lnTo>
                </a:path>
              </a:pathLst>
            </a:custGeom>
            <a:ln w="10470">
              <a:solidFill>
                <a:srgbClr val="F26A36"/>
              </a:solidFill>
            </a:ln>
          </p:spPr>
          <p:txBody>
            <a:bodyPr wrap="square" lIns="0" tIns="0" rIns="0" bIns="0" rtlCol="0"/>
            <a:lstStyle/>
            <a:p>
              <a:endParaRPr sz="1092"/>
            </a:p>
          </p:txBody>
        </p:sp>
      </p:grpSp>
    </p:spTree>
    <p:extLst>
      <p:ext uri="{BB962C8B-B14F-4D97-AF65-F5344CB8AC3E}">
        <p14:creationId xmlns:p14="http://schemas.microsoft.com/office/powerpoint/2010/main" val="17647940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MOMENTUM TO CHANGE THE WORLD</a:t>
            </a:r>
          </a:p>
          <a:p>
            <a:endParaRPr lang="en-US" dirty="0"/>
          </a:p>
        </p:txBody>
      </p:sp>
      <p:grpSp>
        <p:nvGrpSpPr>
          <p:cNvPr id="14" name="Group 13">
            <a:extLst>
              <a:ext uri="{FF2B5EF4-FFF2-40B4-BE49-F238E27FC236}">
                <a16:creationId xmlns:a16="http://schemas.microsoft.com/office/drawing/2014/main" id="{3727CFC8-067F-D346-8482-B31BCEB3CB3A}"/>
              </a:ext>
            </a:extLst>
          </p:cNvPr>
          <p:cNvGrpSpPr/>
          <p:nvPr/>
        </p:nvGrpSpPr>
        <p:grpSpPr>
          <a:xfrm>
            <a:off x="956841" y="1287134"/>
            <a:ext cx="10278319" cy="4620775"/>
            <a:chOff x="521744" y="1287134"/>
            <a:chExt cx="10278319" cy="4620775"/>
          </a:xfrm>
        </p:grpSpPr>
        <p:sp>
          <p:nvSpPr>
            <p:cNvPr id="8" name="object 5">
              <a:extLst>
                <a:ext uri="{FF2B5EF4-FFF2-40B4-BE49-F238E27FC236}">
                  <a16:creationId xmlns:a16="http://schemas.microsoft.com/office/drawing/2014/main" id="{63DB6B3C-EE5F-444F-846F-43187793E7D4}"/>
                </a:ext>
              </a:extLst>
            </p:cNvPr>
            <p:cNvSpPr/>
            <p:nvPr/>
          </p:nvSpPr>
          <p:spPr>
            <a:xfrm flipH="1">
              <a:off x="2722834" y="2366222"/>
              <a:ext cx="323455" cy="2587634"/>
            </a:xfrm>
            <a:custGeom>
              <a:avLst/>
              <a:gdLst/>
              <a:ahLst/>
              <a:cxnLst/>
              <a:rect l="l" t="t" r="r" b="b"/>
              <a:pathLst>
                <a:path h="6200140">
                  <a:moveTo>
                    <a:pt x="0" y="0"/>
                  </a:moveTo>
                  <a:lnTo>
                    <a:pt x="0" y="6199905"/>
                  </a:lnTo>
                </a:path>
              </a:pathLst>
            </a:custGeom>
            <a:ln w="10470">
              <a:solidFill>
                <a:srgbClr val="F26A36"/>
              </a:solidFill>
            </a:ln>
          </p:spPr>
          <p:txBody>
            <a:bodyPr wrap="square" lIns="0" tIns="0" rIns="0" bIns="0" rtlCol="0"/>
            <a:lstStyle/>
            <a:p>
              <a:endParaRPr sz="1092"/>
            </a:p>
          </p:txBody>
        </p:sp>
        <p:sp>
          <p:nvSpPr>
            <p:cNvPr id="13" name="object 5">
              <a:extLst>
                <a:ext uri="{FF2B5EF4-FFF2-40B4-BE49-F238E27FC236}">
                  <a16:creationId xmlns:a16="http://schemas.microsoft.com/office/drawing/2014/main" id="{4B4273D1-D9DF-A046-AC5B-99E140B7374C}"/>
                </a:ext>
              </a:extLst>
            </p:cNvPr>
            <p:cNvSpPr/>
            <p:nvPr/>
          </p:nvSpPr>
          <p:spPr>
            <a:xfrm flipH="1">
              <a:off x="6811738" y="2366222"/>
              <a:ext cx="323455" cy="2587634"/>
            </a:xfrm>
            <a:custGeom>
              <a:avLst/>
              <a:gdLst/>
              <a:ahLst/>
              <a:cxnLst/>
              <a:rect l="l" t="t" r="r" b="b"/>
              <a:pathLst>
                <a:path h="6200140">
                  <a:moveTo>
                    <a:pt x="0" y="0"/>
                  </a:moveTo>
                  <a:lnTo>
                    <a:pt x="0" y="6199905"/>
                  </a:lnTo>
                </a:path>
              </a:pathLst>
            </a:custGeom>
            <a:ln w="10470">
              <a:solidFill>
                <a:srgbClr val="F26A36"/>
              </a:solidFill>
            </a:ln>
          </p:spPr>
          <p:txBody>
            <a:bodyPr wrap="square" lIns="0" tIns="0" rIns="0" bIns="0" rtlCol="0"/>
            <a:lstStyle/>
            <a:p>
              <a:endParaRPr sz="1092"/>
            </a:p>
          </p:txBody>
        </p:sp>
        <p:pic>
          <p:nvPicPr>
            <p:cNvPr id="4" name="Picture 3" descr="Logo&#10;&#10;Description automatically generated">
              <a:extLst>
                <a:ext uri="{FF2B5EF4-FFF2-40B4-BE49-F238E27FC236}">
                  <a16:creationId xmlns:a16="http://schemas.microsoft.com/office/drawing/2014/main" id="{B45958A2-B0F2-2744-98AC-3674CE9E982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24838" t="14253" r="24588" b="17767"/>
            <a:stretch/>
          </p:blipFill>
          <p:spPr>
            <a:xfrm>
              <a:off x="521744" y="2893671"/>
              <a:ext cx="1947430" cy="1701478"/>
            </a:xfrm>
            <a:prstGeom prst="rect">
              <a:avLst/>
            </a:prstGeom>
          </p:spPr>
        </p:pic>
        <p:pic>
          <p:nvPicPr>
            <p:cNvPr id="20" name="Picture 19" descr="Logo, company name&#10;&#10;Description automatically generated">
              <a:extLst>
                <a:ext uri="{FF2B5EF4-FFF2-40B4-BE49-F238E27FC236}">
                  <a16:creationId xmlns:a16="http://schemas.microsoft.com/office/drawing/2014/main" id="{FBC38339-2AED-AE47-9BC7-53C273F5FBE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0595" t="10595" r="12000" b="7090"/>
            <a:stretch/>
          </p:blipFill>
          <p:spPr>
            <a:xfrm>
              <a:off x="3577460" y="2673751"/>
              <a:ext cx="2980618" cy="2060295"/>
            </a:xfrm>
            <a:prstGeom prst="rect">
              <a:avLst/>
            </a:prstGeom>
          </p:spPr>
        </p:pic>
        <p:pic>
          <p:nvPicPr>
            <p:cNvPr id="23" name="Picture 22" descr="Text, logo, company name&#10;&#10;Description automatically generated">
              <a:extLst>
                <a:ext uri="{FF2B5EF4-FFF2-40B4-BE49-F238E27FC236}">
                  <a16:creationId xmlns:a16="http://schemas.microsoft.com/office/drawing/2014/main" id="{790F666C-F42A-4E4E-8B41-3FF3F135F5B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9600" r="11412"/>
            <a:stretch/>
          </p:blipFill>
          <p:spPr>
            <a:xfrm>
              <a:off x="7758516" y="1287134"/>
              <a:ext cx="3041547" cy="4620775"/>
            </a:xfrm>
            <a:prstGeom prst="rect">
              <a:avLst/>
            </a:prstGeom>
          </p:spPr>
        </p:pic>
      </p:grpSp>
    </p:spTree>
    <p:extLst>
      <p:ext uri="{BB962C8B-B14F-4D97-AF65-F5344CB8AC3E}">
        <p14:creationId xmlns:p14="http://schemas.microsoft.com/office/powerpoint/2010/main" val="11328717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MOMENTUM TO CHANGE THE WORLD</a:t>
            </a:r>
          </a:p>
          <a:p>
            <a:endParaRPr lang="en-US" dirty="0"/>
          </a:p>
        </p:txBody>
      </p:sp>
      <p:sp>
        <p:nvSpPr>
          <p:cNvPr id="10" name="Text Placeholder 15">
            <a:extLst>
              <a:ext uri="{FF2B5EF4-FFF2-40B4-BE49-F238E27FC236}">
                <a16:creationId xmlns:a16="http://schemas.microsoft.com/office/drawing/2014/main" id="{BF6AECEE-1EC2-1E66-9B6B-D2C700D66B75}"/>
              </a:ext>
            </a:extLst>
          </p:cNvPr>
          <p:cNvSpPr txBox="1">
            <a:spLocks/>
          </p:cNvSpPr>
          <p:nvPr/>
        </p:nvSpPr>
        <p:spPr>
          <a:xfrm>
            <a:off x="287101" y="6640877"/>
            <a:ext cx="2435551" cy="12979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b="0" dirty="0">
                <a:latin typeface="Gentona Light" pitchFamily="2" charset="77"/>
              </a:rPr>
              <a:t>FACTS UPDATED SPRING 2022</a:t>
            </a:r>
          </a:p>
        </p:txBody>
      </p:sp>
      <p:pic>
        <p:nvPicPr>
          <p:cNvPr id="9" name="Picture 8">
            <a:extLst>
              <a:ext uri="{FF2B5EF4-FFF2-40B4-BE49-F238E27FC236}">
                <a16:creationId xmlns:a16="http://schemas.microsoft.com/office/drawing/2014/main" id="{DE9E4345-2CDB-08A0-770A-297EC916108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47640" y="1701530"/>
            <a:ext cx="5591508" cy="1539126"/>
          </a:xfrm>
          <a:prstGeom prst="rect">
            <a:avLst/>
          </a:prstGeom>
        </p:spPr>
      </p:pic>
      <p:pic>
        <p:nvPicPr>
          <p:cNvPr id="12" name="Picture 11">
            <a:extLst>
              <a:ext uri="{FF2B5EF4-FFF2-40B4-BE49-F238E27FC236}">
                <a16:creationId xmlns:a16="http://schemas.microsoft.com/office/drawing/2014/main" id="{31A657DF-9C78-1D75-7AA0-1F9806DE2C7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7640" y="3354321"/>
            <a:ext cx="5454886" cy="1668917"/>
          </a:xfrm>
          <a:prstGeom prst="rect">
            <a:avLst/>
          </a:prstGeom>
        </p:spPr>
      </p:pic>
      <p:pic>
        <p:nvPicPr>
          <p:cNvPr id="21" name="Picture 20">
            <a:extLst>
              <a:ext uri="{FF2B5EF4-FFF2-40B4-BE49-F238E27FC236}">
                <a16:creationId xmlns:a16="http://schemas.microsoft.com/office/drawing/2014/main" id="{BB28CD8F-6E9D-45B3-5A08-4182EDA4423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7236" y="1702955"/>
            <a:ext cx="5308655" cy="1567161"/>
          </a:xfrm>
          <a:prstGeom prst="rect">
            <a:avLst/>
          </a:prstGeom>
        </p:spPr>
      </p:pic>
      <p:pic>
        <p:nvPicPr>
          <p:cNvPr id="22" name="Picture 21">
            <a:extLst>
              <a:ext uri="{FF2B5EF4-FFF2-40B4-BE49-F238E27FC236}">
                <a16:creationId xmlns:a16="http://schemas.microsoft.com/office/drawing/2014/main" id="{0D7DA087-6A11-3310-04D9-516891B6FEE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45937" y="3270116"/>
            <a:ext cx="5275835" cy="1025629"/>
          </a:xfrm>
          <a:prstGeom prst="rect">
            <a:avLst/>
          </a:prstGeom>
        </p:spPr>
      </p:pic>
      <p:pic>
        <p:nvPicPr>
          <p:cNvPr id="24" name="Picture 23">
            <a:extLst>
              <a:ext uri="{FF2B5EF4-FFF2-40B4-BE49-F238E27FC236}">
                <a16:creationId xmlns:a16="http://schemas.microsoft.com/office/drawing/2014/main" id="{88EF4284-8991-812C-15E1-939FD688169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94773" y="4337745"/>
            <a:ext cx="5234810" cy="1796902"/>
          </a:xfrm>
          <a:prstGeom prst="rect">
            <a:avLst/>
          </a:prstGeom>
        </p:spPr>
      </p:pic>
    </p:spTree>
    <p:extLst>
      <p:ext uri="{BB962C8B-B14F-4D97-AF65-F5344CB8AC3E}">
        <p14:creationId xmlns:p14="http://schemas.microsoft.com/office/powerpoint/2010/main" val="111010661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MOMENTUM TO CHANGE THE WORLD</a:t>
            </a:r>
          </a:p>
          <a:p>
            <a:endParaRPr lang="en-US" dirty="0"/>
          </a:p>
        </p:txBody>
      </p:sp>
      <p:sp>
        <p:nvSpPr>
          <p:cNvPr id="4" name="Text Placeholder 15">
            <a:extLst>
              <a:ext uri="{FF2B5EF4-FFF2-40B4-BE49-F238E27FC236}">
                <a16:creationId xmlns:a16="http://schemas.microsoft.com/office/drawing/2014/main" id="{B822259D-1AE6-F9A5-565E-F6B637958C22}"/>
              </a:ext>
            </a:extLst>
          </p:cNvPr>
          <p:cNvSpPr txBox="1">
            <a:spLocks/>
          </p:cNvSpPr>
          <p:nvPr/>
        </p:nvSpPr>
        <p:spPr>
          <a:xfrm>
            <a:off x="287101" y="6640877"/>
            <a:ext cx="2435551" cy="12979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b="0" dirty="0">
                <a:latin typeface="Gentona Light" pitchFamily="2" charset="77"/>
              </a:rPr>
              <a:t>FACTS UPDATED SPRING 2022</a:t>
            </a:r>
          </a:p>
        </p:txBody>
      </p:sp>
      <p:pic>
        <p:nvPicPr>
          <p:cNvPr id="7" name="Picture 6">
            <a:extLst>
              <a:ext uri="{FF2B5EF4-FFF2-40B4-BE49-F238E27FC236}">
                <a16:creationId xmlns:a16="http://schemas.microsoft.com/office/drawing/2014/main" id="{EA8A9CCF-A236-7534-6029-52863458869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84380" y="1459410"/>
            <a:ext cx="5472261" cy="4963026"/>
          </a:xfrm>
          <a:prstGeom prst="rect">
            <a:avLst/>
          </a:prstGeom>
        </p:spPr>
      </p:pic>
    </p:spTree>
    <p:extLst>
      <p:ext uri="{BB962C8B-B14F-4D97-AF65-F5344CB8AC3E}">
        <p14:creationId xmlns:p14="http://schemas.microsoft.com/office/powerpoint/2010/main" val="252718078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MOMENTUM TO CHANGE THE WORLD</a:t>
            </a:r>
          </a:p>
          <a:p>
            <a:endParaRPr lang="en-US" dirty="0"/>
          </a:p>
        </p:txBody>
      </p:sp>
      <p:sp>
        <p:nvSpPr>
          <p:cNvPr id="4" name="Text Placeholder 15">
            <a:extLst>
              <a:ext uri="{FF2B5EF4-FFF2-40B4-BE49-F238E27FC236}">
                <a16:creationId xmlns:a16="http://schemas.microsoft.com/office/drawing/2014/main" id="{A74E71BA-4382-CE3F-2D06-D8EC0B8F3499}"/>
              </a:ext>
            </a:extLst>
          </p:cNvPr>
          <p:cNvSpPr txBox="1">
            <a:spLocks/>
          </p:cNvSpPr>
          <p:nvPr/>
        </p:nvSpPr>
        <p:spPr>
          <a:xfrm>
            <a:off x="287101" y="6640877"/>
            <a:ext cx="2435551" cy="12979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b="0" dirty="0">
                <a:latin typeface="Gentona Light" pitchFamily="2" charset="77"/>
              </a:rPr>
              <a:t>FACTS UPDATED SPRING 2022</a:t>
            </a:r>
          </a:p>
        </p:txBody>
      </p:sp>
      <p:pic>
        <p:nvPicPr>
          <p:cNvPr id="5" name="Picture 4">
            <a:extLst>
              <a:ext uri="{FF2B5EF4-FFF2-40B4-BE49-F238E27FC236}">
                <a16:creationId xmlns:a16="http://schemas.microsoft.com/office/drawing/2014/main" id="{52BB61FB-2D3D-6776-8CFD-27B61A3358E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531636" y="1358757"/>
            <a:ext cx="5044611" cy="4140486"/>
          </a:xfrm>
          <a:prstGeom prst="rect">
            <a:avLst/>
          </a:prstGeom>
        </p:spPr>
      </p:pic>
      <p:pic>
        <p:nvPicPr>
          <p:cNvPr id="12" name="Picture 11">
            <a:extLst>
              <a:ext uri="{FF2B5EF4-FFF2-40B4-BE49-F238E27FC236}">
                <a16:creationId xmlns:a16="http://schemas.microsoft.com/office/drawing/2014/main" id="{DFCB9DA0-BB4C-D307-E02F-57BE4B3E399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9941" y="1563696"/>
            <a:ext cx="4072756" cy="4248364"/>
          </a:xfrm>
          <a:prstGeom prst="rect">
            <a:avLst/>
          </a:prstGeom>
        </p:spPr>
      </p:pic>
    </p:spTree>
    <p:extLst>
      <p:ext uri="{BB962C8B-B14F-4D97-AF65-F5344CB8AC3E}">
        <p14:creationId xmlns:p14="http://schemas.microsoft.com/office/powerpoint/2010/main" val="142863414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MOMENTUM TO CHANGE THE WORLD</a:t>
            </a:r>
          </a:p>
          <a:p>
            <a:endParaRPr lang="en-US" dirty="0"/>
          </a:p>
        </p:txBody>
      </p:sp>
      <p:sp>
        <p:nvSpPr>
          <p:cNvPr id="4" name="Text Placeholder 15">
            <a:extLst>
              <a:ext uri="{FF2B5EF4-FFF2-40B4-BE49-F238E27FC236}">
                <a16:creationId xmlns:a16="http://schemas.microsoft.com/office/drawing/2014/main" id="{B822259D-1AE6-F9A5-565E-F6B637958C22}"/>
              </a:ext>
            </a:extLst>
          </p:cNvPr>
          <p:cNvSpPr txBox="1">
            <a:spLocks/>
          </p:cNvSpPr>
          <p:nvPr/>
        </p:nvSpPr>
        <p:spPr>
          <a:xfrm>
            <a:off x="287101" y="6640877"/>
            <a:ext cx="2435551" cy="12979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b="0" dirty="0">
                <a:latin typeface="Gentona Light" pitchFamily="2" charset="77"/>
              </a:rPr>
              <a:t>FACTS UPDATED SPRING 2022</a:t>
            </a:r>
          </a:p>
        </p:txBody>
      </p:sp>
      <p:pic>
        <p:nvPicPr>
          <p:cNvPr id="5" name="Picture 4">
            <a:extLst>
              <a:ext uri="{FF2B5EF4-FFF2-40B4-BE49-F238E27FC236}">
                <a16:creationId xmlns:a16="http://schemas.microsoft.com/office/drawing/2014/main" id="{360F71DB-FEC2-626D-8B18-A7A321B549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6363" y="4545359"/>
            <a:ext cx="4831084" cy="1328383"/>
          </a:xfrm>
          <a:prstGeom prst="rect">
            <a:avLst/>
          </a:prstGeom>
        </p:spPr>
      </p:pic>
      <p:pic>
        <p:nvPicPr>
          <p:cNvPr id="7" name="Picture 6">
            <a:extLst>
              <a:ext uri="{FF2B5EF4-FFF2-40B4-BE49-F238E27FC236}">
                <a16:creationId xmlns:a16="http://schemas.microsoft.com/office/drawing/2014/main" id="{01CAD564-BB40-B9CE-1587-AFDF9459932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6121" y="2756150"/>
            <a:ext cx="4731950" cy="1652217"/>
          </a:xfrm>
          <a:prstGeom prst="rect">
            <a:avLst/>
          </a:prstGeom>
        </p:spPr>
      </p:pic>
      <p:pic>
        <p:nvPicPr>
          <p:cNvPr id="9" name="Picture 8">
            <a:extLst>
              <a:ext uri="{FF2B5EF4-FFF2-40B4-BE49-F238E27FC236}">
                <a16:creationId xmlns:a16="http://schemas.microsoft.com/office/drawing/2014/main" id="{22927457-466A-247E-DDF9-D602C7AC7B1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7732" y="1563124"/>
            <a:ext cx="4745169" cy="1130117"/>
          </a:xfrm>
          <a:prstGeom prst="rect">
            <a:avLst/>
          </a:prstGeom>
        </p:spPr>
      </p:pic>
      <p:pic>
        <p:nvPicPr>
          <p:cNvPr id="15" name="Picture 14">
            <a:extLst>
              <a:ext uri="{FF2B5EF4-FFF2-40B4-BE49-F238E27FC236}">
                <a16:creationId xmlns:a16="http://schemas.microsoft.com/office/drawing/2014/main" id="{39348465-9877-4BBB-3DB8-4BDDD980527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96994" y="1419940"/>
            <a:ext cx="5078643" cy="4324636"/>
          </a:xfrm>
          <a:prstGeom prst="rect">
            <a:avLst/>
          </a:prstGeom>
        </p:spPr>
      </p:pic>
    </p:spTree>
    <p:extLst>
      <p:ext uri="{BB962C8B-B14F-4D97-AF65-F5344CB8AC3E}">
        <p14:creationId xmlns:p14="http://schemas.microsoft.com/office/powerpoint/2010/main" val="409254921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GATOR STATS</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MOMENTUM TO CHANGE THE WORLD</a:t>
            </a:r>
          </a:p>
          <a:p>
            <a:endParaRPr lang="en-US" dirty="0"/>
          </a:p>
        </p:txBody>
      </p:sp>
      <p:sp>
        <p:nvSpPr>
          <p:cNvPr id="4" name="Text Placeholder 15">
            <a:extLst>
              <a:ext uri="{FF2B5EF4-FFF2-40B4-BE49-F238E27FC236}">
                <a16:creationId xmlns:a16="http://schemas.microsoft.com/office/drawing/2014/main" id="{B822259D-1AE6-F9A5-565E-F6B637958C22}"/>
              </a:ext>
            </a:extLst>
          </p:cNvPr>
          <p:cNvSpPr txBox="1">
            <a:spLocks/>
          </p:cNvSpPr>
          <p:nvPr/>
        </p:nvSpPr>
        <p:spPr>
          <a:xfrm>
            <a:off x="287101" y="6640877"/>
            <a:ext cx="2435551" cy="12979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b="0" dirty="0">
                <a:latin typeface="Gentona Light" pitchFamily="2" charset="77"/>
              </a:rPr>
              <a:t>FACTS UPDATED SPRING 2022</a:t>
            </a:r>
          </a:p>
        </p:txBody>
      </p:sp>
      <p:pic>
        <p:nvPicPr>
          <p:cNvPr id="5" name="Picture 4">
            <a:extLst>
              <a:ext uri="{FF2B5EF4-FFF2-40B4-BE49-F238E27FC236}">
                <a16:creationId xmlns:a16="http://schemas.microsoft.com/office/drawing/2014/main" id="{FACC3C9F-0B29-B17C-C8C7-75DB1F01A3C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64668" y="1793241"/>
            <a:ext cx="5616539" cy="3876203"/>
          </a:xfrm>
          <a:prstGeom prst="rect">
            <a:avLst/>
          </a:prstGeom>
        </p:spPr>
      </p:pic>
      <p:pic>
        <p:nvPicPr>
          <p:cNvPr id="7" name="Picture 6">
            <a:extLst>
              <a:ext uri="{FF2B5EF4-FFF2-40B4-BE49-F238E27FC236}">
                <a16:creationId xmlns:a16="http://schemas.microsoft.com/office/drawing/2014/main" id="{7B32B049-4171-F196-E4B2-C134F74CA96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9858" y="1909338"/>
            <a:ext cx="5553128" cy="3883394"/>
          </a:xfrm>
          <a:prstGeom prst="rect">
            <a:avLst/>
          </a:prstGeom>
        </p:spPr>
      </p:pic>
    </p:spTree>
    <p:extLst>
      <p:ext uri="{BB962C8B-B14F-4D97-AF65-F5344CB8AC3E}">
        <p14:creationId xmlns:p14="http://schemas.microsoft.com/office/powerpoint/2010/main" val="4966160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UNIVERSITY OF FLORIDA AT A GLANCE</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WORLD WILL HEAR THE STORY OF THE UNIVERSITY OF FLORIDA</a:t>
            </a:r>
          </a:p>
        </p:txBody>
      </p:sp>
      <p:sp>
        <p:nvSpPr>
          <p:cNvPr id="4" name="Text Placeholder 15">
            <a:extLst>
              <a:ext uri="{FF2B5EF4-FFF2-40B4-BE49-F238E27FC236}">
                <a16:creationId xmlns:a16="http://schemas.microsoft.com/office/drawing/2014/main" id="{B822259D-1AE6-F9A5-565E-F6B637958C22}"/>
              </a:ext>
            </a:extLst>
          </p:cNvPr>
          <p:cNvSpPr txBox="1">
            <a:spLocks/>
          </p:cNvSpPr>
          <p:nvPr/>
        </p:nvSpPr>
        <p:spPr>
          <a:xfrm>
            <a:off x="287101" y="6640877"/>
            <a:ext cx="2435551" cy="12979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b="0" dirty="0">
                <a:latin typeface="Gentona Light" pitchFamily="2" charset="77"/>
              </a:rPr>
              <a:t>FACTS UPDATED SPRING 2022</a:t>
            </a:r>
          </a:p>
        </p:txBody>
      </p:sp>
      <p:pic>
        <p:nvPicPr>
          <p:cNvPr id="32" name="Picture 31">
            <a:extLst>
              <a:ext uri="{FF2B5EF4-FFF2-40B4-BE49-F238E27FC236}">
                <a16:creationId xmlns:a16="http://schemas.microsoft.com/office/drawing/2014/main" id="{88E38464-561B-3AD5-294F-91E1D9CCC3B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74203" y="1403232"/>
            <a:ext cx="3984545" cy="4719270"/>
          </a:xfrm>
          <a:prstGeom prst="rect">
            <a:avLst/>
          </a:prstGeom>
        </p:spPr>
      </p:pic>
      <p:pic>
        <p:nvPicPr>
          <p:cNvPr id="34" name="Picture 33">
            <a:extLst>
              <a:ext uri="{FF2B5EF4-FFF2-40B4-BE49-F238E27FC236}">
                <a16:creationId xmlns:a16="http://schemas.microsoft.com/office/drawing/2014/main" id="{F053470E-2A27-03DA-1AE6-E2DD3642BC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35617" y="1571260"/>
            <a:ext cx="3498574" cy="4055166"/>
          </a:xfrm>
          <a:prstGeom prst="rect">
            <a:avLst/>
          </a:prstGeom>
        </p:spPr>
      </p:pic>
      <p:grpSp>
        <p:nvGrpSpPr>
          <p:cNvPr id="40" name="Group 39">
            <a:extLst>
              <a:ext uri="{FF2B5EF4-FFF2-40B4-BE49-F238E27FC236}">
                <a16:creationId xmlns:a16="http://schemas.microsoft.com/office/drawing/2014/main" id="{07D6C372-0D12-B8DA-DF3F-D0DF7EFEA36A}"/>
              </a:ext>
            </a:extLst>
          </p:cNvPr>
          <p:cNvGrpSpPr/>
          <p:nvPr/>
        </p:nvGrpSpPr>
        <p:grpSpPr>
          <a:xfrm>
            <a:off x="4154557" y="1522505"/>
            <a:ext cx="4525615" cy="4948306"/>
            <a:chOff x="3863010" y="1588765"/>
            <a:chExt cx="4525615" cy="4948306"/>
          </a:xfrm>
        </p:grpSpPr>
        <p:grpSp>
          <p:nvGrpSpPr>
            <p:cNvPr id="39" name="Group 38">
              <a:extLst>
                <a:ext uri="{FF2B5EF4-FFF2-40B4-BE49-F238E27FC236}">
                  <a16:creationId xmlns:a16="http://schemas.microsoft.com/office/drawing/2014/main" id="{5CAA1E99-DB76-4D5B-19E3-73F971A25E8F}"/>
                </a:ext>
              </a:extLst>
            </p:cNvPr>
            <p:cNvGrpSpPr/>
            <p:nvPr/>
          </p:nvGrpSpPr>
          <p:grpSpPr>
            <a:xfrm>
              <a:off x="3863010" y="2450551"/>
              <a:ext cx="1033669" cy="1281323"/>
              <a:chOff x="3863010" y="2450551"/>
              <a:chExt cx="1033669" cy="1281323"/>
            </a:xfrm>
          </p:grpSpPr>
          <p:sp>
            <p:nvSpPr>
              <p:cNvPr id="37" name="Rectangle 36">
                <a:extLst>
                  <a:ext uri="{FF2B5EF4-FFF2-40B4-BE49-F238E27FC236}">
                    <a16:creationId xmlns:a16="http://schemas.microsoft.com/office/drawing/2014/main" id="{C5E06218-73CD-4B92-91D5-1503D3106560}"/>
                  </a:ext>
                </a:extLst>
              </p:cNvPr>
              <p:cNvSpPr/>
              <p:nvPr/>
            </p:nvSpPr>
            <p:spPr>
              <a:xfrm>
                <a:off x="3863010" y="2450551"/>
                <a:ext cx="808382" cy="2915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B878AA9E-5022-2D34-FF6E-AB3A308D09FB}"/>
                  </a:ext>
                </a:extLst>
              </p:cNvPr>
              <p:cNvSpPr/>
              <p:nvPr/>
            </p:nvSpPr>
            <p:spPr>
              <a:xfrm>
                <a:off x="4088297" y="3440326"/>
                <a:ext cx="808382" cy="2915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3" name="Picture 32">
              <a:extLst>
                <a:ext uri="{FF2B5EF4-FFF2-40B4-BE49-F238E27FC236}">
                  <a16:creationId xmlns:a16="http://schemas.microsoft.com/office/drawing/2014/main" id="{B69A3B9C-9AF2-07C0-82AB-993F54FBBEA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17774" y="1588765"/>
              <a:ext cx="2623930" cy="2545913"/>
            </a:xfrm>
            <a:prstGeom prst="rect">
              <a:avLst/>
            </a:prstGeom>
          </p:spPr>
        </p:pic>
        <p:pic>
          <p:nvPicPr>
            <p:cNvPr id="35" name="Picture 34">
              <a:extLst>
                <a:ext uri="{FF2B5EF4-FFF2-40B4-BE49-F238E27FC236}">
                  <a16:creationId xmlns:a16="http://schemas.microsoft.com/office/drawing/2014/main" id="{8113EA3F-700D-3730-D183-B1C24BF879F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611756" y="4134680"/>
              <a:ext cx="3776869" cy="2402391"/>
            </a:xfrm>
            <a:prstGeom prst="rect">
              <a:avLst/>
            </a:prstGeom>
          </p:spPr>
        </p:pic>
      </p:grpSp>
    </p:spTree>
    <p:extLst>
      <p:ext uri="{BB962C8B-B14F-4D97-AF65-F5344CB8AC3E}">
        <p14:creationId xmlns:p14="http://schemas.microsoft.com/office/powerpoint/2010/main" val="19607643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1813C-D8C4-6445-92D9-0348324138D6}"/>
              </a:ext>
            </a:extLst>
          </p:cNvPr>
          <p:cNvSpPr>
            <a:spLocks noGrp="1"/>
          </p:cNvSpPr>
          <p:nvPr>
            <p:ph type="title"/>
          </p:nvPr>
        </p:nvSpPr>
        <p:spPr/>
        <p:txBody>
          <a:bodyPr>
            <a:normAutofit/>
          </a:bodyPr>
          <a:lstStyle/>
          <a:p>
            <a:r>
              <a:rPr lang="en-US" dirty="0"/>
              <a:t>ABOUT THE UNIVERSITY OF FLORIDA</a:t>
            </a:r>
          </a:p>
        </p:txBody>
      </p:sp>
      <p:sp>
        <p:nvSpPr>
          <p:cNvPr id="16" name="Text Placeholder 15">
            <a:extLst>
              <a:ext uri="{FF2B5EF4-FFF2-40B4-BE49-F238E27FC236}">
                <a16:creationId xmlns:a16="http://schemas.microsoft.com/office/drawing/2014/main" id="{64732545-C702-D14F-B61E-C1425DBE1206}"/>
              </a:ext>
            </a:extLst>
          </p:cNvPr>
          <p:cNvSpPr>
            <a:spLocks noGrp="1"/>
          </p:cNvSpPr>
          <p:nvPr>
            <p:ph type="body" sz="quarter" idx="17"/>
          </p:nvPr>
        </p:nvSpPr>
        <p:spPr/>
        <p:txBody>
          <a:bodyPr/>
          <a:lstStyle/>
          <a:p>
            <a:r>
              <a:rPr lang="en-US" dirty="0"/>
              <a:t>THE WORLD WILL HEAR THE STORY OF THE UNIVERSITY OF FLORIDA</a:t>
            </a:r>
          </a:p>
        </p:txBody>
      </p:sp>
      <p:sp>
        <p:nvSpPr>
          <p:cNvPr id="4" name="Text Placeholder 15">
            <a:extLst>
              <a:ext uri="{FF2B5EF4-FFF2-40B4-BE49-F238E27FC236}">
                <a16:creationId xmlns:a16="http://schemas.microsoft.com/office/drawing/2014/main" id="{B822259D-1AE6-F9A5-565E-F6B637958C22}"/>
              </a:ext>
            </a:extLst>
          </p:cNvPr>
          <p:cNvSpPr txBox="1">
            <a:spLocks/>
          </p:cNvSpPr>
          <p:nvPr/>
        </p:nvSpPr>
        <p:spPr>
          <a:xfrm>
            <a:off x="287101" y="6640877"/>
            <a:ext cx="2435551" cy="12979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200" b="1" i="1" kern="1200" spc="100" baseline="0">
                <a:solidFill>
                  <a:schemeClr val="accent1"/>
                </a:solidFill>
                <a:latin typeface="Obviously Wide Lght" pitchFamily="8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Gentona Medium"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Gentona Medium"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Gentona Medium"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800" b="0" dirty="0">
                <a:latin typeface="Gentona Light" pitchFamily="2" charset="77"/>
              </a:rPr>
              <a:t>FACTS UPDATED SPRING 2022</a:t>
            </a:r>
          </a:p>
        </p:txBody>
      </p:sp>
      <p:sp>
        <p:nvSpPr>
          <p:cNvPr id="17" name="Rectangle 16">
            <a:extLst>
              <a:ext uri="{FF2B5EF4-FFF2-40B4-BE49-F238E27FC236}">
                <a16:creationId xmlns:a16="http://schemas.microsoft.com/office/drawing/2014/main" id="{1F8CDBEB-48F7-7242-9CCD-6989C13914EE}"/>
              </a:ext>
            </a:extLst>
          </p:cNvPr>
          <p:cNvSpPr/>
          <p:nvPr/>
        </p:nvSpPr>
        <p:spPr>
          <a:xfrm>
            <a:off x="3563471" y="1315472"/>
            <a:ext cx="8341428" cy="5160752"/>
          </a:xfrm>
          <a:prstGeom prst="rect">
            <a:avLst/>
          </a:prstGeom>
        </p:spPr>
        <p:txBody>
          <a:bodyPr lIns="0" tIns="0" rIns="0" bIns="0" numCol="3" spcCol="274320">
            <a:noAutofit/>
          </a:bodyPr>
          <a:lstStyle/>
          <a:p>
            <a:pPr>
              <a:spcAft>
                <a:spcPts val="600"/>
              </a:spcAft>
            </a:pPr>
            <a:r>
              <a:rPr lang="en-US" sz="800" dirty="0">
                <a:latin typeface="Gentona" pitchFamily="2" charset="77"/>
              </a:rPr>
              <a:t>UF has a long history of established programs in international education, research and service. It is one of only 17 public, land-grant universities that belong to the Association of American Universities, the higher education organization comprising the top 64 public and private institutions in the U.S. UF is consistently ranked among the nation’s top universities: No. 5 in U.S. News &amp; World Report’s “Top Public Schools” (2022).</a:t>
            </a:r>
          </a:p>
          <a:p>
            <a:pPr>
              <a:spcAft>
                <a:spcPts val="600"/>
              </a:spcAft>
            </a:pPr>
            <a:r>
              <a:rPr lang="en-US" sz="800" dirty="0">
                <a:latin typeface="Gentona" pitchFamily="2" charset="77"/>
              </a:rPr>
              <a:t>UF is a leader in artificial intelligence research, with a leading public-private partnership with NVIDIA that will create unprecedented access to AI training and tools for underrepresented communities and build momentum for transforming the future of the workforce. The centerpiece of the initiative is </a:t>
            </a:r>
            <a:r>
              <a:rPr lang="en-US" sz="800" dirty="0" err="1">
                <a:latin typeface="Gentona" pitchFamily="2" charset="77"/>
              </a:rPr>
              <a:t>HiPerGator</a:t>
            </a:r>
            <a:r>
              <a:rPr lang="en-US" sz="800" dirty="0">
                <a:latin typeface="Gentona" pitchFamily="2" charset="77"/>
              </a:rPr>
              <a:t>, the world’s third-fastest AI supercomputer in higher education.</a:t>
            </a:r>
          </a:p>
          <a:p>
            <a:pPr>
              <a:spcAft>
                <a:spcPts val="600"/>
              </a:spcAft>
            </a:pPr>
            <a:r>
              <a:rPr lang="en-US" sz="800" dirty="0">
                <a:latin typeface="Gentona" pitchFamily="2" charset="77"/>
              </a:rPr>
              <a:t>UF has more than 6,000 faculty members with distinguished records in teaching, research and service, including 61 Eminent Scholar chairs and 51 faculty elections to the National Academy of Sciences, Engineering, the Institute of Medicine or the American Academy of Arts and Sciences. Awards include a Fields Medal, three Pulitzer Prizes, NASA’s top award for research and Smithsonian Institution’s conservation award.</a:t>
            </a:r>
          </a:p>
          <a:p>
            <a:pPr>
              <a:spcAft>
                <a:spcPts val="600"/>
              </a:spcAft>
            </a:pPr>
            <a:r>
              <a:rPr lang="en-US" sz="800" dirty="0">
                <a:latin typeface="Gentona" pitchFamily="2" charset="77"/>
              </a:rPr>
              <a:t>UF’s students are accomplished. Students admitted for the fall 2021 freshman class had an average 4.53 GPA and an average SAT score of 1376. The freshman retention rate of 97% is among the highest in the country and 72% of UF freshmen graduate in four years; 91% graduate in six years.</a:t>
            </a:r>
          </a:p>
          <a:p>
            <a:pPr>
              <a:spcAft>
                <a:spcPts val="600"/>
              </a:spcAft>
            </a:pPr>
            <a:r>
              <a:rPr lang="en-US" sz="800" dirty="0">
                <a:latin typeface="Gentona" pitchFamily="2" charset="77"/>
              </a:rPr>
              <a:t>UF is dedicated to creating a broadly diverse environment necessary to foster cultural competencies and perspectives so that every Gator can thrive on campus and beyond. UF ranks sixth and second respectively in Latino and African American graduates who go on to receive doctorates in STEM fields. It is also ranked first in the nation in terms of the number of African American female faculty in Engineering.</a:t>
            </a:r>
          </a:p>
          <a:p>
            <a:pPr>
              <a:spcAft>
                <a:spcPts val="600"/>
              </a:spcAft>
            </a:pPr>
            <a:r>
              <a:rPr lang="en-US" sz="800" dirty="0">
                <a:latin typeface="Gentona" pitchFamily="2" charset="77"/>
              </a:rPr>
              <a:t>UF is a leader in research and discoveries which improve the lives of individuals throughout the state, nation and world. UF’s research expenditures totaled a record $960 million in fiscal year 2021.</a:t>
            </a:r>
          </a:p>
          <a:p>
            <a:pPr>
              <a:spcAft>
                <a:spcPts val="600"/>
              </a:spcAft>
            </a:pPr>
            <a:r>
              <a:rPr lang="en-US" sz="800" dirty="0">
                <a:latin typeface="Gentona" pitchFamily="2" charset="77"/>
              </a:rPr>
              <a:t>UF conducts over $6.8 million of industrial/company-sponsored research annually. This level of collaborative industry/ academic research places UF among the top 25 public research universities in the United States for overall industrial-sponsored research. These research collaborations occur across the entire campus, in diverse fields that include engineering, life sciences, pharmaceuticals and medicine, as well as the physical and social sciences. Research into improving education techniques and learning outcomes has also been sponsored by a variety of companies, particularly in areas pertaining to improving the education of students from underrepresented and low-income demographic groups. Industrial funding for UF research comes from Global 1000 companies as well as local and regional start-ups and corporate entrepreneurs, all of which seek to leverage the expertise of UF’s world-class faculty to promote discoveries that will benefit the health and overall well-being of people worldwide.</a:t>
            </a:r>
          </a:p>
          <a:p>
            <a:pPr>
              <a:spcAft>
                <a:spcPts val="600"/>
              </a:spcAft>
            </a:pPr>
            <a:r>
              <a:rPr lang="en-US" sz="800" dirty="0">
                <a:latin typeface="Gentona" pitchFamily="2" charset="77"/>
              </a:rPr>
              <a:t>The university is recognized as an international leader in technology commercialization. UF Innovate, the force behind that recognition, is building business on innovation. It is the umbrella organization uniting the four entities that drive the innovation ecosystem at UF. UF Innovate comprises Tech Licensing, Ventures, Pathways and an Accelerate program, which includes two world-renown business incubators, The Hub and Sid Martin Biotech. </a:t>
            </a:r>
          </a:p>
          <a:p>
            <a:pPr>
              <a:spcAft>
                <a:spcPts val="600"/>
              </a:spcAft>
            </a:pPr>
            <a:r>
              <a:rPr lang="en-US" sz="800" dirty="0">
                <a:latin typeface="Gentona" pitchFamily="2" charset="77"/>
              </a:rPr>
              <a:t>Under the umbrella of UF Innovate, Tech Licensing receives more than 300 invention disclosures, executes more than 100 commercial transactions and launches nearly 20 companies each year. UF Innovate | Ventures fuels consistent growth in the number and quality of technology-based startup companies licensing UF inventions by developing entrepreneurs, connecting companies to investors and making equity investments. UF Innovate | Pathways, the newest member of the family, provides educational opportunities and resources for UF faculty, staff and students. The university’s two business incubators — united under UF Innovate | Accelerate — support UF and other startups and growth companies by providing a program and a place for fledgling companies to learn and grow. UF Innovate | Pathways’ Collaboratory for Inclusive Entrepreneurship helps make entrepreneurship more accessible through training and other programs.</a:t>
            </a:r>
          </a:p>
          <a:p>
            <a:pPr>
              <a:spcAft>
                <a:spcPts val="600"/>
              </a:spcAft>
            </a:pPr>
            <a:r>
              <a:rPr lang="en-US" sz="800" dirty="0">
                <a:latin typeface="Gentona" pitchFamily="2" charset="77"/>
              </a:rPr>
              <a:t>In 2020, the George W. Bush Institute and the Opus </a:t>
            </a:r>
            <a:r>
              <a:rPr lang="en-US" sz="800" dirty="0" err="1">
                <a:latin typeface="Gentona" pitchFamily="2" charset="77"/>
              </a:rPr>
              <a:t>Faveo</a:t>
            </a:r>
            <a:r>
              <a:rPr lang="en-US" sz="800" dirty="0">
                <a:latin typeface="Gentona" pitchFamily="2" charset="77"/>
              </a:rPr>
              <a:t> Innovation Development consulting firm named the University of Florida the most productive large university in the country at leveraging its research funding into new companies, new jobs and new ideas. Also, in 2020 Sid Martin Biotech received the “Best Global Incubator” award for a record third time. No other incubator in the world has won the award even twice.</a:t>
            </a:r>
          </a:p>
          <a:p>
            <a:pPr>
              <a:spcAft>
                <a:spcPts val="600"/>
              </a:spcAft>
            </a:pPr>
            <a:r>
              <a:rPr lang="en-US" sz="800" dirty="0">
                <a:latin typeface="Gentona" pitchFamily="2" charset="77"/>
              </a:rPr>
              <a:t>Together, the UF Innovate quartet moves research discoveries from the laboratory to the market. It connects innovators with entrepreneurs, investors and industry, incubates startups and growth companies and fosters a resilient economy — all in an effort to make the world a better place.</a:t>
            </a:r>
          </a:p>
          <a:p>
            <a:pPr>
              <a:spcAft>
                <a:spcPts val="600"/>
              </a:spcAft>
            </a:pPr>
            <a:r>
              <a:rPr lang="en-US" sz="800" dirty="0">
                <a:latin typeface="Gentona" pitchFamily="2" charset="77"/>
              </a:rPr>
              <a:t>The university has a 2,000-acre campus and more than 1,000 buildings (including 170 with classrooms and laboratories). The UF residence halls have a total capacity of some 7,500 students and the four family housing villages accommodate more than 1,000 married and graduate students. The university’s current facilities have a book value of more than $1 billion and a replacement value of $2 billion.</a:t>
            </a:r>
          </a:p>
          <a:p>
            <a:pPr>
              <a:spcAft>
                <a:spcPts val="600"/>
              </a:spcAft>
            </a:pPr>
            <a:r>
              <a:rPr lang="en-US" sz="800" dirty="0">
                <a:latin typeface="Gentona" pitchFamily="2" charset="77"/>
              </a:rPr>
              <a:t>Overall, UF’s economic impact on the state in fiscal year 2017-18 was $16.9 billion in industry output or sales revenues, $10.4 billion in contribution to the State Gross Domestic Product and 134,609 full-time and part-time jobs. That puts UF’s total employment and gross state product contributions roughly on par with the direct activity of all hotels and motels in the state. </a:t>
            </a:r>
            <a:endParaRPr lang="en-US" sz="800" dirty="0">
              <a:effectLst/>
              <a:latin typeface="Gentona" pitchFamily="2" charset="77"/>
            </a:endParaRPr>
          </a:p>
        </p:txBody>
      </p:sp>
      <p:sp>
        <p:nvSpPr>
          <p:cNvPr id="18" name="Rectangle 17">
            <a:extLst>
              <a:ext uri="{FF2B5EF4-FFF2-40B4-BE49-F238E27FC236}">
                <a16:creationId xmlns:a16="http://schemas.microsoft.com/office/drawing/2014/main" id="{43314C5D-2E55-8612-967E-3CC6D124E725}"/>
              </a:ext>
            </a:extLst>
          </p:cNvPr>
          <p:cNvSpPr/>
          <p:nvPr/>
        </p:nvSpPr>
        <p:spPr>
          <a:xfrm>
            <a:off x="593996" y="1300349"/>
            <a:ext cx="2727428" cy="5111967"/>
          </a:xfrm>
          <a:prstGeom prst="rect">
            <a:avLst/>
          </a:prstGeom>
        </p:spPr>
        <p:txBody>
          <a:bodyPr lIns="0" tIns="0" rIns="0" bIns="0">
            <a:noAutofit/>
          </a:bodyPr>
          <a:lstStyle/>
          <a:p>
            <a:r>
              <a:rPr lang="en-US" sz="1400" b="1" dirty="0">
                <a:latin typeface="Gentona" pitchFamily="2" charset="77"/>
              </a:rPr>
              <a:t>The University of Florida is a Top Five public, comprehensive, land-grant, research university. UF is Florida’s oldest higher education institution and is among the nation’s most academically diverse public universities. UF traces its beginnings to a small seminary in 1853. It opened its doors in Gainesville in 1906 with 102 students. Today, it has an enrollment of over 60,000 students annually. UF is home to 16 colleges and more than 190 research centers and institutes. UF offers nearly 94 undergraduate degree programs and 228 graduate degree programs. Only five other universities nationwide have as many programs of study on one campus as the University of Florida.</a:t>
            </a:r>
          </a:p>
        </p:txBody>
      </p:sp>
    </p:spTree>
    <p:extLst>
      <p:ext uri="{BB962C8B-B14F-4D97-AF65-F5344CB8AC3E}">
        <p14:creationId xmlns:p14="http://schemas.microsoft.com/office/powerpoint/2010/main" val="11714536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671B8-A7AF-CF4C-B9E7-4E1B787E9D3E}"/>
              </a:ext>
            </a:extLst>
          </p:cNvPr>
          <p:cNvSpPr>
            <a:spLocks noGrp="1"/>
          </p:cNvSpPr>
          <p:nvPr>
            <p:ph type="title"/>
          </p:nvPr>
        </p:nvSpPr>
        <p:spPr/>
        <p:txBody>
          <a:bodyPr/>
          <a:lstStyle/>
          <a:p>
            <a:r>
              <a:rPr lang="en-US" dirty="0"/>
              <a:t>SAMPLE CHARTS</a:t>
            </a:r>
          </a:p>
        </p:txBody>
      </p:sp>
      <p:sp>
        <p:nvSpPr>
          <p:cNvPr id="3" name="Text Placeholder 2">
            <a:extLst>
              <a:ext uri="{FF2B5EF4-FFF2-40B4-BE49-F238E27FC236}">
                <a16:creationId xmlns:a16="http://schemas.microsoft.com/office/drawing/2014/main" id="{A1456CE7-A005-A34C-A761-2ADFB47958BC}"/>
              </a:ext>
            </a:extLst>
          </p:cNvPr>
          <p:cNvSpPr>
            <a:spLocks noGrp="1"/>
          </p:cNvSpPr>
          <p:nvPr>
            <p:ph type="body" sz="quarter" idx="17"/>
          </p:nvPr>
        </p:nvSpPr>
        <p:spPr/>
        <p:txBody>
          <a:bodyPr/>
          <a:lstStyle/>
          <a:p>
            <a:r>
              <a:rPr lang="en-US" dirty="0"/>
              <a:t>EDIT THESE CHARTS IN EXCEL</a:t>
            </a:r>
          </a:p>
        </p:txBody>
      </p:sp>
      <p:grpSp>
        <p:nvGrpSpPr>
          <p:cNvPr id="20" name="Group 19">
            <a:extLst>
              <a:ext uri="{FF2B5EF4-FFF2-40B4-BE49-F238E27FC236}">
                <a16:creationId xmlns:a16="http://schemas.microsoft.com/office/drawing/2014/main" id="{3038A4EF-9E7F-0643-9755-2CCDEB41A7E0}"/>
              </a:ext>
            </a:extLst>
          </p:cNvPr>
          <p:cNvGrpSpPr/>
          <p:nvPr/>
        </p:nvGrpSpPr>
        <p:grpSpPr>
          <a:xfrm>
            <a:off x="383623" y="1752706"/>
            <a:ext cx="10732239" cy="4721246"/>
            <a:chOff x="1507954" y="2999665"/>
            <a:chExt cx="21348871" cy="9391636"/>
          </a:xfrm>
        </p:grpSpPr>
        <p:graphicFrame>
          <p:nvGraphicFramePr>
            <p:cNvPr id="4" name="Chart 3">
              <a:extLst>
                <a:ext uri="{FF2B5EF4-FFF2-40B4-BE49-F238E27FC236}">
                  <a16:creationId xmlns:a16="http://schemas.microsoft.com/office/drawing/2014/main" id="{D6744A47-237C-554B-8416-8B910B9A2C8D}"/>
                </a:ext>
              </a:extLst>
            </p:cNvPr>
            <p:cNvGraphicFramePr/>
            <p:nvPr>
              <p:extLst>
                <p:ext uri="{D42A27DB-BD31-4B8C-83A1-F6EECF244321}">
                  <p14:modId xmlns:p14="http://schemas.microsoft.com/office/powerpoint/2010/main" val="1657113565"/>
                </p:ext>
              </p:extLst>
            </p:nvPr>
          </p:nvGraphicFramePr>
          <p:xfrm>
            <a:off x="1507954" y="2999665"/>
            <a:ext cx="4243141" cy="4218058"/>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78BAFD52-935B-C745-8C1E-3610055B1219}"/>
                </a:ext>
              </a:extLst>
            </p:cNvPr>
            <p:cNvSpPr txBox="1"/>
            <p:nvPr/>
          </p:nvSpPr>
          <p:spPr>
            <a:xfrm>
              <a:off x="6145511" y="3635136"/>
              <a:ext cx="3817557" cy="795910"/>
            </a:xfrm>
            <a:prstGeom prst="rect">
              <a:avLst/>
            </a:prstGeom>
            <a:noFill/>
          </p:spPr>
          <p:txBody>
            <a:bodyPr wrap="none" rtlCol="0" anchor="b" anchorCtr="0">
              <a:spAutoFit/>
            </a:bodyPr>
            <a:lstStyle/>
            <a:p>
              <a:r>
                <a:rPr lang="en-US" sz="2000" b="1" dirty="0">
                  <a:solidFill>
                    <a:schemeClr val="tx2"/>
                  </a:solidFill>
                  <a:latin typeface="Gentona Book" pitchFamily="2" charset="77"/>
                  <a:ea typeface="League Spartan" charset="0"/>
                  <a:cs typeface="Poppins" pitchFamily="2" charset="77"/>
                </a:rPr>
                <a:t>YOUR TITLE 01</a:t>
              </a:r>
            </a:p>
          </p:txBody>
        </p:sp>
        <p:sp>
          <p:nvSpPr>
            <p:cNvPr id="6" name="Subtitle 2">
              <a:extLst>
                <a:ext uri="{FF2B5EF4-FFF2-40B4-BE49-F238E27FC236}">
                  <a16:creationId xmlns:a16="http://schemas.microsoft.com/office/drawing/2014/main" id="{316C8B19-7D30-0A4F-BD78-9901E8EC5C92}"/>
                </a:ext>
              </a:extLst>
            </p:cNvPr>
            <p:cNvSpPr txBox="1">
              <a:spLocks/>
            </p:cNvSpPr>
            <p:nvPr/>
          </p:nvSpPr>
          <p:spPr>
            <a:xfrm>
              <a:off x="6145511" y="4530098"/>
              <a:ext cx="5458547" cy="1012233"/>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pPr>
              <a:r>
                <a:rPr lang="en-US" sz="1600" dirty="0">
                  <a:solidFill>
                    <a:schemeClr val="tx1"/>
                  </a:solidFill>
                  <a:latin typeface="Gentona Book" pitchFamily="2" charset="77"/>
                  <a:ea typeface="Lato Light" panose="020F0502020204030203" pitchFamily="34" charset="0"/>
                  <a:cs typeface="Mukta ExtraLight" panose="020B0000000000000000" pitchFamily="34" charset="77"/>
                </a:rPr>
                <a:t>Text here about the graphic.</a:t>
              </a:r>
            </a:p>
          </p:txBody>
        </p:sp>
        <p:sp>
          <p:nvSpPr>
            <p:cNvPr id="7" name="TextBox 6">
              <a:extLst>
                <a:ext uri="{FF2B5EF4-FFF2-40B4-BE49-F238E27FC236}">
                  <a16:creationId xmlns:a16="http://schemas.microsoft.com/office/drawing/2014/main" id="{4F903B03-CE41-334A-8AE3-18F3A7763A96}"/>
                </a:ext>
              </a:extLst>
            </p:cNvPr>
            <p:cNvSpPr txBox="1"/>
            <p:nvPr/>
          </p:nvSpPr>
          <p:spPr>
            <a:xfrm>
              <a:off x="2422828" y="4216615"/>
              <a:ext cx="2583516" cy="1530594"/>
            </a:xfrm>
            <a:prstGeom prst="rect">
              <a:avLst/>
            </a:prstGeom>
            <a:noFill/>
          </p:spPr>
          <p:txBody>
            <a:bodyPr wrap="none" rtlCol="0" anchor="ctr" anchorCtr="0">
              <a:spAutoFit/>
            </a:bodyPr>
            <a:lstStyle/>
            <a:p>
              <a:pPr algn="ctr"/>
              <a:r>
                <a:rPr lang="en-US" sz="4400" b="1" dirty="0">
                  <a:solidFill>
                    <a:schemeClr val="accent1"/>
                  </a:solidFill>
                  <a:latin typeface="Gentona Book" pitchFamily="2" charset="77"/>
                  <a:ea typeface="League Spartan" charset="0"/>
                  <a:cs typeface="Poppins" pitchFamily="2" charset="77"/>
                </a:rPr>
                <a:t>72%</a:t>
              </a:r>
            </a:p>
          </p:txBody>
        </p:sp>
        <p:graphicFrame>
          <p:nvGraphicFramePr>
            <p:cNvPr id="8" name="Chart 7">
              <a:extLst>
                <a:ext uri="{FF2B5EF4-FFF2-40B4-BE49-F238E27FC236}">
                  <a16:creationId xmlns:a16="http://schemas.microsoft.com/office/drawing/2014/main" id="{A2F3F1C0-CDC8-7842-A58D-5E0E5A9F14CF}"/>
                </a:ext>
              </a:extLst>
            </p:cNvPr>
            <p:cNvGraphicFramePr/>
            <p:nvPr>
              <p:extLst>
                <p:ext uri="{D42A27DB-BD31-4B8C-83A1-F6EECF244321}">
                  <p14:modId xmlns:p14="http://schemas.microsoft.com/office/powerpoint/2010/main" val="2896606707"/>
                </p:ext>
              </p:extLst>
            </p:nvPr>
          </p:nvGraphicFramePr>
          <p:xfrm>
            <a:off x="1507954" y="8173243"/>
            <a:ext cx="4243141" cy="4218058"/>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4B647339-E143-3A43-91A3-6F6464EC3F90}"/>
                </a:ext>
              </a:extLst>
            </p:cNvPr>
            <p:cNvSpPr txBox="1"/>
            <p:nvPr/>
          </p:nvSpPr>
          <p:spPr>
            <a:xfrm>
              <a:off x="6145511" y="8808715"/>
              <a:ext cx="3779293" cy="795910"/>
            </a:xfrm>
            <a:prstGeom prst="rect">
              <a:avLst/>
            </a:prstGeom>
            <a:noFill/>
          </p:spPr>
          <p:txBody>
            <a:bodyPr wrap="none" rtlCol="0" anchor="b" anchorCtr="0">
              <a:spAutoFit/>
            </a:bodyPr>
            <a:lstStyle/>
            <a:p>
              <a:r>
                <a:rPr lang="en-US" sz="2000" b="1" dirty="0">
                  <a:solidFill>
                    <a:schemeClr val="tx2"/>
                  </a:solidFill>
                  <a:latin typeface="Gentona Book" pitchFamily="2" charset="77"/>
                  <a:ea typeface="League Spartan" charset="0"/>
                  <a:cs typeface="Poppins" pitchFamily="2" charset="77"/>
                </a:rPr>
                <a:t>YOUR TITLE 03</a:t>
              </a:r>
            </a:p>
          </p:txBody>
        </p:sp>
        <p:sp>
          <p:nvSpPr>
            <p:cNvPr id="10" name="Subtitle 2">
              <a:extLst>
                <a:ext uri="{FF2B5EF4-FFF2-40B4-BE49-F238E27FC236}">
                  <a16:creationId xmlns:a16="http://schemas.microsoft.com/office/drawing/2014/main" id="{61000D42-3421-FF43-AA93-AA93BF0EFC78}"/>
                </a:ext>
              </a:extLst>
            </p:cNvPr>
            <p:cNvSpPr txBox="1">
              <a:spLocks/>
            </p:cNvSpPr>
            <p:nvPr/>
          </p:nvSpPr>
          <p:spPr>
            <a:xfrm>
              <a:off x="6145511" y="9703679"/>
              <a:ext cx="5458547" cy="1012233"/>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pPr>
              <a:r>
                <a:rPr lang="en-US" sz="1600" dirty="0">
                  <a:solidFill>
                    <a:schemeClr val="tx1"/>
                  </a:solidFill>
                  <a:latin typeface="Gentona Book" pitchFamily="2" charset="77"/>
                  <a:ea typeface="Lato Light" panose="020F0502020204030203" pitchFamily="34" charset="0"/>
                  <a:cs typeface="Mukta ExtraLight" panose="020B0000000000000000" pitchFamily="34" charset="77"/>
                </a:rPr>
                <a:t>Text here about the graphic.</a:t>
              </a:r>
            </a:p>
          </p:txBody>
        </p:sp>
        <p:sp>
          <p:nvSpPr>
            <p:cNvPr id="11" name="TextBox 10">
              <a:extLst>
                <a:ext uri="{FF2B5EF4-FFF2-40B4-BE49-F238E27FC236}">
                  <a16:creationId xmlns:a16="http://schemas.microsoft.com/office/drawing/2014/main" id="{5AE155D7-7457-D740-B82F-DE0B5794418E}"/>
                </a:ext>
              </a:extLst>
            </p:cNvPr>
            <p:cNvSpPr txBox="1"/>
            <p:nvPr/>
          </p:nvSpPr>
          <p:spPr>
            <a:xfrm>
              <a:off x="2351594" y="9411793"/>
              <a:ext cx="2640913" cy="1530594"/>
            </a:xfrm>
            <a:prstGeom prst="rect">
              <a:avLst/>
            </a:prstGeom>
            <a:noFill/>
          </p:spPr>
          <p:txBody>
            <a:bodyPr wrap="none" rtlCol="0" anchor="ctr" anchorCtr="0">
              <a:spAutoFit/>
            </a:bodyPr>
            <a:lstStyle/>
            <a:p>
              <a:pPr algn="ctr"/>
              <a:r>
                <a:rPr lang="en-US" sz="4400" b="1" dirty="0">
                  <a:solidFill>
                    <a:schemeClr val="accent3"/>
                  </a:solidFill>
                  <a:latin typeface="Gentona Book" pitchFamily="2" charset="77"/>
                  <a:ea typeface="League Spartan" charset="0"/>
                  <a:cs typeface="Poppins" pitchFamily="2" charset="77"/>
                </a:rPr>
                <a:t>56%</a:t>
              </a:r>
            </a:p>
          </p:txBody>
        </p:sp>
        <p:graphicFrame>
          <p:nvGraphicFramePr>
            <p:cNvPr id="12" name="Chart 11">
              <a:extLst>
                <a:ext uri="{FF2B5EF4-FFF2-40B4-BE49-F238E27FC236}">
                  <a16:creationId xmlns:a16="http://schemas.microsoft.com/office/drawing/2014/main" id="{6E639218-CDE0-7341-8429-94456B49D10C}"/>
                </a:ext>
              </a:extLst>
            </p:cNvPr>
            <p:cNvGraphicFramePr/>
            <p:nvPr>
              <p:extLst>
                <p:ext uri="{D42A27DB-BD31-4B8C-83A1-F6EECF244321}">
                  <p14:modId xmlns:p14="http://schemas.microsoft.com/office/powerpoint/2010/main" val="1946921398"/>
                </p:ext>
              </p:extLst>
            </p:nvPr>
          </p:nvGraphicFramePr>
          <p:xfrm>
            <a:off x="12760722" y="2999665"/>
            <a:ext cx="4243141" cy="4218058"/>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Box 12">
              <a:extLst>
                <a:ext uri="{FF2B5EF4-FFF2-40B4-BE49-F238E27FC236}">
                  <a16:creationId xmlns:a16="http://schemas.microsoft.com/office/drawing/2014/main" id="{11A0B697-9B7D-C946-9ECF-8C7B7829D395}"/>
                </a:ext>
              </a:extLst>
            </p:cNvPr>
            <p:cNvSpPr txBox="1"/>
            <p:nvPr/>
          </p:nvSpPr>
          <p:spPr>
            <a:xfrm>
              <a:off x="17398280" y="3635136"/>
              <a:ext cx="3916410" cy="795910"/>
            </a:xfrm>
            <a:prstGeom prst="rect">
              <a:avLst/>
            </a:prstGeom>
            <a:noFill/>
          </p:spPr>
          <p:txBody>
            <a:bodyPr wrap="none" rtlCol="0" anchor="b" anchorCtr="0">
              <a:spAutoFit/>
            </a:bodyPr>
            <a:lstStyle/>
            <a:p>
              <a:r>
                <a:rPr lang="en-US" sz="2000" b="1" dirty="0">
                  <a:solidFill>
                    <a:schemeClr val="tx2"/>
                  </a:solidFill>
                  <a:latin typeface="Gentona Book" pitchFamily="2" charset="77"/>
                  <a:ea typeface="League Spartan" charset="0"/>
                  <a:cs typeface="Poppins" pitchFamily="2" charset="77"/>
                </a:rPr>
                <a:t>YOUR TITLE 02</a:t>
              </a:r>
            </a:p>
          </p:txBody>
        </p:sp>
        <p:sp>
          <p:nvSpPr>
            <p:cNvPr id="14" name="Subtitle 2">
              <a:extLst>
                <a:ext uri="{FF2B5EF4-FFF2-40B4-BE49-F238E27FC236}">
                  <a16:creationId xmlns:a16="http://schemas.microsoft.com/office/drawing/2014/main" id="{ABD2A834-CB36-B445-9847-A450DC00F2BA}"/>
                </a:ext>
              </a:extLst>
            </p:cNvPr>
            <p:cNvSpPr txBox="1">
              <a:spLocks/>
            </p:cNvSpPr>
            <p:nvPr/>
          </p:nvSpPr>
          <p:spPr>
            <a:xfrm>
              <a:off x="17398278" y="4530098"/>
              <a:ext cx="5458547" cy="1012233"/>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pPr>
              <a:r>
                <a:rPr lang="en-US" sz="1600" dirty="0">
                  <a:solidFill>
                    <a:schemeClr val="tx1"/>
                  </a:solidFill>
                  <a:latin typeface="Gentona Book" pitchFamily="2" charset="77"/>
                  <a:ea typeface="Lato Light" panose="020F0502020204030203" pitchFamily="34" charset="0"/>
                  <a:cs typeface="Mukta ExtraLight" panose="020B0000000000000000" pitchFamily="34" charset="77"/>
                </a:rPr>
                <a:t>Text here about the graphic.</a:t>
              </a:r>
            </a:p>
          </p:txBody>
        </p:sp>
        <p:sp>
          <p:nvSpPr>
            <p:cNvPr id="15" name="TextBox 14">
              <a:extLst>
                <a:ext uri="{FF2B5EF4-FFF2-40B4-BE49-F238E27FC236}">
                  <a16:creationId xmlns:a16="http://schemas.microsoft.com/office/drawing/2014/main" id="{B1AB40A2-2FE4-EA4B-ACE4-831B4D20E350}"/>
                </a:ext>
              </a:extLst>
            </p:cNvPr>
            <p:cNvSpPr txBox="1"/>
            <p:nvPr/>
          </p:nvSpPr>
          <p:spPr>
            <a:xfrm>
              <a:off x="13640515" y="4216615"/>
              <a:ext cx="2653670" cy="1530594"/>
            </a:xfrm>
            <a:prstGeom prst="rect">
              <a:avLst/>
            </a:prstGeom>
            <a:noFill/>
          </p:spPr>
          <p:txBody>
            <a:bodyPr wrap="none" rtlCol="0" anchor="ctr" anchorCtr="0">
              <a:spAutoFit/>
            </a:bodyPr>
            <a:lstStyle/>
            <a:p>
              <a:pPr algn="ctr"/>
              <a:r>
                <a:rPr lang="en-US" sz="4400" b="1" dirty="0">
                  <a:solidFill>
                    <a:schemeClr val="accent2"/>
                  </a:solidFill>
                  <a:latin typeface="Gentona Book" pitchFamily="2" charset="77"/>
                  <a:ea typeface="League Spartan" charset="0"/>
                  <a:cs typeface="Poppins" pitchFamily="2" charset="77"/>
                </a:rPr>
                <a:t>68%</a:t>
              </a:r>
            </a:p>
          </p:txBody>
        </p:sp>
        <p:graphicFrame>
          <p:nvGraphicFramePr>
            <p:cNvPr id="16" name="Chart 15">
              <a:extLst>
                <a:ext uri="{FF2B5EF4-FFF2-40B4-BE49-F238E27FC236}">
                  <a16:creationId xmlns:a16="http://schemas.microsoft.com/office/drawing/2014/main" id="{8D2C348D-EF09-0E47-9A08-5BBCABBE3A23}"/>
                </a:ext>
              </a:extLst>
            </p:cNvPr>
            <p:cNvGraphicFramePr/>
            <p:nvPr>
              <p:extLst>
                <p:ext uri="{D42A27DB-BD31-4B8C-83A1-F6EECF244321}">
                  <p14:modId xmlns:p14="http://schemas.microsoft.com/office/powerpoint/2010/main" val="2428338589"/>
                </p:ext>
              </p:extLst>
            </p:nvPr>
          </p:nvGraphicFramePr>
          <p:xfrm>
            <a:off x="12760722" y="8173243"/>
            <a:ext cx="4243141" cy="4218058"/>
          </p:xfrm>
          <a:graphic>
            <a:graphicData uri="http://schemas.openxmlformats.org/drawingml/2006/chart">
              <c:chart xmlns:c="http://schemas.openxmlformats.org/drawingml/2006/chart" xmlns:r="http://schemas.openxmlformats.org/officeDocument/2006/relationships" r:id="rId5"/>
            </a:graphicData>
          </a:graphic>
        </p:graphicFrame>
        <p:sp>
          <p:nvSpPr>
            <p:cNvPr id="17" name="TextBox 16">
              <a:extLst>
                <a:ext uri="{FF2B5EF4-FFF2-40B4-BE49-F238E27FC236}">
                  <a16:creationId xmlns:a16="http://schemas.microsoft.com/office/drawing/2014/main" id="{4EE9E189-4A28-1445-BECA-02ACAA466338}"/>
                </a:ext>
              </a:extLst>
            </p:cNvPr>
            <p:cNvSpPr txBox="1"/>
            <p:nvPr/>
          </p:nvSpPr>
          <p:spPr>
            <a:xfrm>
              <a:off x="17398280" y="8808715"/>
              <a:ext cx="3811180" cy="795910"/>
            </a:xfrm>
            <a:prstGeom prst="rect">
              <a:avLst/>
            </a:prstGeom>
            <a:noFill/>
          </p:spPr>
          <p:txBody>
            <a:bodyPr wrap="none" rtlCol="0" anchor="b" anchorCtr="0">
              <a:spAutoFit/>
            </a:bodyPr>
            <a:lstStyle/>
            <a:p>
              <a:r>
                <a:rPr lang="en-US" sz="2000" b="1" dirty="0">
                  <a:solidFill>
                    <a:schemeClr val="tx2"/>
                  </a:solidFill>
                  <a:latin typeface="Gentona Book" pitchFamily="2" charset="77"/>
                  <a:ea typeface="League Spartan" charset="0"/>
                  <a:cs typeface="Poppins" pitchFamily="2" charset="77"/>
                </a:rPr>
                <a:t>YOUR TITLE 04</a:t>
              </a:r>
            </a:p>
          </p:txBody>
        </p:sp>
        <p:sp>
          <p:nvSpPr>
            <p:cNvPr id="18" name="Subtitle 2">
              <a:extLst>
                <a:ext uri="{FF2B5EF4-FFF2-40B4-BE49-F238E27FC236}">
                  <a16:creationId xmlns:a16="http://schemas.microsoft.com/office/drawing/2014/main" id="{36D32E95-113D-3C42-BA1E-DE001C9885CD}"/>
                </a:ext>
              </a:extLst>
            </p:cNvPr>
            <p:cNvSpPr txBox="1">
              <a:spLocks/>
            </p:cNvSpPr>
            <p:nvPr/>
          </p:nvSpPr>
          <p:spPr>
            <a:xfrm>
              <a:off x="17398278" y="9703677"/>
              <a:ext cx="5458547" cy="1012233"/>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pPr>
              <a:r>
                <a:rPr lang="en-US" sz="1600" dirty="0">
                  <a:solidFill>
                    <a:schemeClr val="tx1"/>
                  </a:solidFill>
                  <a:latin typeface="Gentona Book" pitchFamily="2" charset="77"/>
                  <a:ea typeface="Lato Light" panose="020F0502020204030203" pitchFamily="34" charset="0"/>
                  <a:cs typeface="Mukta ExtraLight" panose="020B0000000000000000" pitchFamily="34" charset="77"/>
                </a:rPr>
                <a:t>Text here about the graphic.</a:t>
              </a:r>
            </a:p>
          </p:txBody>
        </p:sp>
        <p:sp>
          <p:nvSpPr>
            <p:cNvPr id="19" name="TextBox 18">
              <a:extLst>
                <a:ext uri="{FF2B5EF4-FFF2-40B4-BE49-F238E27FC236}">
                  <a16:creationId xmlns:a16="http://schemas.microsoft.com/office/drawing/2014/main" id="{A5ABCB58-529F-9C46-BC12-5422C82DB1CE}"/>
                </a:ext>
              </a:extLst>
            </p:cNvPr>
            <p:cNvSpPr txBox="1"/>
            <p:nvPr/>
          </p:nvSpPr>
          <p:spPr>
            <a:xfrm>
              <a:off x="13554940" y="9411793"/>
              <a:ext cx="2739764" cy="1530594"/>
            </a:xfrm>
            <a:prstGeom prst="rect">
              <a:avLst/>
            </a:prstGeom>
            <a:noFill/>
          </p:spPr>
          <p:txBody>
            <a:bodyPr wrap="none" rtlCol="0" anchor="ctr" anchorCtr="0">
              <a:spAutoFit/>
            </a:bodyPr>
            <a:lstStyle/>
            <a:p>
              <a:pPr algn="ctr"/>
              <a:r>
                <a:rPr lang="en-US" sz="4400" b="1" dirty="0">
                  <a:solidFill>
                    <a:schemeClr val="tx2"/>
                  </a:solidFill>
                  <a:latin typeface="Gentona Book" pitchFamily="2" charset="77"/>
                  <a:ea typeface="League Spartan" charset="0"/>
                  <a:cs typeface="Poppins" pitchFamily="2" charset="77"/>
                </a:rPr>
                <a:t>44%</a:t>
              </a:r>
            </a:p>
          </p:txBody>
        </p:sp>
      </p:grpSp>
    </p:spTree>
    <p:extLst>
      <p:ext uri="{BB962C8B-B14F-4D97-AF65-F5344CB8AC3E}">
        <p14:creationId xmlns:p14="http://schemas.microsoft.com/office/powerpoint/2010/main" val="133717026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6C5311-6532-DA4E-A128-2AA7256DC46D}"/>
              </a:ext>
            </a:extLst>
          </p:cNvPr>
          <p:cNvSpPr>
            <a:spLocks noGrp="1"/>
          </p:cNvSpPr>
          <p:nvPr>
            <p:ph type="title"/>
          </p:nvPr>
        </p:nvSpPr>
        <p:spPr/>
        <p:txBody>
          <a:bodyPr/>
          <a:lstStyle/>
          <a:p>
            <a:r>
              <a:rPr lang="en-US" dirty="0"/>
              <a:t>SAMPLE CHARTS</a:t>
            </a:r>
          </a:p>
        </p:txBody>
      </p:sp>
      <p:sp>
        <p:nvSpPr>
          <p:cNvPr id="3" name="Text Placeholder 2">
            <a:extLst>
              <a:ext uri="{FF2B5EF4-FFF2-40B4-BE49-F238E27FC236}">
                <a16:creationId xmlns:a16="http://schemas.microsoft.com/office/drawing/2014/main" id="{C34D658C-4C7C-6D43-A268-ACD5D16331E8}"/>
              </a:ext>
            </a:extLst>
          </p:cNvPr>
          <p:cNvSpPr>
            <a:spLocks noGrp="1"/>
          </p:cNvSpPr>
          <p:nvPr>
            <p:ph type="body" sz="quarter" idx="17"/>
          </p:nvPr>
        </p:nvSpPr>
        <p:spPr/>
        <p:txBody>
          <a:bodyPr/>
          <a:lstStyle/>
          <a:p>
            <a:r>
              <a:rPr lang="en-US" dirty="0"/>
              <a:t>EDIT THESE CHARTS IN EXCEL</a:t>
            </a:r>
          </a:p>
        </p:txBody>
      </p:sp>
      <p:graphicFrame>
        <p:nvGraphicFramePr>
          <p:cNvPr id="4" name="Chart 3">
            <a:extLst>
              <a:ext uri="{FF2B5EF4-FFF2-40B4-BE49-F238E27FC236}">
                <a16:creationId xmlns:a16="http://schemas.microsoft.com/office/drawing/2014/main" id="{74CD91BC-F775-FB46-BAD0-2F5DA04473FE}"/>
              </a:ext>
            </a:extLst>
          </p:cNvPr>
          <p:cNvGraphicFramePr/>
          <p:nvPr>
            <p:extLst>
              <p:ext uri="{D42A27DB-BD31-4B8C-83A1-F6EECF244321}">
                <p14:modId xmlns:p14="http://schemas.microsoft.com/office/powerpoint/2010/main" val="2722383363"/>
              </p:ext>
            </p:extLst>
          </p:nvPr>
        </p:nvGraphicFramePr>
        <p:xfrm>
          <a:off x="574203" y="1479667"/>
          <a:ext cx="10930270" cy="53783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5169393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E0E52-66E6-0747-A3E4-46DB49D2D1DF}"/>
              </a:ext>
            </a:extLst>
          </p:cNvPr>
          <p:cNvSpPr>
            <a:spLocks noGrp="1"/>
          </p:cNvSpPr>
          <p:nvPr>
            <p:ph type="title"/>
          </p:nvPr>
        </p:nvSpPr>
        <p:spPr/>
        <p:txBody>
          <a:bodyPr/>
          <a:lstStyle/>
          <a:p>
            <a:r>
              <a:rPr lang="en-US" dirty="0"/>
              <a:t>SAMPLE CHARTS</a:t>
            </a:r>
          </a:p>
        </p:txBody>
      </p:sp>
      <p:sp>
        <p:nvSpPr>
          <p:cNvPr id="3" name="Text Placeholder 2">
            <a:extLst>
              <a:ext uri="{FF2B5EF4-FFF2-40B4-BE49-F238E27FC236}">
                <a16:creationId xmlns:a16="http://schemas.microsoft.com/office/drawing/2014/main" id="{4CD8D420-7A86-7645-9A88-8B8D0B70F361}"/>
              </a:ext>
            </a:extLst>
          </p:cNvPr>
          <p:cNvSpPr>
            <a:spLocks noGrp="1"/>
          </p:cNvSpPr>
          <p:nvPr>
            <p:ph type="body" sz="quarter" idx="17"/>
          </p:nvPr>
        </p:nvSpPr>
        <p:spPr/>
        <p:txBody>
          <a:bodyPr/>
          <a:lstStyle/>
          <a:p>
            <a:r>
              <a:rPr lang="en-US" dirty="0"/>
              <a:t>EDIT THESE CHARTS IN EXCEL</a:t>
            </a:r>
          </a:p>
        </p:txBody>
      </p:sp>
      <p:grpSp>
        <p:nvGrpSpPr>
          <p:cNvPr id="4" name="Group 3">
            <a:extLst>
              <a:ext uri="{FF2B5EF4-FFF2-40B4-BE49-F238E27FC236}">
                <a16:creationId xmlns:a16="http://schemas.microsoft.com/office/drawing/2014/main" id="{151A4CA1-B1C9-CB4E-8504-0AEE70D4F72A}"/>
              </a:ext>
            </a:extLst>
          </p:cNvPr>
          <p:cNvGrpSpPr/>
          <p:nvPr/>
        </p:nvGrpSpPr>
        <p:grpSpPr>
          <a:xfrm>
            <a:off x="386357" y="1101655"/>
            <a:ext cx="11805643" cy="5527474"/>
            <a:chOff x="1520826" y="2712105"/>
            <a:chExt cx="21336001" cy="9989648"/>
          </a:xfrm>
        </p:grpSpPr>
        <p:graphicFrame>
          <p:nvGraphicFramePr>
            <p:cNvPr id="5" name="Chart 4">
              <a:extLst>
                <a:ext uri="{FF2B5EF4-FFF2-40B4-BE49-F238E27FC236}">
                  <a16:creationId xmlns:a16="http://schemas.microsoft.com/office/drawing/2014/main" id="{3278B5F5-6783-6245-A8D1-1029130FEA32}"/>
                </a:ext>
              </a:extLst>
            </p:cNvPr>
            <p:cNvGraphicFramePr/>
            <p:nvPr>
              <p:extLst>
                <p:ext uri="{D42A27DB-BD31-4B8C-83A1-F6EECF244321}">
                  <p14:modId xmlns:p14="http://schemas.microsoft.com/office/powerpoint/2010/main" val="1835394675"/>
                </p:ext>
              </p:extLst>
            </p:nvPr>
          </p:nvGraphicFramePr>
          <p:xfrm>
            <a:off x="7193481" y="2712105"/>
            <a:ext cx="9990689" cy="9989648"/>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5">
              <a:extLst>
                <a:ext uri="{FF2B5EF4-FFF2-40B4-BE49-F238E27FC236}">
                  <a16:creationId xmlns:a16="http://schemas.microsoft.com/office/drawing/2014/main" id="{CE6C2AF7-0665-3C41-B3AC-1CBCC1FB1215}"/>
                </a:ext>
              </a:extLst>
            </p:cNvPr>
            <p:cNvSpPr txBox="1"/>
            <p:nvPr/>
          </p:nvSpPr>
          <p:spPr>
            <a:xfrm>
              <a:off x="17490015" y="7534756"/>
              <a:ext cx="2715125" cy="611859"/>
            </a:xfrm>
            <a:prstGeom prst="rect">
              <a:avLst/>
            </a:prstGeom>
            <a:noFill/>
          </p:spPr>
          <p:txBody>
            <a:bodyPr wrap="none" rtlCol="0" anchor="ctr" anchorCtr="0">
              <a:spAutoFit/>
            </a:bodyPr>
            <a:lstStyle/>
            <a:p>
              <a:r>
                <a:rPr lang="en-US" sz="1600" b="1" dirty="0">
                  <a:solidFill>
                    <a:schemeClr val="accent2"/>
                  </a:solidFill>
                  <a:latin typeface="Gentona Book" pitchFamily="2" charset="77"/>
                  <a:ea typeface="League Spartan" charset="0"/>
                  <a:cs typeface="Poppins" pitchFamily="2" charset="77"/>
                </a:rPr>
                <a:t>CATEGORY 02</a:t>
              </a:r>
            </a:p>
          </p:txBody>
        </p:sp>
        <p:sp>
          <p:nvSpPr>
            <p:cNvPr id="7" name="Subtitle 2">
              <a:extLst>
                <a:ext uri="{FF2B5EF4-FFF2-40B4-BE49-F238E27FC236}">
                  <a16:creationId xmlns:a16="http://schemas.microsoft.com/office/drawing/2014/main" id="{475F7034-D74B-734D-B2DA-3BF3702412E6}"/>
                </a:ext>
              </a:extLst>
            </p:cNvPr>
            <p:cNvSpPr txBox="1">
              <a:spLocks/>
            </p:cNvSpPr>
            <p:nvPr/>
          </p:nvSpPr>
          <p:spPr>
            <a:xfrm>
              <a:off x="17490015" y="8185426"/>
              <a:ext cx="5366812" cy="50061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ct val="100000"/>
                </a:lnSpc>
              </a:pPr>
              <a:r>
                <a:rPr lang="en-US" sz="1200" dirty="0">
                  <a:solidFill>
                    <a:schemeClr val="tx1"/>
                  </a:solidFill>
                  <a:latin typeface="Gentona Book" pitchFamily="2" charset="77"/>
                  <a:ea typeface="Open Sans Light" panose="020B0306030504020204" pitchFamily="34" charset="0"/>
                  <a:cs typeface="Open Sans Light" panose="020B0306030504020204" pitchFamily="34" charset="0"/>
                </a:rPr>
                <a:t>Information here about the category</a:t>
              </a:r>
            </a:p>
          </p:txBody>
        </p:sp>
        <p:sp>
          <p:nvSpPr>
            <p:cNvPr id="8" name="TextBox 7">
              <a:extLst>
                <a:ext uri="{FF2B5EF4-FFF2-40B4-BE49-F238E27FC236}">
                  <a16:creationId xmlns:a16="http://schemas.microsoft.com/office/drawing/2014/main" id="{A998D470-28E9-B044-91F0-2870D31AB622}"/>
                </a:ext>
              </a:extLst>
            </p:cNvPr>
            <p:cNvSpPr txBox="1"/>
            <p:nvPr/>
          </p:nvSpPr>
          <p:spPr>
            <a:xfrm>
              <a:off x="17184171" y="9496059"/>
              <a:ext cx="2723818" cy="611859"/>
            </a:xfrm>
            <a:prstGeom prst="rect">
              <a:avLst/>
            </a:prstGeom>
            <a:noFill/>
          </p:spPr>
          <p:txBody>
            <a:bodyPr wrap="none" rtlCol="0" anchor="ctr" anchorCtr="0">
              <a:spAutoFit/>
            </a:bodyPr>
            <a:lstStyle/>
            <a:p>
              <a:r>
                <a:rPr lang="en-US" sz="1600" b="1" dirty="0">
                  <a:solidFill>
                    <a:schemeClr val="accent3"/>
                  </a:solidFill>
                  <a:latin typeface="Gentona Book" pitchFamily="2" charset="77"/>
                  <a:ea typeface="League Spartan" charset="0"/>
                  <a:cs typeface="Poppins" pitchFamily="2" charset="77"/>
                </a:rPr>
                <a:t>CATEGORY 03</a:t>
              </a:r>
            </a:p>
          </p:txBody>
        </p:sp>
        <p:sp>
          <p:nvSpPr>
            <p:cNvPr id="9" name="Subtitle 2">
              <a:extLst>
                <a:ext uri="{FF2B5EF4-FFF2-40B4-BE49-F238E27FC236}">
                  <a16:creationId xmlns:a16="http://schemas.microsoft.com/office/drawing/2014/main" id="{BA533AAA-61D0-BE4F-806E-91BD0570EFF7}"/>
                </a:ext>
              </a:extLst>
            </p:cNvPr>
            <p:cNvSpPr txBox="1">
              <a:spLocks/>
            </p:cNvSpPr>
            <p:nvPr/>
          </p:nvSpPr>
          <p:spPr>
            <a:xfrm>
              <a:off x="17184171" y="10146726"/>
              <a:ext cx="5366812" cy="50061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ct val="100000"/>
                </a:lnSpc>
              </a:pPr>
              <a:r>
                <a:rPr lang="en-US" sz="1200" dirty="0">
                  <a:solidFill>
                    <a:schemeClr val="tx1"/>
                  </a:solidFill>
                  <a:latin typeface="Gentona Book" pitchFamily="2" charset="77"/>
                  <a:ea typeface="Open Sans Light" panose="020B0306030504020204" pitchFamily="34" charset="0"/>
                  <a:cs typeface="Open Sans Light" panose="020B0306030504020204" pitchFamily="34" charset="0"/>
                </a:rPr>
                <a:t>Information here about the category</a:t>
              </a:r>
            </a:p>
          </p:txBody>
        </p:sp>
        <p:sp>
          <p:nvSpPr>
            <p:cNvPr id="10" name="TextBox 9">
              <a:extLst>
                <a:ext uri="{FF2B5EF4-FFF2-40B4-BE49-F238E27FC236}">
                  <a16:creationId xmlns:a16="http://schemas.microsoft.com/office/drawing/2014/main" id="{93E6466F-A01D-974B-A3E7-A15052DEEDF5}"/>
                </a:ext>
              </a:extLst>
            </p:cNvPr>
            <p:cNvSpPr txBox="1"/>
            <p:nvPr/>
          </p:nvSpPr>
          <p:spPr>
            <a:xfrm>
              <a:off x="15799506" y="11257378"/>
              <a:ext cx="2744096" cy="611859"/>
            </a:xfrm>
            <a:prstGeom prst="rect">
              <a:avLst/>
            </a:prstGeom>
            <a:noFill/>
          </p:spPr>
          <p:txBody>
            <a:bodyPr wrap="none" rtlCol="0" anchor="ctr" anchorCtr="0">
              <a:spAutoFit/>
            </a:bodyPr>
            <a:lstStyle/>
            <a:p>
              <a:r>
                <a:rPr lang="en-US" sz="1600" b="1" dirty="0">
                  <a:solidFill>
                    <a:schemeClr val="accent4"/>
                  </a:solidFill>
                  <a:latin typeface="Gentona Book" pitchFamily="2" charset="77"/>
                  <a:ea typeface="League Spartan" charset="0"/>
                  <a:cs typeface="Poppins" pitchFamily="2" charset="77"/>
                </a:rPr>
                <a:t>CATEGORY 04</a:t>
              </a:r>
            </a:p>
          </p:txBody>
        </p:sp>
        <p:sp>
          <p:nvSpPr>
            <p:cNvPr id="11" name="Subtitle 2">
              <a:extLst>
                <a:ext uri="{FF2B5EF4-FFF2-40B4-BE49-F238E27FC236}">
                  <a16:creationId xmlns:a16="http://schemas.microsoft.com/office/drawing/2014/main" id="{EA2A22A8-5743-1A43-BBAA-78A8D6AB42E2}"/>
                </a:ext>
              </a:extLst>
            </p:cNvPr>
            <p:cNvSpPr txBox="1">
              <a:spLocks/>
            </p:cNvSpPr>
            <p:nvPr/>
          </p:nvSpPr>
          <p:spPr>
            <a:xfrm>
              <a:off x="15799506" y="11908043"/>
              <a:ext cx="5366812" cy="50061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ct val="100000"/>
                </a:lnSpc>
              </a:pPr>
              <a:r>
                <a:rPr lang="en-US" sz="1200" dirty="0">
                  <a:solidFill>
                    <a:schemeClr val="tx1"/>
                  </a:solidFill>
                  <a:latin typeface="Gentona Book" pitchFamily="2" charset="77"/>
                  <a:ea typeface="Open Sans Light" panose="020B0306030504020204" pitchFamily="34" charset="0"/>
                  <a:cs typeface="Open Sans Light" panose="020B0306030504020204" pitchFamily="34" charset="0"/>
                </a:rPr>
                <a:t>Information here about the category</a:t>
              </a:r>
            </a:p>
          </p:txBody>
        </p:sp>
        <p:sp>
          <p:nvSpPr>
            <p:cNvPr id="12" name="TextBox 11">
              <a:extLst>
                <a:ext uri="{FF2B5EF4-FFF2-40B4-BE49-F238E27FC236}">
                  <a16:creationId xmlns:a16="http://schemas.microsoft.com/office/drawing/2014/main" id="{5CBF93E3-2EEF-7B43-8F38-42B5FE0FFD61}"/>
                </a:ext>
              </a:extLst>
            </p:cNvPr>
            <p:cNvSpPr txBox="1"/>
            <p:nvPr/>
          </p:nvSpPr>
          <p:spPr>
            <a:xfrm>
              <a:off x="16713906" y="3504408"/>
              <a:ext cx="2703537" cy="611859"/>
            </a:xfrm>
            <a:prstGeom prst="rect">
              <a:avLst/>
            </a:prstGeom>
            <a:noFill/>
          </p:spPr>
          <p:txBody>
            <a:bodyPr wrap="none" rtlCol="0" anchor="ctr" anchorCtr="0">
              <a:spAutoFit/>
            </a:bodyPr>
            <a:lstStyle/>
            <a:p>
              <a:r>
                <a:rPr lang="en-US" sz="1600" b="1" dirty="0">
                  <a:solidFill>
                    <a:schemeClr val="accent1"/>
                  </a:solidFill>
                  <a:latin typeface="Gentona Book" pitchFamily="2" charset="77"/>
                  <a:ea typeface="League Spartan" charset="0"/>
                  <a:cs typeface="Poppins" pitchFamily="2" charset="77"/>
                </a:rPr>
                <a:t>CATEGORY 01</a:t>
              </a:r>
            </a:p>
          </p:txBody>
        </p:sp>
        <p:sp>
          <p:nvSpPr>
            <p:cNvPr id="13" name="Subtitle 2">
              <a:extLst>
                <a:ext uri="{FF2B5EF4-FFF2-40B4-BE49-F238E27FC236}">
                  <a16:creationId xmlns:a16="http://schemas.microsoft.com/office/drawing/2014/main" id="{D867B903-F5AB-EA40-BD2F-8F739161CE9F}"/>
                </a:ext>
              </a:extLst>
            </p:cNvPr>
            <p:cNvSpPr txBox="1">
              <a:spLocks/>
            </p:cNvSpPr>
            <p:nvPr/>
          </p:nvSpPr>
          <p:spPr>
            <a:xfrm>
              <a:off x="16713906" y="4155074"/>
              <a:ext cx="5366812" cy="50061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ct val="100000"/>
                </a:lnSpc>
              </a:pPr>
              <a:r>
                <a:rPr lang="en-US" sz="1200" dirty="0">
                  <a:solidFill>
                    <a:schemeClr val="tx1"/>
                  </a:solidFill>
                  <a:latin typeface="Gentona Book" pitchFamily="2" charset="77"/>
                  <a:ea typeface="Open Sans Light" panose="020B0306030504020204" pitchFamily="34" charset="0"/>
                  <a:cs typeface="Open Sans Light" panose="020B0306030504020204" pitchFamily="34" charset="0"/>
                </a:rPr>
                <a:t>Information here about the category</a:t>
              </a:r>
            </a:p>
          </p:txBody>
        </p:sp>
        <p:sp>
          <p:nvSpPr>
            <p:cNvPr id="14" name="TextBox 13">
              <a:extLst>
                <a:ext uri="{FF2B5EF4-FFF2-40B4-BE49-F238E27FC236}">
                  <a16:creationId xmlns:a16="http://schemas.microsoft.com/office/drawing/2014/main" id="{A573A76C-ECC5-704C-B749-8FE0E67BE78D}"/>
                </a:ext>
              </a:extLst>
            </p:cNvPr>
            <p:cNvSpPr txBox="1"/>
            <p:nvPr/>
          </p:nvSpPr>
          <p:spPr>
            <a:xfrm>
              <a:off x="4944964" y="3964837"/>
              <a:ext cx="2700642" cy="611859"/>
            </a:xfrm>
            <a:prstGeom prst="rect">
              <a:avLst/>
            </a:prstGeom>
            <a:noFill/>
          </p:spPr>
          <p:txBody>
            <a:bodyPr wrap="none" rtlCol="0" anchor="ctr" anchorCtr="0">
              <a:spAutoFit/>
            </a:bodyPr>
            <a:lstStyle/>
            <a:p>
              <a:pPr algn="r"/>
              <a:r>
                <a:rPr lang="en-US" sz="1600" b="1" dirty="0">
                  <a:solidFill>
                    <a:schemeClr val="accent1">
                      <a:lumMod val="50000"/>
                    </a:schemeClr>
                  </a:solidFill>
                  <a:latin typeface="Gentona Book" pitchFamily="2" charset="77"/>
                  <a:ea typeface="League Spartan" charset="0"/>
                  <a:cs typeface="Poppins" pitchFamily="2" charset="77"/>
                </a:rPr>
                <a:t>CATEGORY 07</a:t>
              </a:r>
            </a:p>
          </p:txBody>
        </p:sp>
        <p:sp>
          <p:nvSpPr>
            <p:cNvPr id="15" name="Subtitle 2">
              <a:extLst>
                <a:ext uri="{FF2B5EF4-FFF2-40B4-BE49-F238E27FC236}">
                  <a16:creationId xmlns:a16="http://schemas.microsoft.com/office/drawing/2014/main" id="{38CACC38-2C18-F140-8B18-4EF569172B2F}"/>
                </a:ext>
              </a:extLst>
            </p:cNvPr>
            <p:cNvSpPr txBox="1">
              <a:spLocks/>
            </p:cNvSpPr>
            <p:nvPr/>
          </p:nvSpPr>
          <p:spPr>
            <a:xfrm>
              <a:off x="2278794" y="4615506"/>
              <a:ext cx="5366812" cy="50061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ct val="100000"/>
                </a:lnSpc>
              </a:pPr>
              <a:r>
                <a:rPr lang="en-US" sz="1200" dirty="0">
                  <a:solidFill>
                    <a:schemeClr val="tx1"/>
                  </a:solidFill>
                  <a:latin typeface="Gentona Book" pitchFamily="2" charset="77"/>
                  <a:ea typeface="Open Sans Light" panose="020B0306030504020204" pitchFamily="34" charset="0"/>
                  <a:cs typeface="Open Sans Light" panose="020B0306030504020204" pitchFamily="34" charset="0"/>
                </a:rPr>
                <a:t>Information here about the category</a:t>
              </a:r>
            </a:p>
          </p:txBody>
        </p:sp>
        <p:sp>
          <p:nvSpPr>
            <p:cNvPr id="16" name="TextBox 15">
              <a:extLst>
                <a:ext uri="{FF2B5EF4-FFF2-40B4-BE49-F238E27FC236}">
                  <a16:creationId xmlns:a16="http://schemas.microsoft.com/office/drawing/2014/main" id="{D7E0CF7C-3DAD-7B47-BC68-D4A0686A85F0}"/>
                </a:ext>
              </a:extLst>
            </p:cNvPr>
            <p:cNvSpPr txBox="1"/>
            <p:nvPr/>
          </p:nvSpPr>
          <p:spPr>
            <a:xfrm>
              <a:off x="4155125" y="8429946"/>
              <a:ext cx="2732509" cy="611859"/>
            </a:xfrm>
            <a:prstGeom prst="rect">
              <a:avLst/>
            </a:prstGeom>
            <a:noFill/>
          </p:spPr>
          <p:txBody>
            <a:bodyPr wrap="none" rtlCol="0" anchor="ctr" anchorCtr="0">
              <a:spAutoFit/>
            </a:bodyPr>
            <a:lstStyle/>
            <a:p>
              <a:pPr algn="r"/>
              <a:r>
                <a:rPr lang="en-US" sz="1600" b="1" dirty="0">
                  <a:solidFill>
                    <a:schemeClr val="accent6"/>
                  </a:solidFill>
                  <a:latin typeface="Gentona Book" pitchFamily="2" charset="77"/>
                  <a:ea typeface="League Spartan" charset="0"/>
                  <a:cs typeface="Poppins" pitchFamily="2" charset="77"/>
                </a:rPr>
                <a:t>CATEGORY 06</a:t>
              </a:r>
            </a:p>
          </p:txBody>
        </p:sp>
        <p:sp>
          <p:nvSpPr>
            <p:cNvPr id="17" name="Subtitle 2">
              <a:extLst>
                <a:ext uri="{FF2B5EF4-FFF2-40B4-BE49-F238E27FC236}">
                  <a16:creationId xmlns:a16="http://schemas.microsoft.com/office/drawing/2014/main" id="{9DCBFBD0-7B14-EF42-9E07-B982F0F9C3FE}"/>
                </a:ext>
              </a:extLst>
            </p:cNvPr>
            <p:cNvSpPr txBox="1">
              <a:spLocks/>
            </p:cNvSpPr>
            <p:nvPr/>
          </p:nvSpPr>
          <p:spPr>
            <a:xfrm>
              <a:off x="1520826" y="9080613"/>
              <a:ext cx="5366812" cy="50061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ct val="100000"/>
                </a:lnSpc>
              </a:pPr>
              <a:r>
                <a:rPr lang="en-US" sz="1200" dirty="0">
                  <a:solidFill>
                    <a:schemeClr val="tx1"/>
                  </a:solidFill>
                  <a:latin typeface="Gentona Book" pitchFamily="2" charset="77"/>
                  <a:ea typeface="Open Sans Light" panose="020B0306030504020204" pitchFamily="34" charset="0"/>
                  <a:cs typeface="Open Sans Light" panose="020B0306030504020204" pitchFamily="34" charset="0"/>
                </a:rPr>
                <a:t>Information here about the category</a:t>
              </a:r>
            </a:p>
          </p:txBody>
        </p:sp>
        <p:sp>
          <p:nvSpPr>
            <p:cNvPr id="18" name="TextBox 17">
              <a:extLst>
                <a:ext uri="{FF2B5EF4-FFF2-40B4-BE49-F238E27FC236}">
                  <a16:creationId xmlns:a16="http://schemas.microsoft.com/office/drawing/2014/main" id="{D826D371-4498-FE42-BEA7-ADAFCE2C2727}"/>
                </a:ext>
              </a:extLst>
            </p:cNvPr>
            <p:cNvSpPr txBox="1"/>
            <p:nvPr/>
          </p:nvSpPr>
          <p:spPr>
            <a:xfrm>
              <a:off x="5851428" y="11262538"/>
              <a:ext cx="2726715" cy="611859"/>
            </a:xfrm>
            <a:prstGeom prst="rect">
              <a:avLst/>
            </a:prstGeom>
            <a:noFill/>
          </p:spPr>
          <p:txBody>
            <a:bodyPr wrap="none" rtlCol="0" anchor="ctr" anchorCtr="0">
              <a:spAutoFit/>
            </a:bodyPr>
            <a:lstStyle/>
            <a:p>
              <a:pPr algn="r"/>
              <a:r>
                <a:rPr lang="en-US" sz="1600" b="1" dirty="0">
                  <a:solidFill>
                    <a:schemeClr val="accent5"/>
                  </a:solidFill>
                  <a:latin typeface="Gentona Book" pitchFamily="2" charset="77"/>
                  <a:ea typeface="League Spartan" charset="0"/>
                  <a:cs typeface="Poppins" pitchFamily="2" charset="77"/>
                </a:rPr>
                <a:t>CATEGORY 05</a:t>
              </a:r>
            </a:p>
          </p:txBody>
        </p:sp>
        <p:sp>
          <p:nvSpPr>
            <p:cNvPr id="19" name="Subtitle 2">
              <a:extLst>
                <a:ext uri="{FF2B5EF4-FFF2-40B4-BE49-F238E27FC236}">
                  <a16:creationId xmlns:a16="http://schemas.microsoft.com/office/drawing/2014/main" id="{85249ECC-16F6-FD4C-9A20-02F872DF2372}"/>
                </a:ext>
              </a:extLst>
            </p:cNvPr>
            <p:cNvSpPr txBox="1">
              <a:spLocks/>
            </p:cNvSpPr>
            <p:nvPr/>
          </p:nvSpPr>
          <p:spPr>
            <a:xfrm>
              <a:off x="3211333" y="11913208"/>
              <a:ext cx="5366812" cy="50061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r">
                <a:lnSpc>
                  <a:spcPct val="100000"/>
                </a:lnSpc>
              </a:pPr>
              <a:r>
                <a:rPr lang="en-US" sz="1200" dirty="0">
                  <a:solidFill>
                    <a:schemeClr val="tx1"/>
                  </a:solidFill>
                  <a:latin typeface="Gentona Book" pitchFamily="2" charset="77"/>
                  <a:ea typeface="Open Sans Light" panose="020B0306030504020204" pitchFamily="34" charset="0"/>
                  <a:cs typeface="Open Sans Light" panose="020B0306030504020204" pitchFamily="34" charset="0"/>
                </a:rPr>
                <a:t>Information here about the category</a:t>
              </a:r>
            </a:p>
          </p:txBody>
        </p:sp>
      </p:grpSp>
    </p:spTree>
    <p:extLst>
      <p:ext uri="{BB962C8B-B14F-4D97-AF65-F5344CB8AC3E}">
        <p14:creationId xmlns:p14="http://schemas.microsoft.com/office/powerpoint/2010/main" val="16156952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A4669-34A3-7A42-BFE2-DDDE6C35FA4E}"/>
              </a:ext>
            </a:extLst>
          </p:cNvPr>
          <p:cNvSpPr>
            <a:spLocks noGrp="1"/>
          </p:cNvSpPr>
          <p:nvPr>
            <p:ph type="title"/>
          </p:nvPr>
        </p:nvSpPr>
        <p:spPr/>
        <p:txBody>
          <a:bodyPr/>
          <a:lstStyle/>
          <a:p>
            <a:r>
              <a:rPr lang="en-US" dirty="0"/>
              <a:t>SAMPLE GRAPHS</a:t>
            </a:r>
          </a:p>
        </p:txBody>
      </p:sp>
      <p:sp>
        <p:nvSpPr>
          <p:cNvPr id="3" name="Text Placeholder 2">
            <a:extLst>
              <a:ext uri="{FF2B5EF4-FFF2-40B4-BE49-F238E27FC236}">
                <a16:creationId xmlns:a16="http://schemas.microsoft.com/office/drawing/2014/main" id="{891A7169-F0EA-9E4F-8D97-24776A072998}"/>
              </a:ext>
            </a:extLst>
          </p:cNvPr>
          <p:cNvSpPr>
            <a:spLocks noGrp="1"/>
          </p:cNvSpPr>
          <p:nvPr>
            <p:ph type="body" sz="quarter" idx="17"/>
          </p:nvPr>
        </p:nvSpPr>
        <p:spPr/>
        <p:txBody>
          <a:bodyPr/>
          <a:lstStyle/>
          <a:p>
            <a:r>
              <a:rPr lang="en-US" dirty="0"/>
              <a:t>EDIT THESE CHARTS IN EXCEL</a:t>
            </a:r>
          </a:p>
        </p:txBody>
      </p:sp>
      <p:graphicFrame>
        <p:nvGraphicFramePr>
          <p:cNvPr id="6" name="Chart 5">
            <a:extLst>
              <a:ext uri="{FF2B5EF4-FFF2-40B4-BE49-F238E27FC236}">
                <a16:creationId xmlns:a16="http://schemas.microsoft.com/office/drawing/2014/main" id="{86D6CD87-FAF3-4E4E-A3D0-E8C71A4714EC}"/>
              </a:ext>
            </a:extLst>
          </p:cNvPr>
          <p:cNvGraphicFramePr/>
          <p:nvPr>
            <p:extLst>
              <p:ext uri="{D42A27DB-BD31-4B8C-83A1-F6EECF244321}">
                <p14:modId xmlns:p14="http://schemas.microsoft.com/office/powerpoint/2010/main" val="1396654051"/>
              </p:ext>
            </p:extLst>
          </p:nvPr>
        </p:nvGraphicFramePr>
        <p:xfrm>
          <a:off x="219075" y="1418369"/>
          <a:ext cx="11972925" cy="2867640"/>
        </p:xfrm>
        <a:graphic>
          <a:graphicData uri="http://schemas.openxmlformats.org/drawingml/2006/chart">
            <c:chart xmlns:c="http://schemas.openxmlformats.org/drawingml/2006/chart" xmlns:r="http://schemas.openxmlformats.org/officeDocument/2006/relationships" r:id="rId2"/>
          </a:graphicData>
        </a:graphic>
      </p:graphicFrame>
      <p:sp>
        <p:nvSpPr>
          <p:cNvPr id="7" name="Oval 6">
            <a:extLst>
              <a:ext uri="{FF2B5EF4-FFF2-40B4-BE49-F238E27FC236}">
                <a16:creationId xmlns:a16="http://schemas.microsoft.com/office/drawing/2014/main" id="{3357682D-713F-E84D-839E-9F889842E435}"/>
              </a:ext>
            </a:extLst>
          </p:cNvPr>
          <p:cNvSpPr/>
          <p:nvPr/>
        </p:nvSpPr>
        <p:spPr>
          <a:xfrm>
            <a:off x="1345880" y="4631611"/>
            <a:ext cx="769688" cy="77097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Gentona Book" pitchFamily="2" charset="77"/>
            </a:endParaRPr>
          </a:p>
        </p:txBody>
      </p:sp>
      <p:sp>
        <p:nvSpPr>
          <p:cNvPr id="8" name="Oval 7">
            <a:extLst>
              <a:ext uri="{FF2B5EF4-FFF2-40B4-BE49-F238E27FC236}">
                <a16:creationId xmlns:a16="http://schemas.microsoft.com/office/drawing/2014/main" id="{817E2C25-310C-A441-B88F-B209AE1F24A4}"/>
              </a:ext>
            </a:extLst>
          </p:cNvPr>
          <p:cNvSpPr/>
          <p:nvPr/>
        </p:nvSpPr>
        <p:spPr>
          <a:xfrm>
            <a:off x="7332342" y="4631611"/>
            <a:ext cx="769688" cy="7709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Gentona Book" pitchFamily="2" charset="77"/>
            </a:endParaRPr>
          </a:p>
        </p:txBody>
      </p:sp>
      <p:sp>
        <p:nvSpPr>
          <p:cNvPr id="9" name="TextBox 8">
            <a:extLst>
              <a:ext uri="{FF2B5EF4-FFF2-40B4-BE49-F238E27FC236}">
                <a16:creationId xmlns:a16="http://schemas.microsoft.com/office/drawing/2014/main" id="{B7B9546A-2DBD-664C-AB79-A178B8D1B28F}"/>
              </a:ext>
            </a:extLst>
          </p:cNvPr>
          <p:cNvSpPr txBox="1"/>
          <p:nvPr/>
        </p:nvSpPr>
        <p:spPr>
          <a:xfrm>
            <a:off x="2371039" y="4609618"/>
            <a:ext cx="1694695" cy="400110"/>
          </a:xfrm>
          <a:prstGeom prst="rect">
            <a:avLst/>
          </a:prstGeom>
          <a:noFill/>
        </p:spPr>
        <p:txBody>
          <a:bodyPr wrap="none" rtlCol="0" anchor="b" anchorCtr="0">
            <a:spAutoFit/>
          </a:bodyPr>
          <a:lstStyle/>
          <a:p>
            <a:r>
              <a:rPr lang="en-US" sz="2000" b="1" spc="150" dirty="0">
                <a:solidFill>
                  <a:schemeClr val="tx2"/>
                </a:solidFill>
                <a:latin typeface="Gentona Book" pitchFamily="2" charset="77"/>
                <a:ea typeface="League Spartan" charset="0"/>
                <a:cs typeface="Poppins SemiBold" pitchFamily="2" charset="77"/>
              </a:rPr>
              <a:t>MEASURE 1</a:t>
            </a:r>
          </a:p>
        </p:txBody>
      </p:sp>
      <p:sp>
        <p:nvSpPr>
          <p:cNvPr id="10" name="Subtitle 2">
            <a:extLst>
              <a:ext uri="{FF2B5EF4-FFF2-40B4-BE49-F238E27FC236}">
                <a16:creationId xmlns:a16="http://schemas.microsoft.com/office/drawing/2014/main" id="{F4477AA3-3B5A-0A4D-99D8-A6B794C2EA0B}"/>
              </a:ext>
            </a:extLst>
          </p:cNvPr>
          <p:cNvSpPr txBox="1">
            <a:spLocks/>
          </p:cNvSpPr>
          <p:nvPr/>
        </p:nvSpPr>
        <p:spPr>
          <a:xfrm>
            <a:off x="2371038" y="4882235"/>
            <a:ext cx="3157891" cy="360099"/>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90000"/>
              </a:lnSpc>
            </a:pPr>
            <a:r>
              <a:rPr lang="en-US" sz="1600" dirty="0">
                <a:solidFill>
                  <a:schemeClr val="tx1"/>
                </a:solidFill>
                <a:latin typeface="Gentona Book" pitchFamily="2" charset="77"/>
                <a:ea typeface="Open Sans Light" panose="020B0306030504020204" pitchFamily="34" charset="0"/>
                <a:cs typeface="Open Sans Light" panose="020B0306030504020204" pitchFamily="34" charset="0"/>
              </a:rPr>
              <a:t>Describe measurement 1 here.</a:t>
            </a:r>
          </a:p>
        </p:txBody>
      </p:sp>
      <p:sp>
        <p:nvSpPr>
          <p:cNvPr id="11" name="Shape 2790">
            <a:extLst>
              <a:ext uri="{FF2B5EF4-FFF2-40B4-BE49-F238E27FC236}">
                <a16:creationId xmlns:a16="http://schemas.microsoft.com/office/drawing/2014/main" id="{AD99127A-BA6B-D243-82A6-68CBFEF80482}"/>
              </a:ext>
            </a:extLst>
          </p:cNvPr>
          <p:cNvSpPr>
            <a:spLocks noChangeAspect="1"/>
          </p:cNvSpPr>
          <p:nvPr/>
        </p:nvSpPr>
        <p:spPr>
          <a:xfrm>
            <a:off x="1521253" y="4864757"/>
            <a:ext cx="418940" cy="304684"/>
          </a:xfrm>
          <a:custGeom>
            <a:avLst/>
            <a:gdLst/>
            <a:ahLst/>
            <a:cxnLst>
              <a:cxn ang="0">
                <a:pos x="wd2" y="hd2"/>
              </a:cxn>
              <a:cxn ang="5400000">
                <a:pos x="wd2" y="hd2"/>
              </a:cxn>
              <a:cxn ang="10800000">
                <a:pos x="wd2" y="hd2"/>
              </a:cxn>
              <a:cxn ang="16200000">
                <a:pos x="wd2" y="hd2"/>
              </a:cxn>
            </a:cxnLst>
            <a:rect l="0" t="0" r="r" b="b"/>
            <a:pathLst>
              <a:path w="21600" h="21600" extrusionOk="0">
                <a:moveTo>
                  <a:pt x="3436" y="17550"/>
                </a:moveTo>
                <a:lnTo>
                  <a:pt x="10309" y="17550"/>
                </a:lnTo>
                <a:cubicBezTo>
                  <a:pt x="10580" y="17550"/>
                  <a:pt x="10800" y="17248"/>
                  <a:pt x="10800" y="16875"/>
                </a:cubicBezTo>
                <a:cubicBezTo>
                  <a:pt x="10800" y="16503"/>
                  <a:pt x="10580" y="16200"/>
                  <a:pt x="10309" y="16200"/>
                </a:cubicBezTo>
                <a:lnTo>
                  <a:pt x="3436" y="16200"/>
                </a:lnTo>
                <a:cubicBezTo>
                  <a:pt x="3166" y="16200"/>
                  <a:pt x="2945" y="16503"/>
                  <a:pt x="2945" y="16875"/>
                </a:cubicBezTo>
                <a:cubicBezTo>
                  <a:pt x="2945" y="17248"/>
                  <a:pt x="3166" y="17550"/>
                  <a:pt x="3436" y="17550"/>
                </a:cubicBezTo>
                <a:moveTo>
                  <a:pt x="3436" y="14850"/>
                </a:moveTo>
                <a:lnTo>
                  <a:pt x="12273" y="14850"/>
                </a:lnTo>
                <a:cubicBezTo>
                  <a:pt x="12544" y="14850"/>
                  <a:pt x="12764" y="14548"/>
                  <a:pt x="12764" y="14175"/>
                </a:cubicBezTo>
                <a:cubicBezTo>
                  <a:pt x="12764" y="13803"/>
                  <a:pt x="12544" y="13500"/>
                  <a:pt x="12273" y="13500"/>
                </a:cubicBezTo>
                <a:lnTo>
                  <a:pt x="3436" y="13500"/>
                </a:lnTo>
                <a:cubicBezTo>
                  <a:pt x="3166" y="13500"/>
                  <a:pt x="2945" y="13803"/>
                  <a:pt x="2945" y="14175"/>
                </a:cubicBezTo>
                <a:cubicBezTo>
                  <a:pt x="2945" y="14548"/>
                  <a:pt x="3166" y="14850"/>
                  <a:pt x="3436" y="14850"/>
                </a:cubicBezTo>
                <a:moveTo>
                  <a:pt x="20618" y="4050"/>
                </a:moveTo>
                <a:lnTo>
                  <a:pt x="982" y="4050"/>
                </a:lnTo>
                <a:lnTo>
                  <a:pt x="982" y="1350"/>
                </a:lnTo>
                <a:lnTo>
                  <a:pt x="20618" y="1350"/>
                </a:lnTo>
                <a:cubicBezTo>
                  <a:pt x="20618" y="1350"/>
                  <a:pt x="20618" y="4050"/>
                  <a:pt x="20618" y="4050"/>
                </a:cubicBezTo>
                <a:close/>
                <a:moveTo>
                  <a:pt x="20618" y="20250"/>
                </a:moveTo>
                <a:lnTo>
                  <a:pt x="982" y="20250"/>
                </a:lnTo>
                <a:lnTo>
                  <a:pt x="982" y="9450"/>
                </a:lnTo>
                <a:lnTo>
                  <a:pt x="20618" y="9450"/>
                </a:lnTo>
                <a:cubicBezTo>
                  <a:pt x="20618" y="9450"/>
                  <a:pt x="20618" y="20250"/>
                  <a:pt x="20618" y="20250"/>
                </a:cubicBezTo>
                <a:close/>
                <a:moveTo>
                  <a:pt x="20618" y="0"/>
                </a:moveTo>
                <a:lnTo>
                  <a:pt x="982" y="0"/>
                </a:lnTo>
                <a:cubicBezTo>
                  <a:pt x="440" y="0"/>
                  <a:pt x="0" y="605"/>
                  <a:pt x="0" y="1350"/>
                </a:cubicBezTo>
                <a:lnTo>
                  <a:pt x="0" y="20250"/>
                </a:lnTo>
                <a:cubicBezTo>
                  <a:pt x="0" y="20995"/>
                  <a:pt x="440" y="21600"/>
                  <a:pt x="982" y="21600"/>
                </a:cubicBezTo>
                <a:lnTo>
                  <a:pt x="20618" y="21600"/>
                </a:lnTo>
                <a:cubicBezTo>
                  <a:pt x="21160" y="21600"/>
                  <a:pt x="21600" y="20995"/>
                  <a:pt x="21600" y="20250"/>
                </a:cubicBezTo>
                <a:lnTo>
                  <a:pt x="21600" y="1350"/>
                </a:lnTo>
                <a:cubicBezTo>
                  <a:pt x="21600" y="605"/>
                  <a:pt x="21160" y="0"/>
                  <a:pt x="20618" y="0"/>
                </a:cubicBezTo>
                <a:moveTo>
                  <a:pt x="16200" y="17550"/>
                </a:moveTo>
                <a:lnTo>
                  <a:pt x="18164" y="17550"/>
                </a:lnTo>
                <a:cubicBezTo>
                  <a:pt x="18434" y="17550"/>
                  <a:pt x="18655" y="17248"/>
                  <a:pt x="18655" y="16875"/>
                </a:cubicBezTo>
                <a:lnTo>
                  <a:pt x="18655" y="14175"/>
                </a:lnTo>
                <a:cubicBezTo>
                  <a:pt x="18655" y="13803"/>
                  <a:pt x="18434" y="13500"/>
                  <a:pt x="18164" y="13500"/>
                </a:cubicBezTo>
                <a:lnTo>
                  <a:pt x="16200" y="13500"/>
                </a:lnTo>
                <a:cubicBezTo>
                  <a:pt x="15929" y="13500"/>
                  <a:pt x="15709" y="13803"/>
                  <a:pt x="15709" y="14175"/>
                </a:cubicBezTo>
                <a:lnTo>
                  <a:pt x="15709" y="16875"/>
                </a:lnTo>
                <a:cubicBezTo>
                  <a:pt x="15709" y="17248"/>
                  <a:pt x="15929" y="17550"/>
                  <a:pt x="16200" y="17550"/>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Gentona Book" pitchFamily="2" charset="77"/>
              <a:ea typeface="Open Sans Semibold" charset="0"/>
              <a:cs typeface="Open Sans Semibold" charset="0"/>
            </a:endParaRPr>
          </a:p>
        </p:txBody>
      </p:sp>
      <p:sp>
        <p:nvSpPr>
          <p:cNvPr id="12" name="TextBox 11">
            <a:extLst>
              <a:ext uri="{FF2B5EF4-FFF2-40B4-BE49-F238E27FC236}">
                <a16:creationId xmlns:a16="http://schemas.microsoft.com/office/drawing/2014/main" id="{B3B2BB29-62CF-0740-BDB6-6C5BE8E01E22}"/>
              </a:ext>
            </a:extLst>
          </p:cNvPr>
          <p:cNvSpPr txBox="1"/>
          <p:nvPr/>
        </p:nvSpPr>
        <p:spPr>
          <a:xfrm>
            <a:off x="8357501" y="4609618"/>
            <a:ext cx="1707519" cy="400110"/>
          </a:xfrm>
          <a:prstGeom prst="rect">
            <a:avLst/>
          </a:prstGeom>
          <a:noFill/>
        </p:spPr>
        <p:txBody>
          <a:bodyPr wrap="none" rtlCol="0" anchor="b" anchorCtr="0">
            <a:spAutoFit/>
          </a:bodyPr>
          <a:lstStyle/>
          <a:p>
            <a:r>
              <a:rPr lang="en-US" sz="2000" b="1" spc="150" dirty="0">
                <a:solidFill>
                  <a:schemeClr val="tx2"/>
                </a:solidFill>
                <a:latin typeface="Gentona Book" pitchFamily="2" charset="77"/>
                <a:ea typeface="League Spartan" charset="0"/>
                <a:cs typeface="Poppins SemiBold" pitchFamily="2" charset="77"/>
              </a:rPr>
              <a:t>MEASURE 3</a:t>
            </a:r>
          </a:p>
        </p:txBody>
      </p:sp>
      <p:sp>
        <p:nvSpPr>
          <p:cNvPr id="13" name="Subtitle 2">
            <a:extLst>
              <a:ext uri="{FF2B5EF4-FFF2-40B4-BE49-F238E27FC236}">
                <a16:creationId xmlns:a16="http://schemas.microsoft.com/office/drawing/2014/main" id="{9DBB51D6-2B28-3546-8873-7E58CE146AF7}"/>
              </a:ext>
            </a:extLst>
          </p:cNvPr>
          <p:cNvSpPr txBox="1">
            <a:spLocks/>
          </p:cNvSpPr>
          <p:nvPr/>
        </p:nvSpPr>
        <p:spPr>
          <a:xfrm>
            <a:off x="8357501" y="4882235"/>
            <a:ext cx="3136294" cy="360099"/>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90000"/>
              </a:lnSpc>
            </a:pPr>
            <a:r>
              <a:rPr lang="en-US" sz="1600" dirty="0">
                <a:solidFill>
                  <a:schemeClr val="tx1"/>
                </a:solidFill>
                <a:latin typeface="Gentona Book" pitchFamily="2" charset="77"/>
                <a:ea typeface="Open Sans Light" panose="020B0306030504020204" pitchFamily="34" charset="0"/>
                <a:cs typeface="Open Sans Light" panose="020B0306030504020204" pitchFamily="34" charset="0"/>
              </a:rPr>
              <a:t>Describe measurement 3 here.</a:t>
            </a:r>
          </a:p>
        </p:txBody>
      </p:sp>
      <p:sp>
        <p:nvSpPr>
          <p:cNvPr id="14" name="Shape 2855">
            <a:extLst>
              <a:ext uri="{FF2B5EF4-FFF2-40B4-BE49-F238E27FC236}">
                <a16:creationId xmlns:a16="http://schemas.microsoft.com/office/drawing/2014/main" id="{8EF8796B-95AD-274F-899F-5F79CE829DC4}"/>
              </a:ext>
            </a:extLst>
          </p:cNvPr>
          <p:cNvSpPr>
            <a:spLocks noChangeAspect="1"/>
          </p:cNvSpPr>
          <p:nvPr/>
        </p:nvSpPr>
        <p:spPr>
          <a:xfrm>
            <a:off x="7526808" y="4807676"/>
            <a:ext cx="380757" cy="418847"/>
          </a:xfrm>
          <a:custGeom>
            <a:avLst/>
            <a:gdLst/>
            <a:ahLst/>
            <a:cxnLst>
              <a:cxn ang="0">
                <a:pos x="wd2" y="hd2"/>
              </a:cxn>
              <a:cxn ang="5400000">
                <a:pos x="wd2" y="hd2"/>
              </a:cxn>
              <a:cxn ang="10800000">
                <a:pos x="wd2" y="hd2"/>
              </a:cxn>
              <a:cxn ang="16200000">
                <a:pos x="wd2" y="hd2"/>
              </a:cxn>
            </a:cxnLst>
            <a:rect l="0" t="0" r="r" b="b"/>
            <a:pathLst>
              <a:path w="21600" h="21600" extrusionOk="0">
                <a:moveTo>
                  <a:pt x="18907" y="20616"/>
                </a:moveTo>
                <a:cubicBezTo>
                  <a:pt x="18012" y="20616"/>
                  <a:pt x="17287" y="19956"/>
                  <a:pt x="17287" y="19143"/>
                </a:cubicBezTo>
                <a:cubicBezTo>
                  <a:pt x="17287" y="18329"/>
                  <a:pt x="18012" y="17669"/>
                  <a:pt x="18907" y="17669"/>
                </a:cubicBezTo>
                <a:cubicBezTo>
                  <a:pt x="19802" y="17669"/>
                  <a:pt x="20527" y="18329"/>
                  <a:pt x="20527" y="19143"/>
                </a:cubicBezTo>
                <a:cubicBezTo>
                  <a:pt x="20527" y="19956"/>
                  <a:pt x="19802" y="20616"/>
                  <a:pt x="18907" y="20616"/>
                </a:cubicBezTo>
                <a:moveTo>
                  <a:pt x="2703" y="12269"/>
                </a:moveTo>
                <a:cubicBezTo>
                  <a:pt x="1808" y="12269"/>
                  <a:pt x="1082" y="11609"/>
                  <a:pt x="1082" y="10795"/>
                </a:cubicBezTo>
                <a:cubicBezTo>
                  <a:pt x="1082" y="9981"/>
                  <a:pt x="1808" y="9322"/>
                  <a:pt x="2703" y="9322"/>
                </a:cubicBezTo>
                <a:cubicBezTo>
                  <a:pt x="3598" y="9322"/>
                  <a:pt x="4323" y="9981"/>
                  <a:pt x="4323" y="10795"/>
                </a:cubicBezTo>
                <a:cubicBezTo>
                  <a:pt x="4323" y="11609"/>
                  <a:pt x="3598" y="12269"/>
                  <a:pt x="2703" y="12269"/>
                </a:cubicBezTo>
                <a:moveTo>
                  <a:pt x="18907" y="975"/>
                </a:moveTo>
                <a:cubicBezTo>
                  <a:pt x="19802" y="975"/>
                  <a:pt x="20527" y="1634"/>
                  <a:pt x="20527" y="2448"/>
                </a:cubicBezTo>
                <a:cubicBezTo>
                  <a:pt x="20527" y="3262"/>
                  <a:pt x="19802" y="3921"/>
                  <a:pt x="18907" y="3921"/>
                </a:cubicBezTo>
                <a:cubicBezTo>
                  <a:pt x="18012" y="3921"/>
                  <a:pt x="17287" y="3262"/>
                  <a:pt x="17287" y="2448"/>
                </a:cubicBezTo>
                <a:cubicBezTo>
                  <a:pt x="17287" y="1634"/>
                  <a:pt x="18012" y="975"/>
                  <a:pt x="18907" y="975"/>
                </a:cubicBezTo>
                <a:moveTo>
                  <a:pt x="18902" y="16695"/>
                </a:moveTo>
                <a:cubicBezTo>
                  <a:pt x="18092" y="16695"/>
                  <a:pt x="17374" y="17026"/>
                  <a:pt x="16879" y="17540"/>
                </a:cubicBezTo>
                <a:lnTo>
                  <a:pt x="5253" y="11551"/>
                </a:lnTo>
                <a:cubicBezTo>
                  <a:pt x="5338" y="11314"/>
                  <a:pt x="5396" y="11064"/>
                  <a:pt x="5396" y="10800"/>
                </a:cubicBezTo>
                <a:cubicBezTo>
                  <a:pt x="5396" y="10536"/>
                  <a:pt x="5338" y="10286"/>
                  <a:pt x="5253" y="10048"/>
                </a:cubicBezTo>
                <a:lnTo>
                  <a:pt x="16879" y="4059"/>
                </a:lnTo>
                <a:cubicBezTo>
                  <a:pt x="17373" y="4574"/>
                  <a:pt x="18092" y="4905"/>
                  <a:pt x="18902" y="4905"/>
                </a:cubicBezTo>
                <a:cubicBezTo>
                  <a:pt x="20392" y="4905"/>
                  <a:pt x="21600" y="3807"/>
                  <a:pt x="21600" y="2452"/>
                </a:cubicBezTo>
                <a:cubicBezTo>
                  <a:pt x="21600" y="1098"/>
                  <a:pt x="20392" y="0"/>
                  <a:pt x="18902" y="0"/>
                </a:cubicBezTo>
                <a:cubicBezTo>
                  <a:pt x="17412" y="0"/>
                  <a:pt x="16204" y="1098"/>
                  <a:pt x="16204" y="2452"/>
                </a:cubicBezTo>
                <a:cubicBezTo>
                  <a:pt x="16204" y="2716"/>
                  <a:pt x="16262" y="2966"/>
                  <a:pt x="16347" y="3204"/>
                </a:cubicBezTo>
                <a:lnTo>
                  <a:pt x="4722" y="9193"/>
                </a:lnTo>
                <a:cubicBezTo>
                  <a:pt x="4227" y="8679"/>
                  <a:pt x="3509" y="8347"/>
                  <a:pt x="2698" y="8347"/>
                </a:cubicBezTo>
                <a:cubicBezTo>
                  <a:pt x="1208" y="8347"/>
                  <a:pt x="0" y="9445"/>
                  <a:pt x="0" y="10800"/>
                </a:cubicBezTo>
                <a:cubicBezTo>
                  <a:pt x="0" y="12155"/>
                  <a:pt x="1208" y="13253"/>
                  <a:pt x="2698" y="13253"/>
                </a:cubicBezTo>
                <a:cubicBezTo>
                  <a:pt x="3509" y="13253"/>
                  <a:pt x="4227" y="12921"/>
                  <a:pt x="4722" y="12406"/>
                </a:cubicBezTo>
                <a:lnTo>
                  <a:pt x="16347" y="18395"/>
                </a:lnTo>
                <a:cubicBezTo>
                  <a:pt x="16262" y="18633"/>
                  <a:pt x="16204" y="18883"/>
                  <a:pt x="16204" y="19147"/>
                </a:cubicBezTo>
                <a:cubicBezTo>
                  <a:pt x="16204" y="20502"/>
                  <a:pt x="17412" y="21600"/>
                  <a:pt x="18902" y="21600"/>
                </a:cubicBezTo>
                <a:cubicBezTo>
                  <a:pt x="20392" y="21600"/>
                  <a:pt x="21600" y="20502"/>
                  <a:pt x="21600" y="19147"/>
                </a:cubicBezTo>
                <a:cubicBezTo>
                  <a:pt x="21600" y="17792"/>
                  <a:pt x="20392" y="16695"/>
                  <a:pt x="18902" y="16695"/>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Gentona Book" pitchFamily="2" charset="77"/>
              <a:ea typeface="Open Sans Semibold" charset="0"/>
              <a:cs typeface="Open Sans Semibold" charset="0"/>
            </a:endParaRPr>
          </a:p>
        </p:txBody>
      </p:sp>
      <p:sp>
        <p:nvSpPr>
          <p:cNvPr id="15" name="Oval 14">
            <a:extLst>
              <a:ext uri="{FF2B5EF4-FFF2-40B4-BE49-F238E27FC236}">
                <a16:creationId xmlns:a16="http://schemas.microsoft.com/office/drawing/2014/main" id="{C3471071-2811-344D-9559-85F7C7DB1BB9}"/>
              </a:ext>
            </a:extLst>
          </p:cNvPr>
          <p:cNvSpPr/>
          <p:nvPr/>
        </p:nvSpPr>
        <p:spPr>
          <a:xfrm>
            <a:off x="1345880" y="5806854"/>
            <a:ext cx="769688" cy="7709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Gentona Book" pitchFamily="2" charset="77"/>
            </a:endParaRPr>
          </a:p>
        </p:txBody>
      </p:sp>
      <p:sp>
        <p:nvSpPr>
          <p:cNvPr id="16" name="Oval 15">
            <a:extLst>
              <a:ext uri="{FF2B5EF4-FFF2-40B4-BE49-F238E27FC236}">
                <a16:creationId xmlns:a16="http://schemas.microsoft.com/office/drawing/2014/main" id="{661B22DE-1396-3742-ACF5-7D2DE0989DEE}"/>
              </a:ext>
            </a:extLst>
          </p:cNvPr>
          <p:cNvSpPr/>
          <p:nvPr/>
        </p:nvSpPr>
        <p:spPr>
          <a:xfrm>
            <a:off x="7332342" y="5806854"/>
            <a:ext cx="769688" cy="77097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Gentona Book" pitchFamily="2" charset="77"/>
            </a:endParaRPr>
          </a:p>
        </p:txBody>
      </p:sp>
      <p:sp>
        <p:nvSpPr>
          <p:cNvPr id="17" name="TextBox 16">
            <a:extLst>
              <a:ext uri="{FF2B5EF4-FFF2-40B4-BE49-F238E27FC236}">
                <a16:creationId xmlns:a16="http://schemas.microsoft.com/office/drawing/2014/main" id="{A7D554C4-C379-1C49-8EB4-55BC7457413E}"/>
              </a:ext>
            </a:extLst>
          </p:cNvPr>
          <p:cNvSpPr txBox="1"/>
          <p:nvPr/>
        </p:nvSpPr>
        <p:spPr>
          <a:xfrm>
            <a:off x="2371039" y="5784860"/>
            <a:ext cx="1702710" cy="400110"/>
          </a:xfrm>
          <a:prstGeom prst="rect">
            <a:avLst/>
          </a:prstGeom>
          <a:noFill/>
        </p:spPr>
        <p:txBody>
          <a:bodyPr wrap="none" rtlCol="0" anchor="b" anchorCtr="0">
            <a:spAutoFit/>
          </a:bodyPr>
          <a:lstStyle/>
          <a:p>
            <a:r>
              <a:rPr lang="en-US" sz="2000" b="1" spc="150" dirty="0">
                <a:solidFill>
                  <a:schemeClr val="tx2"/>
                </a:solidFill>
                <a:latin typeface="Gentona Book" pitchFamily="2" charset="77"/>
                <a:ea typeface="League Spartan" charset="0"/>
                <a:cs typeface="Poppins SemiBold" pitchFamily="2" charset="77"/>
              </a:rPr>
              <a:t>MEASURE 2</a:t>
            </a:r>
          </a:p>
        </p:txBody>
      </p:sp>
      <p:sp>
        <p:nvSpPr>
          <p:cNvPr id="18" name="Subtitle 2">
            <a:extLst>
              <a:ext uri="{FF2B5EF4-FFF2-40B4-BE49-F238E27FC236}">
                <a16:creationId xmlns:a16="http://schemas.microsoft.com/office/drawing/2014/main" id="{E561B8DE-BCFD-AC48-8D4D-A63D12A88217}"/>
              </a:ext>
            </a:extLst>
          </p:cNvPr>
          <p:cNvSpPr txBox="1">
            <a:spLocks/>
          </p:cNvSpPr>
          <p:nvPr/>
        </p:nvSpPr>
        <p:spPr>
          <a:xfrm>
            <a:off x="2371038" y="6057477"/>
            <a:ext cx="3157891" cy="360099"/>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90000"/>
              </a:lnSpc>
            </a:pPr>
            <a:r>
              <a:rPr lang="en-US" sz="1600" dirty="0">
                <a:solidFill>
                  <a:schemeClr val="tx1"/>
                </a:solidFill>
                <a:latin typeface="Gentona Book" pitchFamily="2" charset="77"/>
                <a:ea typeface="Open Sans Light" panose="020B0306030504020204" pitchFamily="34" charset="0"/>
                <a:cs typeface="Open Sans Light" panose="020B0306030504020204" pitchFamily="34" charset="0"/>
              </a:rPr>
              <a:t>Describe measurement 2 here.</a:t>
            </a:r>
          </a:p>
        </p:txBody>
      </p:sp>
      <p:sp>
        <p:nvSpPr>
          <p:cNvPr id="19" name="TextBox 18">
            <a:extLst>
              <a:ext uri="{FF2B5EF4-FFF2-40B4-BE49-F238E27FC236}">
                <a16:creationId xmlns:a16="http://schemas.microsoft.com/office/drawing/2014/main" id="{5A15E6A7-31E5-A541-99B2-B8174D13D8DB}"/>
              </a:ext>
            </a:extLst>
          </p:cNvPr>
          <p:cNvSpPr txBox="1"/>
          <p:nvPr/>
        </p:nvSpPr>
        <p:spPr>
          <a:xfrm>
            <a:off x="8357501" y="5784861"/>
            <a:ext cx="1723549" cy="400110"/>
          </a:xfrm>
          <a:prstGeom prst="rect">
            <a:avLst/>
          </a:prstGeom>
          <a:noFill/>
        </p:spPr>
        <p:txBody>
          <a:bodyPr wrap="none" rtlCol="0" anchor="b" anchorCtr="0">
            <a:spAutoFit/>
          </a:bodyPr>
          <a:lstStyle/>
          <a:p>
            <a:r>
              <a:rPr lang="en-US" sz="2000" b="1" spc="150" dirty="0">
                <a:solidFill>
                  <a:schemeClr val="tx2"/>
                </a:solidFill>
                <a:latin typeface="Gentona Book" pitchFamily="2" charset="77"/>
                <a:ea typeface="League Spartan" charset="0"/>
                <a:cs typeface="Poppins SemiBold" pitchFamily="2" charset="77"/>
              </a:rPr>
              <a:t>MEASURE 4</a:t>
            </a:r>
          </a:p>
        </p:txBody>
      </p:sp>
      <p:sp>
        <p:nvSpPr>
          <p:cNvPr id="20" name="Subtitle 2">
            <a:extLst>
              <a:ext uri="{FF2B5EF4-FFF2-40B4-BE49-F238E27FC236}">
                <a16:creationId xmlns:a16="http://schemas.microsoft.com/office/drawing/2014/main" id="{D7A82ACE-3CF2-BD40-8522-EEBAA04ED832}"/>
              </a:ext>
            </a:extLst>
          </p:cNvPr>
          <p:cNvSpPr txBox="1">
            <a:spLocks/>
          </p:cNvSpPr>
          <p:nvPr/>
        </p:nvSpPr>
        <p:spPr>
          <a:xfrm>
            <a:off x="8357501" y="6057478"/>
            <a:ext cx="3136294" cy="360099"/>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90000"/>
              </a:lnSpc>
            </a:pPr>
            <a:r>
              <a:rPr lang="en-US" sz="1600" dirty="0">
                <a:solidFill>
                  <a:schemeClr val="tx1"/>
                </a:solidFill>
                <a:latin typeface="Gentona Book" pitchFamily="2" charset="77"/>
                <a:ea typeface="Open Sans Light" panose="020B0306030504020204" pitchFamily="34" charset="0"/>
                <a:cs typeface="Open Sans Light" panose="020B0306030504020204" pitchFamily="34" charset="0"/>
              </a:rPr>
              <a:t>Describe measurement 4 here.</a:t>
            </a:r>
          </a:p>
        </p:txBody>
      </p:sp>
      <p:sp>
        <p:nvSpPr>
          <p:cNvPr id="21" name="Shape 2837">
            <a:extLst>
              <a:ext uri="{FF2B5EF4-FFF2-40B4-BE49-F238E27FC236}">
                <a16:creationId xmlns:a16="http://schemas.microsoft.com/office/drawing/2014/main" id="{4203D85E-031A-8F4E-9D47-3F58C679E210}"/>
              </a:ext>
            </a:extLst>
          </p:cNvPr>
          <p:cNvSpPr>
            <a:spLocks noChangeAspect="1"/>
          </p:cNvSpPr>
          <p:nvPr/>
        </p:nvSpPr>
        <p:spPr>
          <a:xfrm>
            <a:off x="7507716" y="6043458"/>
            <a:ext cx="418940" cy="323727"/>
          </a:xfrm>
          <a:custGeom>
            <a:avLst/>
            <a:gdLst/>
            <a:ahLst/>
            <a:cxnLst>
              <a:cxn ang="0">
                <a:pos x="wd2" y="hd2"/>
              </a:cxn>
              <a:cxn ang="5400000">
                <a:pos x="wd2" y="hd2"/>
              </a:cxn>
              <a:cxn ang="10800000">
                <a:pos x="wd2" y="hd2"/>
              </a:cxn>
              <a:cxn ang="16200000">
                <a:pos x="wd2" y="hd2"/>
              </a:cxn>
            </a:cxnLst>
            <a:rect l="0" t="0" r="r" b="b"/>
            <a:pathLst>
              <a:path w="21600" h="21600" extrusionOk="0">
                <a:moveTo>
                  <a:pt x="16691" y="18667"/>
                </a:moveTo>
                <a:lnTo>
                  <a:pt x="12576" y="13341"/>
                </a:lnTo>
                <a:lnTo>
                  <a:pt x="16691" y="8016"/>
                </a:lnTo>
                <a:cubicBezTo>
                  <a:pt x="16691" y="8016"/>
                  <a:pt x="16691" y="18667"/>
                  <a:pt x="16691" y="18667"/>
                </a:cubicBezTo>
                <a:close/>
                <a:moveTo>
                  <a:pt x="15709" y="20329"/>
                </a:moveTo>
                <a:lnTo>
                  <a:pt x="1964" y="20329"/>
                </a:lnTo>
                <a:cubicBezTo>
                  <a:pt x="1719" y="20329"/>
                  <a:pt x="1498" y="20210"/>
                  <a:pt x="1326" y="20018"/>
                </a:cubicBezTo>
                <a:lnTo>
                  <a:pt x="5791" y="14240"/>
                </a:lnTo>
                <a:lnTo>
                  <a:pt x="7477" y="16421"/>
                </a:lnTo>
                <a:cubicBezTo>
                  <a:pt x="7853" y="16907"/>
                  <a:pt x="8344" y="17150"/>
                  <a:pt x="8836" y="17150"/>
                </a:cubicBezTo>
                <a:cubicBezTo>
                  <a:pt x="9329" y="17150"/>
                  <a:pt x="9821" y="16907"/>
                  <a:pt x="10195" y="16421"/>
                </a:cubicBezTo>
                <a:lnTo>
                  <a:pt x="11882" y="14240"/>
                </a:lnTo>
                <a:lnTo>
                  <a:pt x="16347" y="20018"/>
                </a:lnTo>
                <a:cubicBezTo>
                  <a:pt x="16175" y="20210"/>
                  <a:pt x="15954" y="20329"/>
                  <a:pt x="15709" y="20329"/>
                </a:cubicBezTo>
                <a:moveTo>
                  <a:pt x="982" y="8016"/>
                </a:moveTo>
                <a:lnTo>
                  <a:pt x="5097" y="13341"/>
                </a:lnTo>
                <a:lnTo>
                  <a:pt x="982" y="18667"/>
                </a:lnTo>
                <a:cubicBezTo>
                  <a:pt x="982" y="18667"/>
                  <a:pt x="982" y="8016"/>
                  <a:pt x="982" y="8016"/>
                </a:cubicBezTo>
                <a:close/>
                <a:moveTo>
                  <a:pt x="1964" y="6353"/>
                </a:moveTo>
                <a:lnTo>
                  <a:pt x="15709" y="6353"/>
                </a:lnTo>
                <a:cubicBezTo>
                  <a:pt x="15954" y="6353"/>
                  <a:pt x="16175" y="6474"/>
                  <a:pt x="16347" y="6665"/>
                </a:cubicBezTo>
                <a:lnTo>
                  <a:pt x="9502" y="15523"/>
                </a:lnTo>
                <a:cubicBezTo>
                  <a:pt x="9324" y="15752"/>
                  <a:pt x="9088" y="15880"/>
                  <a:pt x="8836" y="15880"/>
                </a:cubicBezTo>
                <a:cubicBezTo>
                  <a:pt x="8585" y="15880"/>
                  <a:pt x="8349" y="15752"/>
                  <a:pt x="8170" y="15523"/>
                </a:cubicBezTo>
                <a:lnTo>
                  <a:pt x="1326" y="6664"/>
                </a:lnTo>
                <a:cubicBezTo>
                  <a:pt x="1498" y="6474"/>
                  <a:pt x="1719" y="6353"/>
                  <a:pt x="1964" y="6353"/>
                </a:cubicBezTo>
                <a:moveTo>
                  <a:pt x="15709" y="5082"/>
                </a:moveTo>
                <a:lnTo>
                  <a:pt x="1964" y="5082"/>
                </a:lnTo>
                <a:cubicBezTo>
                  <a:pt x="879" y="5082"/>
                  <a:pt x="0" y="6220"/>
                  <a:pt x="0" y="7624"/>
                </a:cubicBezTo>
                <a:lnTo>
                  <a:pt x="0" y="19059"/>
                </a:lnTo>
                <a:cubicBezTo>
                  <a:pt x="0" y="20462"/>
                  <a:pt x="879" y="21600"/>
                  <a:pt x="1964" y="21600"/>
                </a:cubicBezTo>
                <a:lnTo>
                  <a:pt x="15709" y="21600"/>
                </a:lnTo>
                <a:cubicBezTo>
                  <a:pt x="16794" y="21600"/>
                  <a:pt x="17673" y="20462"/>
                  <a:pt x="17673" y="19059"/>
                </a:cubicBezTo>
                <a:lnTo>
                  <a:pt x="17673" y="7624"/>
                </a:lnTo>
                <a:cubicBezTo>
                  <a:pt x="17673" y="6220"/>
                  <a:pt x="16794" y="5082"/>
                  <a:pt x="15709" y="5082"/>
                </a:cubicBezTo>
                <a:moveTo>
                  <a:pt x="19636" y="0"/>
                </a:moveTo>
                <a:lnTo>
                  <a:pt x="5891" y="0"/>
                </a:lnTo>
                <a:cubicBezTo>
                  <a:pt x="4806" y="0"/>
                  <a:pt x="3927" y="1138"/>
                  <a:pt x="3927" y="2541"/>
                </a:cubicBezTo>
                <a:lnTo>
                  <a:pt x="3927" y="3176"/>
                </a:lnTo>
                <a:cubicBezTo>
                  <a:pt x="3927" y="3528"/>
                  <a:pt x="4147" y="3812"/>
                  <a:pt x="4418" y="3812"/>
                </a:cubicBezTo>
                <a:cubicBezTo>
                  <a:pt x="4690" y="3812"/>
                  <a:pt x="4909" y="3528"/>
                  <a:pt x="4909" y="3176"/>
                </a:cubicBezTo>
                <a:lnTo>
                  <a:pt x="4909" y="2541"/>
                </a:lnTo>
                <a:cubicBezTo>
                  <a:pt x="4909" y="1840"/>
                  <a:pt x="5348" y="1271"/>
                  <a:pt x="5891" y="1271"/>
                </a:cubicBezTo>
                <a:lnTo>
                  <a:pt x="19636" y="1271"/>
                </a:lnTo>
                <a:cubicBezTo>
                  <a:pt x="20178" y="1271"/>
                  <a:pt x="20618" y="1840"/>
                  <a:pt x="20618" y="2541"/>
                </a:cubicBezTo>
                <a:lnTo>
                  <a:pt x="20618" y="13976"/>
                </a:lnTo>
                <a:cubicBezTo>
                  <a:pt x="20618" y="14678"/>
                  <a:pt x="20178" y="15247"/>
                  <a:pt x="19636" y="15247"/>
                </a:cubicBezTo>
                <a:lnTo>
                  <a:pt x="19145" y="15247"/>
                </a:lnTo>
                <a:cubicBezTo>
                  <a:pt x="18874" y="15247"/>
                  <a:pt x="18655" y="15532"/>
                  <a:pt x="18655" y="15882"/>
                </a:cubicBezTo>
                <a:cubicBezTo>
                  <a:pt x="18655" y="16234"/>
                  <a:pt x="18874" y="16518"/>
                  <a:pt x="19145" y="16518"/>
                </a:cubicBezTo>
                <a:lnTo>
                  <a:pt x="19636" y="16518"/>
                </a:lnTo>
                <a:cubicBezTo>
                  <a:pt x="20721" y="16518"/>
                  <a:pt x="21600" y="15380"/>
                  <a:pt x="21600" y="13976"/>
                </a:cubicBezTo>
                <a:lnTo>
                  <a:pt x="21600" y="2541"/>
                </a:lnTo>
                <a:cubicBezTo>
                  <a:pt x="21600" y="1138"/>
                  <a:pt x="20721" y="0"/>
                  <a:pt x="19636" y="0"/>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Gentona Book" pitchFamily="2" charset="77"/>
              <a:ea typeface="Open Sans Semibold" charset="0"/>
              <a:cs typeface="Open Sans Semibold" charset="0"/>
            </a:endParaRPr>
          </a:p>
        </p:txBody>
      </p:sp>
      <p:sp>
        <p:nvSpPr>
          <p:cNvPr id="22" name="Shape 2616">
            <a:extLst>
              <a:ext uri="{FF2B5EF4-FFF2-40B4-BE49-F238E27FC236}">
                <a16:creationId xmlns:a16="http://schemas.microsoft.com/office/drawing/2014/main" id="{F9EE34F2-865D-0B46-9DE5-31BA3D281095}"/>
              </a:ext>
            </a:extLst>
          </p:cNvPr>
          <p:cNvSpPr>
            <a:spLocks noChangeAspect="1"/>
          </p:cNvSpPr>
          <p:nvPr/>
        </p:nvSpPr>
        <p:spPr>
          <a:xfrm>
            <a:off x="1521253" y="6014847"/>
            <a:ext cx="418940" cy="380950"/>
          </a:xfrm>
          <a:custGeom>
            <a:avLst/>
            <a:gdLst/>
            <a:ahLst/>
            <a:cxnLst>
              <a:cxn ang="0">
                <a:pos x="wd2" y="hd2"/>
              </a:cxn>
              <a:cxn ang="5400000">
                <a:pos x="wd2" y="hd2"/>
              </a:cxn>
              <a:cxn ang="10800000">
                <a:pos x="wd2" y="hd2"/>
              </a:cxn>
              <a:cxn ang="16200000">
                <a:pos x="wd2" y="hd2"/>
              </a:cxn>
            </a:cxnLst>
            <a:rect l="0" t="0" r="r" b="b"/>
            <a:pathLst>
              <a:path w="21600" h="21600" extrusionOk="0">
                <a:moveTo>
                  <a:pt x="1016" y="20520"/>
                </a:moveTo>
                <a:cubicBezTo>
                  <a:pt x="1258" y="18675"/>
                  <a:pt x="2752" y="17923"/>
                  <a:pt x="4191" y="17361"/>
                </a:cubicBezTo>
                <a:cubicBezTo>
                  <a:pt x="5156" y="17087"/>
                  <a:pt x="6884" y="15971"/>
                  <a:pt x="6884" y="13567"/>
                </a:cubicBezTo>
                <a:cubicBezTo>
                  <a:pt x="6884" y="11510"/>
                  <a:pt x="6113" y="10507"/>
                  <a:pt x="5698" y="9969"/>
                </a:cubicBezTo>
                <a:cubicBezTo>
                  <a:pt x="5646" y="9902"/>
                  <a:pt x="5599" y="9842"/>
                  <a:pt x="5562" y="9786"/>
                </a:cubicBezTo>
                <a:cubicBezTo>
                  <a:pt x="5550" y="9769"/>
                  <a:pt x="5538" y="9752"/>
                  <a:pt x="5526" y="9735"/>
                </a:cubicBezTo>
                <a:cubicBezTo>
                  <a:pt x="5491" y="9662"/>
                  <a:pt x="5297" y="9177"/>
                  <a:pt x="5553" y="8011"/>
                </a:cubicBezTo>
                <a:cubicBezTo>
                  <a:pt x="5604" y="7777"/>
                  <a:pt x="5583" y="7531"/>
                  <a:pt x="5493" y="7312"/>
                </a:cubicBezTo>
                <a:cubicBezTo>
                  <a:pt x="5249" y="6721"/>
                  <a:pt x="4603" y="5151"/>
                  <a:pt x="5035" y="3988"/>
                </a:cubicBezTo>
                <a:cubicBezTo>
                  <a:pt x="5619" y="2411"/>
                  <a:pt x="6140" y="2099"/>
                  <a:pt x="7085" y="1642"/>
                </a:cubicBezTo>
                <a:cubicBezTo>
                  <a:pt x="7132" y="1619"/>
                  <a:pt x="7177" y="1592"/>
                  <a:pt x="7220" y="1562"/>
                </a:cubicBezTo>
                <a:cubicBezTo>
                  <a:pt x="7458" y="1393"/>
                  <a:pt x="8233" y="1080"/>
                  <a:pt x="9029" y="1080"/>
                </a:cubicBezTo>
                <a:cubicBezTo>
                  <a:pt x="9467" y="1080"/>
                  <a:pt x="9840" y="1172"/>
                  <a:pt x="10137" y="1353"/>
                </a:cubicBezTo>
                <a:cubicBezTo>
                  <a:pt x="10491" y="1569"/>
                  <a:pt x="10825" y="1968"/>
                  <a:pt x="11308" y="3213"/>
                </a:cubicBezTo>
                <a:cubicBezTo>
                  <a:pt x="11991" y="4974"/>
                  <a:pt x="11820" y="6477"/>
                  <a:pt x="11347" y="7186"/>
                </a:cubicBezTo>
                <a:cubicBezTo>
                  <a:pt x="11175" y="7442"/>
                  <a:pt x="11116" y="7769"/>
                  <a:pt x="11184" y="8078"/>
                </a:cubicBezTo>
                <a:cubicBezTo>
                  <a:pt x="11422" y="9164"/>
                  <a:pt x="11247" y="9602"/>
                  <a:pt x="11210" y="9679"/>
                </a:cubicBezTo>
                <a:cubicBezTo>
                  <a:pt x="11181" y="9712"/>
                  <a:pt x="11153" y="9748"/>
                  <a:pt x="11129" y="9786"/>
                </a:cubicBezTo>
                <a:cubicBezTo>
                  <a:pt x="11091" y="9842"/>
                  <a:pt x="11044" y="9902"/>
                  <a:pt x="10992" y="9969"/>
                </a:cubicBezTo>
                <a:cubicBezTo>
                  <a:pt x="10578" y="10507"/>
                  <a:pt x="9806" y="11510"/>
                  <a:pt x="9806" y="13567"/>
                </a:cubicBezTo>
                <a:cubicBezTo>
                  <a:pt x="9806" y="15972"/>
                  <a:pt x="11535" y="17087"/>
                  <a:pt x="12500" y="17361"/>
                </a:cubicBezTo>
                <a:cubicBezTo>
                  <a:pt x="13925" y="17916"/>
                  <a:pt x="15432" y="18665"/>
                  <a:pt x="15675" y="20520"/>
                </a:cubicBezTo>
                <a:cubicBezTo>
                  <a:pt x="15675" y="20520"/>
                  <a:pt x="1016" y="20520"/>
                  <a:pt x="1016" y="20520"/>
                </a:cubicBezTo>
                <a:close/>
                <a:moveTo>
                  <a:pt x="12782" y="16326"/>
                </a:moveTo>
                <a:cubicBezTo>
                  <a:pt x="12782" y="16326"/>
                  <a:pt x="10788" y="15813"/>
                  <a:pt x="10788" y="13567"/>
                </a:cubicBezTo>
                <a:cubicBezTo>
                  <a:pt x="10788" y="11595"/>
                  <a:pt x="11607" y="10900"/>
                  <a:pt x="11923" y="10420"/>
                </a:cubicBezTo>
                <a:cubicBezTo>
                  <a:pt x="11923" y="10420"/>
                  <a:pt x="12573" y="9806"/>
                  <a:pt x="12138" y="7825"/>
                </a:cubicBezTo>
                <a:cubicBezTo>
                  <a:pt x="12863" y="6740"/>
                  <a:pt x="12999" y="4821"/>
                  <a:pt x="12211" y="2789"/>
                </a:cubicBezTo>
                <a:cubicBezTo>
                  <a:pt x="11716" y="1514"/>
                  <a:pt x="11279" y="815"/>
                  <a:pt x="10613" y="409"/>
                </a:cubicBezTo>
                <a:cubicBezTo>
                  <a:pt x="10124" y="111"/>
                  <a:pt x="9569" y="0"/>
                  <a:pt x="9029" y="0"/>
                </a:cubicBezTo>
                <a:cubicBezTo>
                  <a:pt x="8023" y="0"/>
                  <a:pt x="7070" y="384"/>
                  <a:pt x="6690" y="653"/>
                </a:cubicBezTo>
                <a:cubicBezTo>
                  <a:pt x="5576" y="1192"/>
                  <a:pt x="4828" y="1688"/>
                  <a:pt x="4126" y="3579"/>
                </a:cubicBezTo>
                <a:cubicBezTo>
                  <a:pt x="3556" y="5114"/>
                  <a:pt x="4241" y="6891"/>
                  <a:pt x="4598" y="7757"/>
                </a:cubicBezTo>
                <a:cubicBezTo>
                  <a:pt x="4163" y="9739"/>
                  <a:pt x="4767" y="10420"/>
                  <a:pt x="4767" y="10420"/>
                </a:cubicBezTo>
                <a:cubicBezTo>
                  <a:pt x="5083" y="10900"/>
                  <a:pt x="5903" y="11595"/>
                  <a:pt x="5903" y="13567"/>
                </a:cubicBezTo>
                <a:cubicBezTo>
                  <a:pt x="5903" y="15813"/>
                  <a:pt x="3909" y="16326"/>
                  <a:pt x="3909" y="16326"/>
                </a:cubicBezTo>
                <a:cubicBezTo>
                  <a:pt x="2642" y="16817"/>
                  <a:pt x="0" y="17821"/>
                  <a:pt x="0" y="21060"/>
                </a:cubicBezTo>
                <a:cubicBezTo>
                  <a:pt x="0" y="21060"/>
                  <a:pt x="0" y="21600"/>
                  <a:pt x="491" y="21600"/>
                </a:cubicBezTo>
                <a:lnTo>
                  <a:pt x="16200" y="21600"/>
                </a:lnTo>
                <a:cubicBezTo>
                  <a:pt x="16691" y="21600"/>
                  <a:pt x="16691" y="21060"/>
                  <a:pt x="16691" y="21060"/>
                </a:cubicBezTo>
                <a:cubicBezTo>
                  <a:pt x="16691" y="17821"/>
                  <a:pt x="14048" y="16817"/>
                  <a:pt x="12782" y="16326"/>
                </a:cubicBezTo>
                <a:moveTo>
                  <a:pt x="18035" y="15774"/>
                </a:moveTo>
                <a:cubicBezTo>
                  <a:pt x="18035" y="15774"/>
                  <a:pt x="16217" y="15312"/>
                  <a:pt x="16217" y="13291"/>
                </a:cubicBezTo>
                <a:cubicBezTo>
                  <a:pt x="16217" y="11515"/>
                  <a:pt x="17087" y="10890"/>
                  <a:pt x="17376" y="10458"/>
                </a:cubicBezTo>
                <a:cubicBezTo>
                  <a:pt x="17376" y="10458"/>
                  <a:pt x="17968" y="9906"/>
                  <a:pt x="17572" y="8122"/>
                </a:cubicBezTo>
                <a:cubicBezTo>
                  <a:pt x="18232" y="7146"/>
                  <a:pt x="18387" y="5419"/>
                  <a:pt x="17669" y="3590"/>
                </a:cubicBezTo>
                <a:cubicBezTo>
                  <a:pt x="17218" y="2442"/>
                  <a:pt x="16666" y="1814"/>
                  <a:pt x="16059" y="1449"/>
                </a:cubicBezTo>
                <a:cubicBezTo>
                  <a:pt x="15612" y="1180"/>
                  <a:pt x="15107" y="1081"/>
                  <a:pt x="14614" y="1081"/>
                </a:cubicBezTo>
                <a:cubicBezTo>
                  <a:pt x="13880" y="1081"/>
                  <a:pt x="13182" y="1301"/>
                  <a:pt x="12753" y="1514"/>
                </a:cubicBezTo>
                <a:cubicBezTo>
                  <a:pt x="12878" y="1781"/>
                  <a:pt x="12997" y="2064"/>
                  <a:pt x="13115" y="2366"/>
                </a:cubicBezTo>
                <a:cubicBezTo>
                  <a:pt x="13131" y="2409"/>
                  <a:pt x="13143" y="2453"/>
                  <a:pt x="13159" y="2496"/>
                </a:cubicBezTo>
                <a:cubicBezTo>
                  <a:pt x="13436" y="2360"/>
                  <a:pt x="13994" y="2160"/>
                  <a:pt x="14614" y="2160"/>
                </a:cubicBezTo>
                <a:cubicBezTo>
                  <a:pt x="15001" y="2160"/>
                  <a:pt x="15328" y="2239"/>
                  <a:pt x="15588" y="2396"/>
                </a:cubicBezTo>
                <a:cubicBezTo>
                  <a:pt x="15893" y="2579"/>
                  <a:pt x="16347" y="2947"/>
                  <a:pt x="16767" y="4019"/>
                </a:cubicBezTo>
                <a:cubicBezTo>
                  <a:pt x="17366" y="5541"/>
                  <a:pt x="17207" y="6853"/>
                  <a:pt x="16784" y="7478"/>
                </a:cubicBezTo>
                <a:cubicBezTo>
                  <a:pt x="16610" y="7736"/>
                  <a:pt x="16549" y="8067"/>
                  <a:pt x="16618" y="8379"/>
                </a:cubicBezTo>
                <a:cubicBezTo>
                  <a:pt x="16817" y="9273"/>
                  <a:pt x="16689" y="9648"/>
                  <a:pt x="16656" y="9723"/>
                </a:cubicBezTo>
                <a:cubicBezTo>
                  <a:pt x="16631" y="9754"/>
                  <a:pt x="16607" y="9786"/>
                  <a:pt x="16584" y="9820"/>
                </a:cubicBezTo>
                <a:cubicBezTo>
                  <a:pt x="16565" y="9848"/>
                  <a:pt x="16497" y="9929"/>
                  <a:pt x="16447" y="9988"/>
                </a:cubicBezTo>
                <a:cubicBezTo>
                  <a:pt x="16023" y="10488"/>
                  <a:pt x="15236" y="11419"/>
                  <a:pt x="15236" y="13291"/>
                </a:cubicBezTo>
                <a:cubicBezTo>
                  <a:pt x="15236" y="15520"/>
                  <a:pt x="16851" y="16555"/>
                  <a:pt x="17757" y="16810"/>
                </a:cubicBezTo>
                <a:cubicBezTo>
                  <a:pt x="19050" y="17307"/>
                  <a:pt x="20311" y="17926"/>
                  <a:pt x="20570" y="19440"/>
                </a:cubicBezTo>
                <a:lnTo>
                  <a:pt x="17464" y="19440"/>
                </a:lnTo>
                <a:cubicBezTo>
                  <a:pt x="17553" y="19773"/>
                  <a:pt x="17615" y="20132"/>
                  <a:pt x="17645" y="20520"/>
                </a:cubicBezTo>
                <a:lnTo>
                  <a:pt x="21152" y="20520"/>
                </a:lnTo>
                <a:cubicBezTo>
                  <a:pt x="21600" y="20520"/>
                  <a:pt x="21600" y="20034"/>
                  <a:pt x="21600" y="20034"/>
                </a:cubicBezTo>
                <a:cubicBezTo>
                  <a:pt x="21600" y="17119"/>
                  <a:pt x="19191" y="16215"/>
                  <a:pt x="18035" y="15774"/>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Gentona Book" pitchFamily="2" charset="77"/>
              <a:ea typeface="Open Sans Semibold" charset="0"/>
              <a:cs typeface="Open Sans Semibold" charset="0"/>
            </a:endParaRPr>
          </a:p>
        </p:txBody>
      </p:sp>
    </p:spTree>
    <p:extLst>
      <p:ext uri="{BB962C8B-B14F-4D97-AF65-F5344CB8AC3E}">
        <p14:creationId xmlns:p14="http://schemas.microsoft.com/office/powerpoint/2010/main" val="76778981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8D3EC-88AA-F44F-A905-F7BD50892A52}"/>
              </a:ext>
            </a:extLst>
          </p:cNvPr>
          <p:cNvSpPr>
            <a:spLocks noGrp="1"/>
          </p:cNvSpPr>
          <p:nvPr>
            <p:ph type="title"/>
          </p:nvPr>
        </p:nvSpPr>
        <p:spPr/>
        <p:txBody>
          <a:bodyPr/>
          <a:lstStyle/>
          <a:p>
            <a:r>
              <a:rPr lang="en-US" dirty="0"/>
              <a:t>SAMPLE GRAPHS</a:t>
            </a:r>
          </a:p>
        </p:txBody>
      </p:sp>
      <p:sp>
        <p:nvSpPr>
          <p:cNvPr id="3" name="Text Placeholder 2">
            <a:extLst>
              <a:ext uri="{FF2B5EF4-FFF2-40B4-BE49-F238E27FC236}">
                <a16:creationId xmlns:a16="http://schemas.microsoft.com/office/drawing/2014/main" id="{64572027-948E-9B47-BB21-6FD1D68BE757}"/>
              </a:ext>
            </a:extLst>
          </p:cNvPr>
          <p:cNvSpPr>
            <a:spLocks noGrp="1"/>
          </p:cNvSpPr>
          <p:nvPr>
            <p:ph type="body" sz="quarter" idx="17"/>
          </p:nvPr>
        </p:nvSpPr>
        <p:spPr/>
        <p:txBody>
          <a:bodyPr/>
          <a:lstStyle/>
          <a:p>
            <a:r>
              <a:rPr lang="en-US" dirty="0"/>
              <a:t>EDIT THESE CHARTS IN EXCEL</a:t>
            </a:r>
          </a:p>
        </p:txBody>
      </p:sp>
      <p:grpSp>
        <p:nvGrpSpPr>
          <p:cNvPr id="15" name="Group 14">
            <a:extLst>
              <a:ext uri="{FF2B5EF4-FFF2-40B4-BE49-F238E27FC236}">
                <a16:creationId xmlns:a16="http://schemas.microsoft.com/office/drawing/2014/main" id="{E16F08C2-CE88-C74B-94D3-74F49FAAD2E3}"/>
              </a:ext>
            </a:extLst>
          </p:cNvPr>
          <p:cNvGrpSpPr/>
          <p:nvPr/>
        </p:nvGrpSpPr>
        <p:grpSpPr>
          <a:xfrm>
            <a:off x="303270" y="1710266"/>
            <a:ext cx="11528048" cy="4441123"/>
            <a:chOff x="1520825" y="3445977"/>
            <a:chExt cx="21336000" cy="8219587"/>
          </a:xfrm>
        </p:grpSpPr>
        <p:graphicFrame>
          <p:nvGraphicFramePr>
            <p:cNvPr id="6" name="Chart 5">
              <a:extLst>
                <a:ext uri="{FF2B5EF4-FFF2-40B4-BE49-F238E27FC236}">
                  <a16:creationId xmlns:a16="http://schemas.microsoft.com/office/drawing/2014/main" id="{EF95A03D-D46D-D746-A28F-CF2FBFF35516}"/>
                </a:ext>
              </a:extLst>
            </p:cNvPr>
            <p:cNvGraphicFramePr/>
            <p:nvPr>
              <p:extLst>
                <p:ext uri="{D42A27DB-BD31-4B8C-83A1-F6EECF244321}">
                  <p14:modId xmlns:p14="http://schemas.microsoft.com/office/powerpoint/2010/main" val="2347086317"/>
                </p:ext>
              </p:extLst>
            </p:nvPr>
          </p:nvGraphicFramePr>
          <p:xfrm>
            <a:off x="1520825" y="3445977"/>
            <a:ext cx="6480175" cy="604486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a:extLst>
                <a:ext uri="{FF2B5EF4-FFF2-40B4-BE49-F238E27FC236}">
                  <a16:creationId xmlns:a16="http://schemas.microsoft.com/office/drawing/2014/main" id="{AED2E1A6-04D6-564B-A9A6-6A087D1B6602}"/>
                </a:ext>
              </a:extLst>
            </p:cNvPr>
            <p:cNvGraphicFramePr/>
            <p:nvPr>
              <p:extLst>
                <p:ext uri="{D42A27DB-BD31-4B8C-83A1-F6EECF244321}">
                  <p14:modId xmlns:p14="http://schemas.microsoft.com/office/powerpoint/2010/main" val="3517691789"/>
                </p:ext>
              </p:extLst>
            </p:nvPr>
          </p:nvGraphicFramePr>
          <p:xfrm>
            <a:off x="16376650" y="3445977"/>
            <a:ext cx="6480175" cy="604486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a:extLst>
                <a:ext uri="{FF2B5EF4-FFF2-40B4-BE49-F238E27FC236}">
                  <a16:creationId xmlns:a16="http://schemas.microsoft.com/office/drawing/2014/main" id="{5C87A64B-F5A6-C245-874D-F226030796CE}"/>
                </a:ext>
              </a:extLst>
            </p:cNvPr>
            <p:cNvGraphicFramePr/>
            <p:nvPr>
              <p:extLst>
                <p:ext uri="{D42A27DB-BD31-4B8C-83A1-F6EECF244321}">
                  <p14:modId xmlns:p14="http://schemas.microsoft.com/office/powerpoint/2010/main" val="33789373"/>
                </p:ext>
              </p:extLst>
            </p:nvPr>
          </p:nvGraphicFramePr>
          <p:xfrm>
            <a:off x="8948737" y="3445977"/>
            <a:ext cx="6480175" cy="6044864"/>
          </p:xfrm>
          <a:graphic>
            <a:graphicData uri="http://schemas.openxmlformats.org/drawingml/2006/chart">
              <c:chart xmlns:c="http://schemas.openxmlformats.org/drawingml/2006/chart" xmlns:r="http://schemas.openxmlformats.org/officeDocument/2006/relationships" r:id="rId4"/>
            </a:graphicData>
          </a:graphic>
        </p:graphicFrame>
        <p:sp>
          <p:nvSpPr>
            <p:cNvPr id="9" name="Subtitle 2">
              <a:extLst>
                <a:ext uri="{FF2B5EF4-FFF2-40B4-BE49-F238E27FC236}">
                  <a16:creationId xmlns:a16="http://schemas.microsoft.com/office/drawing/2014/main" id="{77BD2D99-519F-7E4C-9E46-87041454BD64}"/>
                </a:ext>
              </a:extLst>
            </p:cNvPr>
            <p:cNvSpPr txBox="1">
              <a:spLocks/>
            </p:cNvSpPr>
            <p:nvPr/>
          </p:nvSpPr>
          <p:spPr>
            <a:xfrm>
              <a:off x="1706069" y="11038972"/>
              <a:ext cx="6109685" cy="62659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1200"/>
                </a:spcBef>
              </a:pPr>
              <a:r>
                <a:rPr lang="en-US" sz="16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0" name="TextBox 9">
              <a:extLst>
                <a:ext uri="{FF2B5EF4-FFF2-40B4-BE49-F238E27FC236}">
                  <a16:creationId xmlns:a16="http://schemas.microsoft.com/office/drawing/2014/main" id="{5939FB65-B390-9448-ABC4-76F9C24AE6BC}"/>
                </a:ext>
              </a:extLst>
            </p:cNvPr>
            <p:cNvSpPr txBox="1"/>
            <p:nvPr/>
          </p:nvSpPr>
          <p:spPr>
            <a:xfrm>
              <a:off x="3547187" y="10017697"/>
              <a:ext cx="2427456" cy="740520"/>
            </a:xfrm>
            <a:prstGeom prst="rect">
              <a:avLst/>
            </a:prstGeom>
            <a:noFill/>
          </p:spPr>
          <p:txBody>
            <a:bodyPr wrap="none" rtlCol="0" anchor="b" anchorCtr="0">
              <a:spAutoFit/>
            </a:bodyPr>
            <a:lstStyle/>
            <a:p>
              <a:pPr algn="ctr"/>
              <a:r>
                <a:rPr lang="en-US" sz="2000" b="1" spc="150" dirty="0">
                  <a:solidFill>
                    <a:schemeClr val="tx2"/>
                  </a:solidFill>
                  <a:latin typeface="Gentona Book" pitchFamily="2" charset="77"/>
                  <a:ea typeface="League Spartan" charset="0"/>
                  <a:cs typeface="Poppins SemiBold" pitchFamily="2" charset="77"/>
                </a:rPr>
                <a:t>CHART 1</a:t>
              </a:r>
            </a:p>
          </p:txBody>
        </p:sp>
        <p:sp>
          <p:nvSpPr>
            <p:cNvPr id="11" name="Subtitle 2">
              <a:extLst>
                <a:ext uri="{FF2B5EF4-FFF2-40B4-BE49-F238E27FC236}">
                  <a16:creationId xmlns:a16="http://schemas.microsoft.com/office/drawing/2014/main" id="{D8550EA8-F8CE-D943-93DB-ACCFBA07B432}"/>
                </a:ext>
              </a:extLst>
            </p:cNvPr>
            <p:cNvSpPr txBox="1">
              <a:spLocks/>
            </p:cNvSpPr>
            <p:nvPr/>
          </p:nvSpPr>
          <p:spPr>
            <a:xfrm>
              <a:off x="9133983" y="11038972"/>
              <a:ext cx="6109685" cy="62659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1200"/>
                </a:spcBef>
              </a:pPr>
              <a:r>
                <a:rPr lang="en-US" sz="16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2" name="TextBox 11">
              <a:extLst>
                <a:ext uri="{FF2B5EF4-FFF2-40B4-BE49-F238E27FC236}">
                  <a16:creationId xmlns:a16="http://schemas.microsoft.com/office/drawing/2014/main" id="{0EB55F0F-425B-864F-8907-2D2D8DE134B4}"/>
                </a:ext>
              </a:extLst>
            </p:cNvPr>
            <p:cNvSpPr txBox="1"/>
            <p:nvPr/>
          </p:nvSpPr>
          <p:spPr>
            <a:xfrm>
              <a:off x="10967681" y="10017697"/>
              <a:ext cx="2442290" cy="740520"/>
            </a:xfrm>
            <a:prstGeom prst="rect">
              <a:avLst/>
            </a:prstGeom>
            <a:noFill/>
          </p:spPr>
          <p:txBody>
            <a:bodyPr wrap="none" rtlCol="0" anchor="b" anchorCtr="0">
              <a:spAutoFit/>
            </a:bodyPr>
            <a:lstStyle/>
            <a:p>
              <a:pPr algn="ctr"/>
              <a:r>
                <a:rPr lang="en-US" sz="2000" b="1" spc="150" dirty="0">
                  <a:solidFill>
                    <a:schemeClr val="tx2"/>
                  </a:solidFill>
                  <a:latin typeface="Gentona Book" pitchFamily="2" charset="77"/>
                  <a:ea typeface="League Spartan" charset="0"/>
                  <a:cs typeface="Poppins SemiBold" pitchFamily="2" charset="77"/>
                </a:rPr>
                <a:t>CHART 2</a:t>
              </a:r>
            </a:p>
          </p:txBody>
        </p:sp>
        <p:sp>
          <p:nvSpPr>
            <p:cNvPr id="13" name="Subtitle 2">
              <a:extLst>
                <a:ext uri="{FF2B5EF4-FFF2-40B4-BE49-F238E27FC236}">
                  <a16:creationId xmlns:a16="http://schemas.microsoft.com/office/drawing/2014/main" id="{E797415E-F5DA-DF48-BD7C-AF8BF13A0922}"/>
                </a:ext>
              </a:extLst>
            </p:cNvPr>
            <p:cNvSpPr txBox="1">
              <a:spLocks/>
            </p:cNvSpPr>
            <p:nvPr/>
          </p:nvSpPr>
          <p:spPr>
            <a:xfrm>
              <a:off x="16561898" y="11038972"/>
              <a:ext cx="6109685" cy="626592"/>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1200"/>
                </a:spcBef>
              </a:pPr>
              <a:r>
                <a:rPr lang="en-US" sz="16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4" name="TextBox 13">
              <a:extLst>
                <a:ext uri="{FF2B5EF4-FFF2-40B4-BE49-F238E27FC236}">
                  <a16:creationId xmlns:a16="http://schemas.microsoft.com/office/drawing/2014/main" id="{889DEE96-91CF-0A4B-8450-2E3277AA0BC9}"/>
                </a:ext>
              </a:extLst>
            </p:cNvPr>
            <p:cNvSpPr txBox="1"/>
            <p:nvPr/>
          </p:nvSpPr>
          <p:spPr>
            <a:xfrm>
              <a:off x="18391147" y="10017697"/>
              <a:ext cx="2451190" cy="740520"/>
            </a:xfrm>
            <a:prstGeom prst="rect">
              <a:avLst/>
            </a:prstGeom>
            <a:noFill/>
          </p:spPr>
          <p:txBody>
            <a:bodyPr wrap="none" rtlCol="0" anchor="b" anchorCtr="0">
              <a:spAutoFit/>
            </a:bodyPr>
            <a:lstStyle/>
            <a:p>
              <a:pPr algn="ctr"/>
              <a:r>
                <a:rPr lang="en-US" sz="2000" b="1" spc="150" dirty="0">
                  <a:solidFill>
                    <a:schemeClr val="tx2"/>
                  </a:solidFill>
                  <a:latin typeface="Gentona Book" pitchFamily="2" charset="77"/>
                  <a:ea typeface="League Spartan" charset="0"/>
                  <a:cs typeface="Poppins SemiBold" pitchFamily="2" charset="77"/>
                </a:rPr>
                <a:t>CHART 3</a:t>
              </a:r>
            </a:p>
          </p:txBody>
        </p:sp>
      </p:grpSp>
    </p:spTree>
    <p:extLst>
      <p:ext uri="{BB962C8B-B14F-4D97-AF65-F5344CB8AC3E}">
        <p14:creationId xmlns:p14="http://schemas.microsoft.com/office/powerpoint/2010/main" val="373236010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307B3-A0F3-7F46-947F-EEC7F8FB9873}"/>
              </a:ext>
            </a:extLst>
          </p:cNvPr>
          <p:cNvSpPr>
            <a:spLocks noGrp="1"/>
          </p:cNvSpPr>
          <p:nvPr>
            <p:ph type="title"/>
          </p:nvPr>
        </p:nvSpPr>
        <p:spPr/>
        <p:txBody>
          <a:bodyPr/>
          <a:lstStyle/>
          <a:p>
            <a:r>
              <a:rPr lang="en-US" dirty="0"/>
              <a:t>SAMPLE GRAPHS</a:t>
            </a:r>
          </a:p>
        </p:txBody>
      </p:sp>
      <p:sp>
        <p:nvSpPr>
          <p:cNvPr id="3" name="Text Placeholder 2">
            <a:extLst>
              <a:ext uri="{FF2B5EF4-FFF2-40B4-BE49-F238E27FC236}">
                <a16:creationId xmlns:a16="http://schemas.microsoft.com/office/drawing/2014/main" id="{E556B5B7-7071-194D-B7A7-2BC1B46513E2}"/>
              </a:ext>
            </a:extLst>
          </p:cNvPr>
          <p:cNvSpPr>
            <a:spLocks noGrp="1"/>
          </p:cNvSpPr>
          <p:nvPr>
            <p:ph type="body" sz="quarter" idx="17"/>
          </p:nvPr>
        </p:nvSpPr>
        <p:spPr/>
        <p:txBody>
          <a:bodyPr/>
          <a:lstStyle/>
          <a:p>
            <a:r>
              <a:rPr lang="en-US" dirty="0"/>
              <a:t>EDIT THESE CHARTS IN EXCEL</a:t>
            </a:r>
          </a:p>
        </p:txBody>
      </p:sp>
      <p:grpSp>
        <p:nvGrpSpPr>
          <p:cNvPr id="19" name="Group 18">
            <a:extLst>
              <a:ext uri="{FF2B5EF4-FFF2-40B4-BE49-F238E27FC236}">
                <a16:creationId xmlns:a16="http://schemas.microsoft.com/office/drawing/2014/main" id="{A055AA03-61C4-CC47-8051-FB64F8B91850}"/>
              </a:ext>
            </a:extLst>
          </p:cNvPr>
          <p:cNvGrpSpPr/>
          <p:nvPr/>
        </p:nvGrpSpPr>
        <p:grpSpPr>
          <a:xfrm>
            <a:off x="409190" y="1456469"/>
            <a:ext cx="11373620" cy="5096522"/>
            <a:chOff x="1586142" y="3223489"/>
            <a:chExt cx="21273813" cy="9532801"/>
          </a:xfrm>
        </p:grpSpPr>
        <p:graphicFrame>
          <p:nvGraphicFramePr>
            <p:cNvPr id="4" name="Chart 3">
              <a:extLst>
                <a:ext uri="{FF2B5EF4-FFF2-40B4-BE49-F238E27FC236}">
                  <a16:creationId xmlns:a16="http://schemas.microsoft.com/office/drawing/2014/main" id="{F70DF881-A0D3-5D46-9F27-46D8AB55C31D}"/>
                </a:ext>
              </a:extLst>
            </p:cNvPr>
            <p:cNvGraphicFramePr/>
            <p:nvPr>
              <p:extLst>
                <p:ext uri="{D42A27DB-BD31-4B8C-83A1-F6EECF244321}">
                  <p14:modId xmlns:p14="http://schemas.microsoft.com/office/powerpoint/2010/main" val="794779917"/>
                </p:ext>
              </p:extLst>
            </p:nvPr>
          </p:nvGraphicFramePr>
          <p:xfrm>
            <a:off x="1586142" y="3456401"/>
            <a:ext cx="13899226" cy="9299889"/>
          </p:xfrm>
          <a:graphic>
            <a:graphicData uri="http://schemas.openxmlformats.org/drawingml/2006/chart">
              <c:chart xmlns:c="http://schemas.openxmlformats.org/drawingml/2006/chart" xmlns:r="http://schemas.openxmlformats.org/officeDocument/2006/relationships" r:id="rId2"/>
            </a:graphicData>
          </a:graphic>
        </p:graphicFrame>
        <p:sp>
          <p:nvSpPr>
            <p:cNvPr id="7" name="Oval 6">
              <a:extLst>
                <a:ext uri="{FF2B5EF4-FFF2-40B4-BE49-F238E27FC236}">
                  <a16:creationId xmlns:a16="http://schemas.microsoft.com/office/drawing/2014/main" id="{14E979DA-4393-2F40-A143-98C420ACA1A1}"/>
                </a:ext>
              </a:extLst>
            </p:cNvPr>
            <p:cNvSpPr/>
            <p:nvPr/>
          </p:nvSpPr>
          <p:spPr>
            <a:xfrm>
              <a:off x="16278304" y="3530132"/>
              <a:ext cx="1389888" cy="13880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 name="Shape 2708">
              <a:extLst>
                <a:ext uri="{FF2B5EF4-FFF2-40B4-BE49-F238E27FC236}">
                  <a16:creationId xmlns:a16="http://schemas.microsoft.com/office/drawing/2014/main" id="{67CFF6CF-C739-304B-A146-28C9022197E5}"/>
                </a:ext>
              </a:extLst>
            </p:cNvPr>
            <p:cNvSpPr>
              <a:spLocks noChangeAspect="1"/>
            </p:cNvSpPr>
            <p:nvPr/>
          </p:nvSpPr>
          <p:spPr>
            <a:xfrm>
              <a:off x="16644900" y="3895813"/>
              <a:ext cx="656696" cy="656696"/>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8" y="20618"/>
                    <a:pt x="982" y="16222"/>
                    <a:pt x="982" y="10800"/>
                  </a:cubicBezTo>
                  <a:cubicBezTo>
                    <a:pt x="982" y="5377"/>
                    <a:pt x="5378" y="982"/>
                    <a:pt x="10800" y="982"/>
                  </a:cubicBezTo>
                  <a:cubicBezTo>
                    <a:pt x="16223" y="982"/>
                    <a:pt x="20618" y="5377"/>
                    <a:pt x="20618" y="10800"/>
                  </a:cubicBezTo>
                  <a:cubicBezTo>
                    <a:pt x="20618" y="16222"/>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8836" y="13888"/>
                  </a:moveTo>
                  <a:lnTo>
                    <a:pt x="8836" y="7712"/>
                  </a:lnTo>
                  <a:lnTo>
                    <a:pt x="14241" y="10800"/>
                  </a:lnTo>
                  <a:cubicBezTo>
                    <a:pt x="14241" y="10800"/>
                    <a:pt x="8836" y="13888"/>
                    <a:pt x="8836" y="13888"/>
                  </a:cubicBezTo>
                  <a:close/>
                  <a:moveTo>
                    <a:pt x="15520" y="10422"/>
                  </a:moveTo>
                  <a:lnTo>
                    <a:pt x="15525" y="10416"/>
                  </a:lnTo>
                  <a:lnTo>
                    <a:pt x="15438" y="10367"/>
                  </a:lnTo>
                  <a:cubicBezTo>
                    <a:pt x="15425" y="10361"/>
                    <a:pt x="15414" y="10351"/>
                    <a:pt x="15401" y="10346"/>
                  </a:cubicBezTo>
                  <a:lnTo>
                    <a:pt x="8652" y="6489"/>
                  </a:lnTo>
                  <a:lnTo>
                    <a:pt x="8647" y="6495"/>
                  </a:lnTo>
                  <a:cubicBezTo>
                    <a:pt x="8563" y="6428"/>
                    <a:pt x="8461" y="6382"/>
                    <a:pt x="8345" y="6382"/>
                  </a:cubicBezTo>
                  <a:cubicBezTo>
                    <a:pt x="8075" y="6382"/>
                    <a:pt x="7855" y="6601"/>
                    <a:pt x="7855" y="6873"/>
                  </a:cubicBezTo>
                  <a:lnTo>
                    <a:pt x="7855" y="14727"/>
                  </a:lnTo>
                  <a:cubicBezTo>
                    <a:pt x="7855" y="14999"/>
                    <a:pt x="8075" y="15218"/>
                    <a:pt x="8345" y="15218"/>
                  </a:cubicBezTo>
                  <a:cubicBezTo>
                    <a:pt x="8461" y="15218"/>
                    <a:pt x="8563" y="15172"/>
                    <a:pt x="8647" y="15105"/>
                  </a:cubicBezTo>
                  <a:lnTo>
                    <a:pt x="8652" y="15111"/>
                  </a:lnTo>
                  <a:lnTo>
                    <a:pt x="15401" y="11254"/>
                  </a:lnTo>
                  <a:cubicBezTo>
                    <a:pt x="15414" y="11249"/>
                    <a:pt x="15425" y="11240"/>
                    <a:pt x="15438" y="11233"/>
                  </a:cubicBezTo>
                  <a:lnTo>
                    <a:pt x="15525" y="11184"/>
                  </a:lnTo>
                  <a:lnTo>
                    <a:pt x="15520" y="11178"/>
                  </a:lnTo>
                  <a:cubicBezTo>
                    <a:pt x="15632" y="11088"/>
                    <a:pt x="15709" y="10955"/>
                    <a:pt x="15709" y="10800"/>
                  </a:cubicBezTo>
                  <a:cubicBezTo>
                    <a:pt x="15709" y="10645"/>
                    <a:pt x="15632" y="10512"/>
                    <a:pt x="15520" y="10422"/>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dirty="0">
                <a:latin typeface="Gentona Book" pitchFamily="2" charset="77"/>
                <a:ea typeface="Open Sans Semibold" charset="0"/>
                <a:cs typeface="Open Sans Semibold" charset="0"/>
              </a:endParaRPr>
            </a:p>
          </p:txBody>
        </p:sp>
        <p:sp>
          <p:nvSpPr>
            <p:cNvPr id="9" name="TextBox 8">
              <a:extLst>
                <a:ext uri="{FF2B5EF4-FFF2-40B4-BE49-F238E27FC236}">
                  <a16:creationId xmlns:a16="http://schemas.microsoft.com/office/drawing/2014/main" id="{FD8FF22D-2C69-3741-910D-38BFD0C5D57C}"/>
                </a:ext>
              </a:extLst>
            </p:cNvPr>
            <p:cNvSpPr txBox="1"/>
            <p:nvPr/>
          </p:nvSpPr>
          <p:spPr>
            <a:xfrm>
              <a:off x="18034789" y="3223489"/>
              <a:ext cx="3301773" cy="690818"/>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BAR VALUE 1</a:t>
              </a:r>
            </a:p>
          </p:txBody>
        </p:sp>
        <p:sp>
          <p:nvSpPr>
            <p:cNvPr id="10" name="Subtitle 2">
              <a:extLst>
                <a:ext uri="{FF2B5EF4-FFF2-40B4-BE49-F238E27FC236}">
                  <a16:creationId xmlns:a16="http://schemas.microsoft.com/office/drawing/2014/main" id="{89DACF0A-2EE4-1F42-B1C0-B07F6E858281}"/>
                </a:ext>
              </a:extLst>
            </p:cNvPr>
            <p:cNvSpPr txBox="1">
              <a:spLocks/>
            </p:cNvSpPr>
            <p:nvPr/>
          </p:nvSpPr>
          <p:spPr>
            <a:xfrm>
              <a:off x="18034789" y="3990275"/>
              <a:ext cx="4825166" cy="662033"/>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1" name="Oval 10">
              <a:extLst>
                <a:ext uri="{FF2B5EF4-FFF2-40B4-BE49-F238E27FC236}">
                  <a16:creationId xmlns:a16="http://schemas.microsoft.com/office/drawing/2014/main" id="{E57B0B85-7DAB-0348-A659-D6D1589E76F1}"/>
                </a:ext>
              </a:extLst>
            </p:cNvPr>
            <p:cNvSpPr/>
            <p:nvPr/>
          </p:nvSpPr>
          <p:spPr>
            <a:xfrm>
              <a:off x="16278304" y="10736453"/>
              <a:ext cx="1389888" cy="13880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 name="Shape 2850">
              <a:extLst>
                <a:ext uri="{FF2B5EF4-FFF2-40B4-BE49-F238E27FC236}">
                  <a16:creationId xmlns:a16="http://schemas.microsoft.com/office/drawing/2014/main" id="{EC84AC11-743F-CA4F-9C0D-93C2E32527B1}"/>
                </a:ext>
              </a:extLst>
            </p:cNvPr>
            <p:cNvSpPr>
              <a:spLocks noChangeAspect="1"/>
            </p:cNvSpPr>
            <p:nvPr/>
          </p:nvSpPr>
          <p:spPr>
            <a:xfrm>
              <a:off x="16644900" y="11102134"/>
              <a:ext cx="656696" cy="656696"/>
            </a:xfrm>
            <a:custGeom>
              <a:avLst/>
              <a:gdLst/>
              <a:ahLst/>
              <a:cxnLst>
                <a:cxn ang="0">
                  <a:pos x="wd2" y="hd2"/>
                </a:cxn>
                <a:cxn ang="5400000">
                  <a:pos x="wd2" y="hd2"/>
                </a:cxn>
                <a:cxn ang="10800000">
                  <a:pos x="wd2" y="hd2"/>
                </a:cxn>
                <a:cxn ang="16200000">
                  <a:pos x="wd2" y="hd2"/>
                </a:cxn>
              </a:cxnLst>
              <a:rect l="0" t="0" r="r" b="b"/>
              <a:pathLst>
                <a:path w="21600" h="21600" extrusionOk="0">
                  <a:moveTo>
                    <a:pt x="491" y="0"/>
                  </a:moveTo>
                  <a:cubicBezTo>
                    <a:pt x="220" y="0"/>
                    <a:pt x="0" y="220"/>
                    <a:pt x="0" y="491"/>
                  </a:cubicBezTo>
                  <a:cubicBezTo>
                    <a:pt x="0" y="762"/>
                    <a:pt x="220" y="982"/>
                    <a:pt x="491" y="982"/>
                  </a:cubicBezTo>
                  <a:cubicBezTo>
                    <a:pt x="11607" y="982"/>
                    <a:pt x="20618" y="9993"/>
                    <a:pt x="20618" y="21109"/>
                  </a:cubicBezTo>
                  <a:cubicBezTo>
                    <a:pt x="20618" y="21380"/>
                    <a:pt x="20838" y="21600"/>
                    <a:pt x="21109" y="21600"/>
                  </a:cubicBezTo>
                  <a:cubicBezTo>
                    <a:pt x="21380" y="21600"/>
                    <a:pt x="21600" y="21380"/>
                    <a:pt x="21600" y="21109"/>
                  </a:cubicBezTo>
                  <a:cubicBezTo>
                    <a:pt x="21600" y="9451"/>
                    <a:pt x="12149" y="0"/>
                    <a:pt x="491" y="0"/>
                  </a:cubicBezTo>
                  <a:moveTo>
                    <a:pt x="491" y="9818"/>
                  </a:moveTo>
                  <a:cubicBezTo>
                    <a:pt x="220" y="9818"/>
                    <a:pt x="0" y="10038"/>
                    <a:pt x="0" y="10309"/>
                  </a:cubicBezTo>
                  <a:cubicBezTo>
                    <a:pt x="0" y="10581"/>
                    <a:pt x="220" y="10800"/>
                    <a:pt x="491" y="10800"/>
                  </a:cubicBezTo>
                  <a:cubicBezTo>
                    <a:pt x="6184" y="10800"/>
                    <a:pt x="10800" y="15416"/>
                    <a:pt x="10800" y="21109"/>
                  </a:cubicBezTo>
                  <a:cubicBezTo>
                    <a:pt x="10800" y="21380"/>
                    <a:pt x="11020" y="21600"/>
                    <a:pt x="11291" y="21600"/>
                  </a:cubicBezTo>
                  <a:cubicBezTo>
                    <a:pt x="11562" y="21600"/>
                    <a:pt x="11782" y="21380"/>
                    <a:pt x="11782" y="21109"/>
                  </a:cubicBezTo>
                  <a:cubicBezTo>
                    <a:pt x="11782" y="14873"/>
                    <a:pt x="6727" y="9818"/>
                    <a:pt x="491" y="9818"/>
                  </a:cubicBezTo>
                  <a:moveTo>
                    <a:pt x="491" y="4909"/>
                  </a:moveTo>
                  <a:cubicBezTo>
                    <a:pt x="220" y="4909"/>
                    <a:pt x="0" y="5129"/>
                    <a:pt x="0" y="5400"/>
                  </a:cubicBezTo>
                  <a:cubicBezTo>
                    <a:pt x="0" y="5672"/>
                    <a:pt x="220" y="5891"/>
                    <a:pt x="491" y="5891"/>
                  </a:cubicBezTo>
                  <a:cubicBezTo>
                    <a:pt x="8896" y="5891"/>
                    <a:pt x="15709" y="12705"/>
                    <a:pt x="15709" y="21109"/>
                  </a:cubicBezTo>
                  <a:cubicBezTo>
                    <a:pt x="15709" y="21380"/>
                    <a:pt x="15929" y="21600"/>
                    <a:pt x="16200" y="21600"/>
                  </a:cubicBezTo>
                  <a:cubicBezTo>
                    <a:pt x="16471" y="21600"/>
                    <a:pt x="16691" y="21380"/>
                    <a:pt x="16691" y="21109"/>
                  </a:cubicBezTo>
                  <a:cubicBezTo>
                    <a:pt x="16691" y="12162"/>
                    <a:pt x="9438" y="4909"/>
                    <a:pt x="491" y="4909"/>
                  </a:cubicBezTo>
                  <a:moveTo>
                    <a:pt x="2945" y="20618"/>
                  </a:moveTo>
                  <a:cubicBezTo>
                    <a:pt x="1861" y="20618"/>
                    <a:pt x="982" y="19739"/>
                    <a:pt x="982" y="18655"/>
                  </a:cubicBezTo>
                  <a:cubicBezTo>
                    <a:pt x="982" y="17570"/>
                    <a:pt x="1861" y="16691"/>
                    <a:pt x="2945" y="16691"/>
                  </a:cubicBezTo>
                  <a:cubicBezTo>
                    <a:pt x="4030" y="16691"/>
                    <a:pt x="4909" y="17570"/>
                    <a:pt x="4909" y="18655"/>
                  </a:cubicBezTo>
                  <a:cubicBezTo>
                    <a:pt x="4909" y="19739"/>
                    <a:pt x="4030" y="20618"/>
                    <a:pt x="2945" y="20618"/>
                  </a:cubicBezTo>
                  <a:moveTo>
                    <a:pt x="2945" y="15709"/>
                  </a:moveTo>
                  <a:cubicBezTo>
                    <a:pt x="1319" y="15709"/>
                    <a:pt x="0" y="17028"/>
                    <a:pt x="0" y="18655"/>
                  </a:cubicBezTo>
                  <a:cubicBezTo>
                    <a:pt x="0" y="20281"/>
                    <a:pt x="1319" y="21600"/>
                    <a:pt x="2945" y="21600"/>
                  </a:cubicBezTo>
                  <a:cubicBezTo>
                    <a:pt x="4573" y="21600"/>
                    <a:pt x="5891" y="20281"/>
                    <a:pt x="5891" y="18655"/>
                  </a:cubicBezTo>
                  <a:cubicBezTo>
                    <a:pt x="5891" y="17028"/>
                    <a:pt x="4573" y="15709"/>
                    <a:pt x="2945" y="15709"/>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dirty="0">
                <a:latin typeface="Gentona Book" pitchFamily="2" charset="77"/>
                <a:ea typeface="Open Sans Semibold" charset="0"/>
                <a:cs typeface="Open Sans Semibold" charset="0"/>
              </a:endParaRPr>
            </a:p>
          </p:txBody>
        </p:sp>
        <p:sp>
          <p:nvSpPr>
            <p:cNvPr id="13" name="TextBox 12">
              <a:extLst>
                <a:ext uri="{FF2B5EF4-FFF2-40B4-BE49-F238E27FC236}">
                  <a16:creationId xmlns:a16="http://schemas.microsoft.com/office/drawing/2014/main" id="{3A3A0F4F-0E0E-CF48-AE4D-091C7370DE85}"/>
                </a:ext>
              </a:extLst>
            </p:cNvPr>
            <p:cNvSpPr txBox="1"/>
            <p:nvPr/>
          </p:nvSpPr>
          <p:spPr>
            <a:xfrm>
              <a:off x="18034787" y="10423398"/>
              <a:ext cx="3322761" cy="690818"/>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BAR VALUE 3</a:t>
              </a:r>
            </a:p>
          </p:txBody>
        </p:sp>
        <p:sp>
          <p:nvSpPr>
            <p:cNvPr id="14" name="Subtitle 2">
              <a:extLst>
                <a:ext uri="{FF2B5EF4-FFF2-40B4-BE49-F238E27FC236}">
                  <a16:creationId xmlns:a16="http://schemas.microsoft.com/office/drawing/2014/main" id="{4F9F7315-4296-7A41-B83B-9FD33D257206}"/>
                </a:ext>
              </a:extLst>
            </p:cNvPr>
            <p:cNvSpPr txBox="1">
              <a:spLocks/>
            </p:cNvSpPr>
            <p:nvPr/>
          </p:nvSpPr>
          <p:spPr>
            <a:xfrm>
              <a:off x="18034787" y="11190185"/>
              <a:ext cx="4825166" cy="662033"/>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5" name="Oval 14">
              <a:extLst>
                <a:ext uri="{FF2B5EF4-FFF2-40B4-BE49-F238E27FC236}">
                  <a16:creationId xmlns:a16="http://schemas.microsoft.com/office/drawing/2014/main" id="{5FAE489B-3B6E-3843-8F82-C41C04ED39FB}"/>
                </a:ext>
              </a:extLst>
            </p:cNvPr>
            <p:cNvSpPr/>
            <p:nvPr/>
          </p:nvSpPr>
          <p:spPr>
            <a:xfrm>
              <a:off x="16278304" y="7133293"/>
              <a:ext cx="1389888" cy="138805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6" name="Shape 2799">
              <a:extLst>
                <a:ext uri="{FF2B5EF4-FFF2-40B4-BE49-F238E27FC236}">
                  <a16:creationId xmlns:a16="http://schemas.microsoft.com/office/drawing/2014/main" id="{E7FD5722-D449-6F44-A327-8F70C8C52376}"/>
                </a:ext>
              </a:extLst>
            </p:cNvPr>
            <p:cNvSpPr>
              <a:spLocks noChangeAspect="1"/>
            </p:cNvSpPr>
            <p:nvPr/>
          </p:nvSpPr>
          <p:spPr>
            <a:xfrm>
              <a:off x="16644900" y="7588523"/>
              <a:ext cx="656696" cy="477598"/>
            </a:xfrm>
            <a:custGeom>
              <a:avLst/>
              <a:gdLst/>
              <a:ahLst/>
              <a:cxnLst>
                <a:cxn ang="0">
                  <a:pos x="wd2" y="hd2"/>
                </a:cxn>
                <a:cxn ang="5400000">
                  <a:pos x="wd2" y="hd2"/>
                </a:cxn>
                <a:cxn ang="10800000">
                  <a:pos x="wd2" y="hd2"/>
                </a:cxn>
                <a:cxn ang="16200000">
                  <a:pos x="wd2" y="hd2"/>
                </a:cxn>
              </a:cxnLst>
              <a:rect l="0" t="0" r="r" b="b"/>
              <a:pathLst>
                <a:path w="21600" h="21600" extrusionOk="0">
                  <a:moveTo>
                    <a:pt x="9916" y="11782"/>
                  </a:moveTo>
                  <a:cubicBezTo>
                    <a:pt x="9916" y="11929"/>
                    <a:pt x="9939" y="12054"/>
                    <a:pt x="9982" y="12159"/>
                  </a:cubicBezTo>
                  <a:cubicBezTo>
                    <a:pt x="10026" y="12263"/>
                    <a:pt x="10082" y="12351"/>
                    <a:pt x="10151" y="12425"/>
                  </a:cubicBezTo>
                  <a:cubicBezTo>
                    <a:pt x="10219" y="12498"/>
                    <a:pt x="10298" y="12557"/>
                    <a:pt x="10388" y="12604"/>
                  </a:cubicBezTo>
                  <a:cubicBezTo>
                    <a:pt x="10478" y="12650"/>
                    <a:pt x="10513" y="12688"/>
                    <a:pt x="10605" y="12719"/>
                  </a:cubicBezTo>
                  <a:lnTo>
                    <a:pt x="10605" y="10882"/>
                  </a:lnTo>
                  <a:cubicBezTo>
                    <a:pt x="10368" y="10882"/>
                    <a:pt x="10241" y="10952"/>
                    <a:pt x="10111" y="11090"/>
                  </a:cubicBezTo>
                  <a:cubicBezTo>
                    <a:pt x="9981" y="11227"/>
                    <a:pt x="9916" y="11458"/>
                    <a:pt x="9916" y="11782"/>
                  </a:cubicBezTo>
                  <a:moveTo>
                    <a:pt x="11501" y="14278"/>
                  </a:moveTo>
                  <a:cubicBezTo>
                    <a:pt x="11425" y="14199"/>
                    <a:pt x="11338" y="14135"/>
                    <a:pt x="11242" y="14086"/>
                  </a:cubicBezTo>
                  <a:cubicBezTo>
                    <a:pt x="11145" y="14037"/>
                    <a:pt x="11102" y="13994"/>
                    <a:pt x="11001" y="13958"/>
                  </a:cubicBezTo>
                  <a:lnTo>
                    <a:pt x="11001" y="16096"/>
                  </a:lnTo>
                  <a:cubicBezTo>
                    <a:pt x="11238" y="16071"/>
                    <a:pt x="11377" y="15975"/>
                    <a:pt x="11528" y="15806"/>
                  </a:cubicBezTo>
                  <a:cubicBezTo>
                    <a:pt x="11680" y="15638"/>
                    <a:pt x="11756" y="15371"/>
                    <a:pt x="11756" y="15004"/>
                  </a:cubicBezTo>
                  <a:cubicBezTo>
                    <a:pt x="11756" y="14833"/>
                    <a:pt x="11733" y="14689"/>
                    <a:pt x="11686" y="14572"/>
                  </a:cubicBezTo>
                  <a:cubicBezTo>
                    <a:pt x="11640" y="14456"/>
                    <a:pt x="11579" y="14358"/>
                    <a:pt x="11501" y="14278"/>
                  </a:cubicBezTo>
                  <a:moveTo>
                    <a:pt x="12385" y="15751"/>
                  </a:moveTo>
                  <a:cubicBezTo>
                    <a:pt x="12304" y="16006"/>
                    <a:pt x="12193" y="16216"/>
                    <a:pt x="12052" y="16385"/>
                  </a:cubicBezTo>
                  <a:cubicBezTo>
                    <a:pt x="11911" y="16553"/>
                    <a:pt x="11747" y="16681"/>
                    <a:pt x="11558" y="16770"/>
                  </a:cubicBezTo>
                  <a:cubicBezTo>
                    <a:pt x="11369" y="16859"/>
                    <a:pt x="11221" y="16910"/>
                    <a:pt x="11001" y="16922"/>
                  </a:cubicBezTo>
                  <a:lnTo>
                    <a:pt x="11001" y="17549"/>
                  </a:lnTo>
                  <a:lnTo>
                    <a:pt x="10605" y="17549"/>
                  </a:lnTo>
                  <a:lnTo>
                    <a:pt x="10605" y="16922"/>
                  </a:lnTo>
                  <a:cubicBezTo>
                    <a:pt x="10368" y="16915"/>
                    <a:pt x="10206" y="16863"/>
                    <a:pt x="10009" y="16766"/>
                  </a:cubicBezTo>
                  <a:cubicBezTo>
                    <a:pt x="9811" y="16667"/>
                    <a:pt x="9642" y="16528"/>
                    <a:pt x="9501" y="16348"/>
                  </a:cubicBezTo>
                  <a:cubicBezTo>
                    <a:pt x="9361" y="16168"/>
                    <a:pt x="9252" y="15946"/>
                    <a:pt x="9175" y="15683"/>
                  </a:cubicBezTo>
                  <a:cubicBezTo>
                    <a:pt x="9098" y="15420"/>
                    <a:pt x="9062" y="15117"/>
                    <a:pt x="9066" y="14775"/>
                  </a:cubicBezTo>
                  <a:lnTo>
                    <a:pt x="9818" y="14775"/>
                  </a:lnTo>
                  <a:cubicBezTo>
                    <a:pt x="9813" y="15178"/>
                    <a:pt x="9877" y="15496"/>
                    <a:pt x="10009" y="15729"/>
                  </a:cubicBezTo>
                  <a:cubicBezTo>
                    <a:pt x="10140" y="15961"/>
                    <a:pt x="10302" y="16083"/>
                    <a:pt x="10605" y="16096"/>
                  </a:cubicBezTo>
                  <a:lnTo>
                    <a:pt x="10605" y="13875"/>
                  </a:lnTo>
                  <a:cubicBezTo>
                    <a:pt x="10425" y="13807"/>
                    <a:pt x="10302" y="13726"/>
                    <a:pt x="10124" y="13631"/>
                  </a:cubicBezTo>
                  <a:cubicBezTo>
                    <a:pt x="9946" y="13537"/>
                    <a:pt x="9786" y="13414"/>
                    <a:pt x="9643" y="13264"/>
                  </a:cubicBezTo>
                  <a:cubicBezTo>
                    <a:pt x="9500" y="13115"/>
                    <a:pt x="9385" y="12927"/>
                    <a:pt x="9297" y="12700"/>
                  </a:cubicBezTo>
                  <a:cubicBezTo>
                    <a:pt x="9209" y="12474"/>
                    <a:pt x="9165" y="12192"/>
                    <a:pt x="9165" y="11855"/>
                  </a:cubicBezTo>
                  <a:cubicBezTo>
                    <a:pt x="9165" y="11562"/>
                    <a:pt x="9206" y="11304"/>
                    <a:pt x="9287" y="11080"/>
                  </a:cubicBezTo>
                  <a:cubicBezTo>
                    <a:pt x="9369" y="10857"/>
                    <a:pt x="9478" y="10670"/>
                    <a:pt x="9617" y="10520"/>
                  </a:cubicBezTo>
                  <a:cubicBezTo>
                    <a:pt x="9755" y="10370"/>
                    <a:pt x="9914" y="10256"/>
                    <a:pt x="10094" y="10176"/>
                  </a:cubicBezTo>
                  <a:cubicBezTo>
                    <a:pt x="10274" y="10097"/>
                    <a:pt x="10407" y="10057"/>
                    <a:pt x="10605" y="10057"/>
                  </a:cubicBezTo>
                  <a:lnTo>
                    <a:pt x="10605" y="9455"/>
                  </a:lnTo>
                  <a:lnTo>
                    <a:pt x="11001" y="9455"/>
                  </a:lnTo>
                  <a:lnTo>
                    <a:pt x="11001" y="10057"/>
                  </a:lnTo>
                  <a:cubicBezTo>
                    <a:pt x="11199" y="10057"/>
                    <a:pt x="11329" y="10093"/>
                    <a:pt x="11505" y="10167"/>
                  </a:cubicBezTo>
                  <a:cubicBezTo>
                    <a:pt x="11681" y="10240"/>
                    <a:pt x="11834" y="10350"/>
                    <a:pt x="11963" y="10498"/>
                  </a:cubicBezTo>
                  <a:cubicBezTo>
                    <a:pt x="12093" y="10644"/>
                    <a:pt x="12196" y="10831"/>
                    <a:pt x="12273" y="11057"/>
                  </a:cubicBezTo>
                  <a:cubicBezTo>
                    <a:pt x="12350" y="11284"/>
                    <a:pt x="12388" y="11547"/>
                    <a:pt x="12388" y="11847"/>
                  </a:cubicBezTo>
                  <a:lnTo>
                    <a:pt x="11637" y="11847"/>
                  </a:lnTo>
                  <a:cubicBezTo>
                    <a:pt x="11628" y="11534"/>
                    <a:pt x="11570" y="11296"/>
                    <a:pt x="11463" y="11130"/>
                  </a:cubicBezTo>
                  <a:cubicBezTo>
                    <a:pt x="11355" y="10965"/>
                    <a:pt x="11238" y="10882"/>
                    <a:pt x="11001" y="10882"/>
                  </a:cubicBezTo>
                  <a:lnTo>
                    <a:pt x="11001" y="12819"/>
                  </a:lnTo>
                  <a:cubicBezTo>
                    <a:pt x="11199" y="12894"/>
                    <a:pt x="11336" y="12978"/>
                    <a:pt x="11525" y="13076"/>
                  </a:cubicBezTo>
                  <a:cubicBezTo>
                    <a:pt x="11714" y="13175"/>
                    <a:pt x="11881" y="13300"/>
                    <a:pt x="12026" y="13453"/>
                  </a:cubicBezTo>
                  <a:cubicBezTo>
                    <a:pt x="12171" y="13605"/>
                    <a:pt x="12287" y="13795"/>
                    <a:pt x="12375" y="14021"/>
                  </a:cubicBezTo>
                  <a:cubicBezTo>
                    <a:pt x="12463" y="14248"/>
                    <a:pt x="12507" y="14526"/>
                    <a:pt x="12507" y="14857"/>
                  </a:cubicBezTo>
                  <a:cubicBezTo>
                    <a:pt x="12507" y="15199"/>
                    <a:pt x="12466" y="15497"/>
                    <a:pt x="12385" y="15751"/>
                  </a:cubicBezTo>
                  <a:moveTo>
                    <a:pt x="10800" y="8100"/>
                  </a:moveTo>
                  <a:cubicBezTo>
                    <a:pt x="8631" y="8100"/>
                    <a:pt x="6873" y="10518"/>
                    <a:pt x="6873" y="13500"/>
                  </a:cubicBezTo>
                  <a:cubicBezTo>
                    <a:pt x="6873" y="16483"/>
                    <a:pt x="8631" y="18900"/>
                    <a:pt x="10800" y="18900"/>
                  </a:cubicBezTo>
                  <a:cubicBezTo>
                    <a:pt x="12969" y="18900"/>
                    <a:pt x="14727" y="16483"/>
                    <a:pt x="14727" y="13500"/>
                  </a:cubicBezTo>
                  <a:cubicBezTo>
                    <a:pt x="14727" y="10518"/>
                    <a:pt x="12969" y="8100"/>
                    <a:pt x="10800" y="8100"/>
                  </a:cubicBezTo>
                  <a:moveTo>
                    <a:pt x="17182" y="17550"/>
                  </a:moveTo>
                  <a:lnTo>
                    <a:pt x="16200" y="17550"/>
                  </a:lnTo>
                  <a:cubicBezTo>
                    <a:pt x="15929" y="17550"/>
                    <a:pt x="15709" y="17852"/>
                    <a:pt x="15709" y="18225"/>
                  </a:cubicBezTo>
                  <a:cubicBezTo>
                    <a:pt x="15709" y="18598"/>
                    <a:pt x="15929" y="18900"/>
                    <a:pt x="16200" y="18900"/>
                  </a:cubicBezTo>
                  <a:lnTo>
                    <a:pt x="17182" y="18900"/>
                  </a:lnTo>
                  <a:cubicBezTo>
                    <a:pt x="17453" y="18900"/>
                    <a:pt x="17673" y="18598"/>
                    <a:pt x="17673" y="18225"/>
                  </a:cubicBezTo>
                  <a:cubicBezTo>
                    <a:pt x="17673" y="17852"/>
                    <a:pt x="17453" y="17550"/>
                    <a:pt x="17182" y="17550"/>
                  </a:cubicBezTo>
                  <a:moveTo>
                    <a:pt x="20127" y="8100"/>
                  </a:moveTo>
                  <a:cubicBezTo>
                    <a:pt x="19856" y="8100"/>
                    <a:pt x="19636" y="7798"/>
                    <a:pt x="19636" y="7425"/>
                  </a:cubicBezTo>
                  <a:cubicBezTo>
                    <a:pt x="19636" y="7052"/>
                    <a:pt x="19856" y="6750"/>
                    <a:pt x="20127" y="6750"/>
                  </a:cubicBezTo>
                  <a:cubicBezTo>
                    <a:pt x="20399" y="6750"/>
                    <a:pt x="20618" y="7052"/>
                    <a:pt x="20618" y="7425"/>
                  </a:cubicBezTo>
                  <a:cubicBezTo>
                    <a:pt x="20618" y="7798"/>
                    <a:pt x="20399" y="8100"/>
                    <a:pt x="20127" y="8100"/>
                  </a:cubicBezTo>
                  <a:moveTo>
                    <a:pt x="20618" y="17674"/>
                  </a:moveTo>
                  <a:cubicBezTo>
                    <a:pt x="20464" y="17599"/>
                    <a:pt x="20300" y="17550"/>
                    <a:pt x="20127" y="17550"/>
                  </a:cubicBezTo>
                  <a:cubicBezTo>
                    <a:pt x="19314" y="17550"/>
                    <a:pt x="18655" y="18457"/>
                    <a:pt x="18655" y="19575"/>
                  </a:cubicBezTo>
                  <a:cubicBezTo>
                    <a:pt x="18655" y="19813"/>
                    <a:pt x="18690" y="20038"/>
                    <a:pt x="18745" y="20250"/>
                  </a:cubicBezTo>
                  <a:lnTo>
                    <a:pt x="2855" y="20250"/>
                  </a:lnTo>
                  <a:cubicBezTo>
                    <a:pt x="2910" y="20038"/>
                    <a:pt x="2945" y="19813"/>
                    <a:pt x="2945" y="19575"/>
                  </a:cubicBezTo>
                  <a:cubicBezTo>
                    <a:pt x="2945" y="18457"/>
                    <a:pt x="2286" y="17550"/>
                    <a:pt x="1473" y="17550"/>
                  </a:cubicBezTo>
                  <a:cubicBezTo>
                    <a:pt x="1300" y="17550"/>
                    <a:pt x="1136" y="17599"/>
                    <a:pt x="982" y="17674"/>
                  </a:cubicBezTo>
                  <a:lnTo>
                    <a:pt x="982" y="9326"/>
                  </a:lnTo>
                  <a:cubicBezTo>
                    <a:pt x="1136" y="9402"/>
                    <a:pt x="1300" y="9450"/>
                    <a:pt x="1473" y="9450"/>
                  </a:cubicBezTo>
                  <a:cubicBezTo>
                    <a:pt x="2286" y="9450"/>
                    <a:pt x="2945" y="8544"/>
                    <a:pt x="2945" y="7425"/>
                  </a:cubicBezTo>
                  <a:cubicBezTo>
                    <a:pt x="2945" y="7187"/>
                    <a:pt x="2910" y="6962"/>
                    <a:pt x="2855" y="6750"/>
                  </a:cubicBezTo>
                  <a:lnTo>
                    <a:pt x="18745" y="6750"/>
                  </a:lnTo>
                  <a:cubicBezTo>
                    <a:pt x="18690" y="6962"/>
                    <a:pt x="18655" y="7187"/>
                    <a:pt x="18655" y="7425"/>
                  </a:cubicBezTo>
                  <a:cubicBezTo>
                    <a:pt x="18655" y="8544"/>
                    <a:pt x="19314" y="9450"/>
                    <a:pt x="20127" y="9450"/>
                  </a:cubicBezTo>
                  <a:cubicBezTo>
                    <a:pt x="20300" y="9450"/>
                    <a:pt x="20464" y="9402"/>
                    <a:pt x="20618" y="9326"/>
                  </a:cubicBezTo>
                  <a:cubicBezTo>
                    <a:pt x="20618" y="9326"/>
                    <a:pt x="20618" y="17674"/>
                    <a:pt x="20618" y="17674"/>
                  </a:cubicBezTo>
                  <a:close/>
                  <a:moveTo>
                    <a:pt x="20127" y="20250"/>
                  </a:moveTo>
                  <a:cubicBezTo>
                    <a:pt x="19856" y="20250"/>
                    <a:pt x="19636" y="19948"/>
                    <a:pt x="19636" y="19575"/>
                  </a:cubicBezTo>
                  <a:cubicBezTo>
                    <a:pt x="19636" y="19203"/>
                    <a:pt x="19856" y="18900"/>
                    <a:pt x="20127" y="18900"/>
                  </a:cubicBezTo>
                  <a:cubicBezTo>
                    <a:pt x="20399" y="18900"/>
                    <a:pt x="20618" y="19203"/>
                    <a:pt x="20618" y="19575"/>
                  </a:cubicBezTo>
                  <a:cubicBezTo>
                    <a:pt x="20618" y="19948"/>
                    <a:pt x="20399" y="20250"/>
                    <a:pt x="20127" y="20250"/>
                  </a:cubicBezTo>
                  <a:moveTo>
                    <a:pt x="1473" y="20250"/>
                  </a:moveTo>
                  <a:cubicBezTo>
                    <a:pt x="1201" y="20250"/>
                    <a:pt x="982" y="19948"/>
                    <a:pt x="982" y="19575"/>
                  </a:cubicBezTo>
                  <a:cubicBezTo>
                    <a:pt x="982" y="19203"/>
                    <a:pt x="1201" y="18900"/>
                    <a:pt x="1473" y="18900"/>
                  </a:cubicBezTo>
                  <a:cubicBezTo>
                    <a:pt x="1744" y="18900"/>
                    <a:pt x="1964" y="19203"/>
                    <a:pt x="1964" y="19575"/>
                  </a:cubicBezTo>
                  <a:cubicBezTo>
                    <a:pt x="1964" y="19948"/>
                    <a:pt x="1744" y="20250"/>
                    <a:pt x="1473" y="20250"/>
                  </a:cubicBezTo>
                  <a:moveTo>
                    <a:pt x="1473" y="6750"/>
                  </a:moveTo>
                  <a:cubicBezTo>
                    <a:pt x="1744" y="6750"/>
                    <a:pt x="1964" y="7052"/>
                    <a:pt x="1964" y="7425"/>
                  </a:cubicBezTo>
                  <a:cubicBezTo>
                    <a:pt x="1964" y="7798"/>
                    <a:pt x="1744" y="8100"/>
                    <a:pt x="1473" y="8100"/>
                  </a:cubicBezTo>
                  <a:cubicBezTo>
                    <a:pt x="1201" y="8100"/>
                    <a:pt x="982" y="7798"/>
                    <a:pt x="982" y="7425"/>
                  </a:cubicBezTo>
                  <a:cubicBezTo>
                    <a:pt x="982" y="7052"/>
                    <a:pt x="1201" y="6750"/>
                    <a:pt x="1473" y="6750"/>
                  </a:cubicBezTo>
                  <a:moveTo>
                    <a:pt x="20618" y="5400"/>
                  </a:moveTo>
                  <a:lnTo>
                    <a:pt x="982" y="5400"/>
                  </a:lnTo>
                  <a:cubicBezTo>
                    <a:pt x="440" y="5400"/>
                    <a:pt x="0" y="6004"/>
                    <a:pt x="0" y="6750"/>
                  </a:cubicBezTo>
                  <a:lnTo>
                    <a:pt x="0" y="20250"/>
                  </a:lnTo>
                  <a:cubicBezTo>
                    <a:pt x="0" y="20996"/>
                    <a:pt x="440" y="21600"/>
                    <a:pt x="982" y="21600"/>
                  </a:cubicBezTo>
                  <a:lnTo>
                    <a:pt x="20618" y="21600"/>
                  </a:lnTo>
                  <a:cubicBezTo>
                    <a:pt x="21160" y="21600"/>
                    <a:pt x="21600" y="20996"/>
                    <a:pt x="21600" y="20250"/>
                  </a:cubicBezTo>
                  <a:lnTo>
                    <a:pt x="21600" y="6750"/>
                  </a:lnTo>
                  <a:cubicBezTo>
                    <a:pt x="21600" y="6004"/>
                    <a:pt x="21160" y="5400"/>
                    <a:pt x="20618" y="5400"/>
                  </a:cubicBezTo>
                  <a:moveTo>
                    <a:pt x="2455" y="4050"/>
                  </a:moveTo>
                  <a:lnTo>
                    <a:pt x="19145" y="4050"/>
                  </a:lnTo>
                  <a:cubicBezTo>
                    <a:pt x="19417" y="4050"/>
                    <a:pt x="19636" y="3748"/>
                    <a:pt x="19636" y="3376"/>
                  </a:cubicBezTo>
                  <a:cubicBezTo>
                    <a:pt x="19636" y="3002"/>
                    <a:pt x="19417" y="2700"/>
                    <a:pt x="19145" y="2700"/>
                  </a:cubicBezTo>
                  <a:lnTo>
                    <a:pt x="2455" y="2700"/>
                  </a:lnTo>
                  <a:cubicBezTo>
                    <a:pt x="2183" y="2700"/>
                    <a:pt x="1964" y="3002"/>
                    <a:pt x="1964" y="3376"/>
                  </a:cubicBezTo>
                  <a:cubicBezTo>
                    <a:pt x="1964" y="3748"/>
                    <a:pt x="2183" y="4050"/>
                    <a:pt x="2455" y="4050"/>
                  </a:cubicBezTo>
                  <a:moveTo>
                    <a:pt x="4418" y="1350"/>
                  </a:moveTo>
                  <a:lnTo>
                    <a:pt x="17182" y="1350"/>
                  </a:lnTo>
                  <a:cubicBezTo>
                    <a:pt x="17453" y="1350"/>
                    <a:pt x="17673" y="1048"/>
                    <a:pt x="17673" y="675"/>
                  </a:cubicBezTo>
                  <a:cubicBezTo>
                    <a:pt x="17673" y="302"/>
                    <a:pt x="17453" y="0"/>
                    <a:pt x="17182" y="0"/>
                  </a:cubicBezTo>
                  <a:lnTo>
                    <a:pt x="4418" y="0"/>
                  </a:lnTo>
                  <a:cubicBezTo>
                    <a:pt x="4147" y="0"/>
                    <a:pt x="3927" y="302"/>
                    <a:pt x="3927" y="675"/>
                  </a:cubicBezTo>
                  <a:cubicBezTo>
                    <a:pt x="3927" y="1048"/>
                    <a:pt x="4147" y="1350"/>
                    <a:pt x="4418" y="1350"/>
                  </a:cubicBezTo>
                  <a:moveTo>
                    <a:pt x="5400" y="8100"/>
                  </a:moveTo>
                  <a:lnTo>
                    <a:pt x="4418" y="8100"/>
                  </a:lnTo>
                  <a:cubicBezTo>
                    <a:pt x="4147" y="8100"/>
                    <a:pt x="3927" y="8403"/>
                    <a:pt x="3927" y="8775"/>
                  </a:cubicBezTo>
                  <a:cubicBezTo>
                    <a:pt x="3927" y="9148"/>
                    <a:pt x="4147" y="9450"/>
                    <a:pt x="4418" y="9450"/>
                  </a:cubicBezTo>
                  <a:lnTo>
                    <a:pt x="5400" y="9450"/>
                  </a:lnTo>
                  <a:cubicBezTo>
                    <a:pt x="5671" y="9450"/>
                    <a:pt x="5891" y="9148"/>
                    <a:pt x="5891" y="8775"/>
                  </a:cubicBezTo>
                  <a:cubicBezTo>
                    <a:pt x="5891" y="8403"/>
                    <a:pt x="5671" y="8100"/>
                    <a:pt x="5400" y="8100"/>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dirty="0">
                <a:latin typeface="Gentona Book" pitchFamily="2" charset="77"/>
                <a:ea typeface="Open Sans Semibold" charset="0"/>
                <a:cs typeface="Open Sans Semibold" charset="0"/>
              </a:endParaRPr>
            </a:p>
          </p:txBody>
        </p:sp>
        <p:sp>
          <p:nvSpPr>
            <p:cNvPr id="17" name="TextBox 16">
              <a:extLst>
                <a:ext uri="{FF2B5EF4-FFF2-40B4-BE49-F238E27FC236}">
                  <a16:creationId xmlns:a16="http://schemas.microsoft.com/office/drawing/2014/main" id="{FA4476D0-AC00-5147-8315-60CDDAF92729}"/>
                </a:ext>
              </a:extLst>
            </p:cNvPr>
            <p:cNvSpPr txBox="1"/>
            <p:nvPr/>
          </p:nvSpPr>
          <p:spPr>
            <a:xfrm>
              <a:off x="18034787" y="6817032"/>
              <a:ext cx="3313766" cy="690818"/>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BAR VALUE 2</a:t>
              </a:r>
            </a:p>
          </p:txBody>
        </p:sp>
        <p:sp>
          <p:nvSpPr>
            <p:cNvPr id="18" name="Subtitle 2">
              <a:extLst>
                <a:ext uri="{FF2B5EF4-FFF2-40B4-BE49-F238E27FC236}">
                  <a16:creationId xmlns:a16="http://schemas.microsoft.com/office/drawing/2014/main" id="{A63E7257-FA31-2B4B-A323-6E9D21943D22}"/>
                </a:ext>
              </a:extLst>
            </p:cNvPr>
            <p:cNvSpPr txBox="1">
              <a:spLocks/>
            </p:cNvSpPr>
            <p:nvPr/>
          </p:nvSpPr>
          <p:spPr>
            <a:xfrm>
              <a:off x="18034787" y="7583818"/>
              <a:ext cx="4825166" cy="662033"/>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grpSp>
    </p:spTree>
    <p:extLst>
      <p:ext uri="{BB962C8B-B14F-4D97-AF65-F5344CB8AC3E}">
        <p14:creationId xmlns:p14="http://schemas.microsoft.com/office/powerpoint/2010/main" val="3557557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C5C0C-F421-A841-A16F-FCB4DCB7024B}"/>
              </a:ext>
            </a:extLst>
          </p:cNvPr>
          <p:cNvSpPr>
            <a:spLocks noGrp="1"/>
          </p:cNvSpPr>
          <p:nvPr>
            <p:ph type="title"/>
          </p:nvPr>
        </p:nvSpPr>
        <p:spPr/>
        <p:txBody>
          <a:bodyPr/>
          <a:lstStyle/>
          <a:p>
            <a:r>
              <a:rPr lang="en-US" dirty="0"/>
              <a:t>SAMPLE GRAPHS</a:t>
            </a:r>
          </a:p>
        </p:txBody>
      </p:sp>
      <p:sp>
        <p:nvSpPr>
          <p:cNvPr id="3" name="Text Placeholder 2">
            <a:extLst>
              <a:ext uri="{FF2B5EF4-FFF2-40B4-BE49-F238E27FC236}">
                <a16:creationId xmlns:a16="http://schemas.microsoft.com/office/drawing/2014/main" id="{D3CDEEE9-FB90-6346-AD7C-5C420375186A}"/>
              </a:ext>
            </a:extLst>
          </p:cNvPr>
          <p:cNvSpPr>
            <a:spLocks noGrp="1"/>
          </p:cNvSpPr>
          <p:nvPr>
            <p:ph type="body" sz="quarter" idx="17"/>
          </p:nvPr>
        </p:nvSpPr>
        <p:spPr/>
        <p:txBody>
          <a:bodyPr/>
          <a:lstStyle/>
          <a:p>
            <a:r>
              <a:rPr lang="en-US" dirty="0"/>
              <a:t>EDIT THESE CHARTS IN EXCEL</a:t>
            </a:r>
          </a:p>
        </p:txBody>
      </p:sp>
      <p:grpSp>
        <p:nvGrpSpPr>
          <p:cNvPr id="20" name="Group 19">
            <a:extLst>
              <a:ext uri="{FF2B5EF4-FFF2-40B4-BE49-F238E27FC236}">
                <a16:creationId xmlns:a16="http://schemas.microsoft.com/office/drawing/2014/main" id="{4FC9069C-620B-ED4D-964E-7B316ECD1723}"/>
              </a:ext>
            </a:extLst>
          </p:cNvPr>
          <p:cNvGrpSpPr/>
          <p:nvPr/>
        </p:nvGrpSpPr>
        <p:grpSpPr>
          <a:xfrm>
            <a:off x="460261" y="1679616"/>
            <a:ext cx="11271478" cy="4872979"/>
            <a:chOff x="1309419" y="3450951"/>
            <a:chExt cx="21550535" cy="9316908"/>
          </a:xfrm>
        </p:grpSpPr>
        <p:graphicFrame>
          <p:nvGraphicFramePr>
            <p:cNvPr id="6" name="Chart 5">
              <a:extLst>
                <a:ext uri="{FF2B5EF4-FFF2-40B4-BE49-F238E27FC236}">
                  <a16:creationId xmlns:a16="http://schemas.microsoft.com/office/drawing/2014/main" id="{6205B277-7CFD-FF43-8903-EDEB546F29CD}"/>
                </a:ext>
              </a:extLst>
            </p:cNvPr>
            <p:cNvGraphicFramePr/>
            <p:nvPr>
              <p:extLst>
                <p:ext uri="{D42A27DB-BD31-4B8C-83A1-F6EECF244321}">
                  <p14:modId xmlns:p14="http://schemas.microsoft.com/office/powerpoint/2010/main" val="81178830"/>
                </p:ext>
              </p:extLst>
            </p:nvPr>
          </p:nvGraphicFramePr>
          <p:xfrm>
            <a:off x="1309419" y="3450951"/>
            <a:ext cx="11881419" cy="9316908"/>
          </p:xfrm>
          <a:graphic>
            <a:graphicData uri="http://schemas.openxmlformats.org/drawingml/2006/chart">
              <c:chart xmlns:c="http://schemas.openxmlformats.org/drawingml/2006/chart" xmlns:r="http://schemas.openxmlformats.org/officeDocument/2006/relationships" r:id="rId2"/>
            </a:graphicData>
          </a:graphic>
        </p:graphicFrame>
        <p:sp>
          <p:nvSpPr>
            <p:cNvPr id="7" name="Subtitle 2">
              <a:extLst>
                <a:ext uri="{FF2B5EF4-FFF2-40B4-BE49-F238E27FC236}">
                  <a16:creationId xmlns:a16="http://schemas.microsoft.com/office/drawing/2014/main" id="{3441B748-35AA-7747-A891-D21996100451}"/>
                </a:ext>
              </a:extLst>
            </p:cNvPr>
            <p:cNvSpPr txBox="1">
              <a:spLocks/>
            </p:cNvSpPr>
            <p:nvPr/>
          </p:nvSpPr>
          <p:spPr>
            <a:xfrm>
              <a:off x="14846376" y="3611563"/>
              <a:ext cx="8013578" cy="1088641"/>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 OVERALL outline of what you are trying to demonstrate with the numbers.</a:t>
              </a:r>
            </a:p>
          </p:txBody>
        </p:sp>
        <p:sp>
          <p:nvSpPr>
            <p:cNvPr id="8" name="Oval 7">
              <a:extLst>
                <a:ext uri="{FF2B5EF4-FFF2-40B4-BE49-F238E27FC236}">
                  <a16:creationId xmlns:a16="http://schemas.microsoft.com/office/drawing/2014/main" id="{3B6938CA-7BA5-5D48-973B-61ED03058766}"/>
                </a:ext>
              </a:extLst>
            </p:cNvPr>
            <p:cNvSpPr/>
            <p:nvPr/>
          </p:nvSpPr>
          <p:spPr>
            <a:xfrm>
              <a:off x="14846377" y="5666014"/>
              <a:ext cx="1389888" cy="13880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Nunito Sans ExtraLight" pitchFamily="2" charset="77"/>
              </a:endParaRPr>
            </a:p>
          </p:txBody>
        </p:sp>
        <p:sp>
          <p:nvSpPr>
            <p:cNvPr id="9" name="Oval 8">
              <a:extLst>
                <a:ext uri="{FF2B5EF4-FFF2-40B4-BE49-F238E27FC236}">
                  <a16:creationId xmlns:a16="http://schemas.microsoft.com/office/drawing/2014/main" id="{CE647E16-A8FE-A646-8806-F9DB1AF3109D}"/>
                </a:ext>
              </a:extLst>
            </p:cNvPr>
            <p:cNvSpPr/>
            <p:nvPr/>
          </p:nvSpPr>
          <p:spPr>
            <a:xfrm>
              <a:off x="14846377" y="8316417"/>
              <a:ext cx="1389888" cy="138805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Nunito Sans ExtraLight" pitchFamily="2" charset="77"/>
              </a:endParaRPr>
            </a:p>
          </p:txBody>
        </p:sp>
        <p:sp>
          <p:nvSpPr>
            <p:cNvPr id="10" name="Oval 9">
              <a:extLst>
                <a:ext uri="{FF2B5EF4-FFF2-40B4-BE49-F238E27FC236}">
                  <a16:creationId xmlns:a16="http://schemas.microsoft.com/office/drawing/2014/main" id="{A20595FE-D355-854E-BE95-F6BAC0D67D99}"/>
                </a:ext>
              </a:extLst>
            </p:cNvPr>
            <p:cNvSpPr/>
            <p:nvPr/>
          </p:nvSpPr>
          <p:spPr>
            <a:xfrm>
              <a:off x="14846377" y="10966820"/>
              <a:ext cx="1389888" cy="13880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Nunito Sans ExtraLight" pitchFamily="2" charset="77"/>
              </a:endParaRPr>
            </a:p>
          </p:txBody>
        </p:sp>
        <p:sp>
          <p:nvSpPr>
            <p:cNvPr id="11" name="Shape 2708">
              <a:extLst>
                <a:ext uri="{FF2B5EF4-FFF2-40B4-BE49-F238E27FC236}">
                  <a16:creationId xmlns:a16="http://schemas.microsoft.com/office/drawing/2014/main" id="{5BC0CBE7-110B-1644-9898-09766E997C7F}"/>
                </a:ext>
              </a:extLst>
            </p:cNvPr>
            <p:cNvSpPr>
              <a:spLocks noChangeAspect="1"/>
            </p:cNvSpPr>
            <p:nvPr/>
          </p:nvSpPr>
          <p:spPr>
            <a:xfrm>
              <a:off x="15212973" y="6031695"/>
              <a:ext cx="656696" cy="656696"/>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8" y="20618"/>
                    <a:pt x="982" y="16222"/>
                    <a:pt x="982" y="10800"/>
                  </a:cubicBezTo>
                  <a:cubicBezTo>
                    <a:pt x="982" y="5377"/>
                    <a:pt x="5378" y="982"/>
                    <a:pt x="10800" y="982"/>
                  </a:cubicBezTo>
                  <a:cubicBezTo>
                    <a:pt x="16223" y="982"/>
                    <a:pt x="20618" y="5377"/>
                    <a:pt x="20618" y="10800"/>
                  </a:cubicBezTo>
                  <a:cubicBezTo>
                    <a:pt x="20618" y="16222"/>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8836" y="13888"/>
                  </a:moveTo>
                  <a:lnTo>
                    <a:pt x="8836" y="7712"/>
                  </a:lnTo>
                  <a:lnTo>
                    <a:pt x="14241" y="10800"/>
                  </a:lnTo>
                  <a:cubicBezTo>
                    <a:pt x="14241" y="10800"/>
                    <a:pt x="8836" y="13888"/>
                    <a:pt x="8836" y="13888"/>
                  </a:cubicBezTo>
                  <a:close/>
                  <a:moveTo>
                    <a:pt x="15520" y="10422"/>
                  </a:moveTo>
                  <a:lnTo>
                    <a:pt x="15525" y="10416"/>
                  </a:lnTo>
                  <a:lnTo>
                    <a:pt x="15438" y="10367"/>
                  </a:lnTo>
                  <a:cubicBezTo>
                    <a:pt x="15425" y="10361"/>
                    <a:pt x="15414" y="10351"/>
                    <a:pt x="15401" y="10346"/>
                  </a:cubicBezTo>
                  <a:lnTo>
                    <a:pt x="8652" y="6489"/>
                  </a:lnTo>
                  <a:lnTo>
                    <a:pt x="8647" y="6495"/>
                  </a:lnTo>
                  <a:cubicBezTo>
                    <a:pt x="8563" y="6428"/>
                    <a:pt x="8461" y="6382"/>
                    <a:pt x="8345" y="6382"/>
                  </a:cubicBezTo>
                  <a:cubicBezTo>
                    <a:pt x="8075" y="6382"/>
                    <a:pt x="7855" y="6601"/>
                    <a:pt x="7855" y="6873"/>
                  </a:cubicBezTo>
                  <a:lnTo>
                    <a:pt x="7855" y="14727"/>
                  </a:lnTo>
                  <a:cubicBezTo>
                    <a:pt x="7855" y="14999"/>
                    <a:pt x="8075" y="15218"/>
                    <a:pt x="8345" y="15218"/>
                  </a:cubicBezTo>
                  <a:cubicBezTo>
                    <a:pt x="8461" y="15218"/>
                    <a:pt x="8563" y="15172"/>
                    <a:pt x="8647" y="15105"/>
                  </a:cubicBezTo>
                  <a:lnTo>
                    <a:pt x="8652" y="15111"/>
                  </a:lnTo>
                  <a:lnTo>
                    <a:pt x="15401" y="11254"/>
                  </a:lnTo>
                  <a:cubicBezTo>
                    <a:pt x="15414" y="11249"/>
                    <a:pt x="15425" y="11240"/>
                    <a:pt x="15438" y="11233"/>
                  </a:cubicBezTo>
                  <a:lnTo>
                    <a:pt x="15525" y="11184"/>
                  </a:lnTo>
                  <a:lnTo>
                    <a:pt x="15520" y="11178"/>
                  </a:lnTo>
                  <a:cubicBezTo>
                    <a:pt x="15632" y="11088"/>
                    <a:pt x="15709" y="10955"/>
                    <a:pt x="15709" y="10800"/>
                  </a:cubicBezTo>
                  <a:cubicBezTo>
                    <a:pt x="15709" y="10645"/>
                    <a:pt x="15632" y="10512"/>
                    <a:pt x="15520" y="10422"/>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Nunito Sans ExtraLight" pitchFamily="2" charset="77"/>
                <a:ea typeface="Open Sans Semibold" charset="0"/>
                <a:cs typeface="Open Sans Semibold" charset="0"/>
              </a:endParaRPr>
            </a:p>
          </p:txBody>
        </p:sp>
        <p:sp>
          <p:nvSpPr>
            <p:cNvPr id="12" name="Shape 2799">
              <a:extLst>
                <a:ext uri="{FF2B5EF4-FFF2-40B4-BE49-F238E27FC236}">
                  <a16:creationId xmlns:a16="http://schemas.microsoft.com/office/drawing/2014/main" id="{EE1515B7-1296-1B41-9128-87E53CE1D5F7}"/>
                </a:ext>
              </a:extLst>
            </p:cNvPr>
            <p:cNvSpPr>
              <a:spLocks noChangeAspect="1"/>
            </p:cNvSpPr>
            <p:nvPr/>
          </p:nvSpPr>
          <p:spPr>
            <a:xfrm>
              <a:off x="15212973" y="8771647"/>
              <a:ext cx="656696" cy="477598"/>
            </a:xfrm>
            <a:custGeom>
              <a:avLst/>
              <a:gdLst/>
              <a:ahLst/>
              <a:cxnLst>
                <a:cxn ang="0">
                  <a:pos x="wd2" y="hd2"/>
                </a:cxn>
                <a:cxn ang="5400000">
                  <a:pos x="wd2" y="hd2"/>
                </a:cxn>
                <a:cxn ang="10800000">
                  <a:pos x="wd2" y="hd2"/>
                </a:cxn>
                <a:cxn ang="16200000">
                  <a:pos x="wd2" y="hd2"/>
                </a:cxn>
              </a:cxnLst>
              <a:rect l="0" t="0" r="r" b="b"/>
              <a:pathLst>
                <a:path w="21600" h="21600" extrusionOk="0">
                  <a:moveTo>
                    <a:pt x="9916" y="11782"/>
                  </a:moveTo>
                  <a:cubicBezTo>
                    <a:pt x="9916" y="11929"/>
                    <a:pt x="9939" y="12054"/>
                    <a:pt x="9982" y="12159"/>
                  </a:cubicBezTo>
                  <a:cubicBezTo>
                    <a:pt x="10026" y="12263"/>
                    <a:pt x="10082" y="12351"/>
                    <a:pt x="10151" y="12425"/>
                  </a:cubicBezTo>
                  <a:cubicBezTo>
                    <a:pt x="10219" y="12498"/>
                    <a:pt x="10298" y="12557"/>
                    <a:pt x="10388" y="12604"/>
                  </a:cubicBezTo>
                  <a:cubicBezTo>
                    <a:pt x="10478" y="12650"/>
                    <a:pt x="10513" y="12688"/>
                    <a:pt x="10605" y="12719"/>
                  </a:cubicBezTo>
                  <a:lnTo>
                    <a:pt x="10605" y="10882"/>
                  </a:lnTo>
                  <a:cubicBezTo>
                    <a:pt x="10368" y="10882"/>
                    <a:pt x="10241" y="10952"/>
                    <a:pt x="10111" y="11090"/>
                  </a:cubicBezTo>
                  <a:cubicBezTo>
                    <a:pt x="9981" y="11227"/>
                    <a:pt x="9916" y="11458"/>
                    <a:pt x="9916" y="11782"/>
                  </a:cubicBezTo>
                  <a:moveTo>
                    <a:pt x="11501" y="14278"/>
                  </a:moveTo>
                  <a:cubicBezTo>
                    <a:pt x="11425" y="14199"/>
                    <a:pt x="11338" y="14135"/>
                    <a:pt x="11242" y="14086"/>
                  </a:cubicBezTo>
                  <a:cubicBezTo>
                    <a:pt x="11145" y="14037"/>
                    <a:pt x="11102" y="13994"/>
                    <a:pt x="11001" y="13958"/>
                  </a:cubicBezTo>
                  <a:lnTo>
                    <a:pt x="11001" y="16096"/>
                  </a:lnTo>
                  <a:cubicBezTo>
                    <a:pt x="11238" y="16071"/>
                    <a:pt x="11377" y="15975"/>
                    <a:pt x="11528" y="15806"/>
                  </a:cubicBezTo>
                  <a:cubicBezTo>
                    <a:pt x="11680" y="15638"/>
                    <a:pt x="11756" y="15371"/>
                    <a:pt x="11756" y="15004"/>
                  </a:cubicBezTo>
                  <a:cubicBezTo>
                    <a:pt x="11756" y="14833"/>
                    <a:pt x="11733" y="14689"/>
                    <a:pt x="11686" y="14572"/>
                  </a:cubicBezTo>
                  <a:cubicBezTo>
                    <a:pt x="11640" y="14456"/>
                    <a:pt x="11579" y="14358"/>
                    <a:pt x="11501" y="14278"/>
                  </a:cubicBezTo>
                  <a:moveTo>
                    <a:pt x="12385" y="15751"/>
                  </a:moveTo>
                  <a:cubicBezTo>
                    <a:pt x="12304" y="16006"/>
                    <a:pt x="12193" y="16216"/>
                    <a:pt x="12052" y="16385"/>
                  </a:cubicBezTo>
                  <a:cubicBezTo>
                    <a:pt x="11911" y="16553"/>
                    <a:pt x="11747" y="16681"/>
                    <a:pt x="11558" y="16770"/>
                  </a:cubicBezTo>
                  <a:cubicBezTo>
                    <a:pt x="11369" y="16859"/>
                    <a:pt x="11221" y="16910"/>
                    <a:pt x="11001" y="16922"/>
                  </a:cubicBezTo>
                  <a:lnTo>
                    <a:pt x="11001" y="17549"/>
                  </a:lnTo>
                  <a:lnTo>
                    <a:pt x="10605" y="17549"/>
                  </a:lnTo>
                  <a:lnTo>
                    <a:pt x="10605" y="16922"/>
                  </a:lnTo>
                  <a:cubicBezTo>
                    <a:pt x="10368" y="16915"/>
                    <a:pt x="10206" y="16863"/>
                    <a:pt x="10009" y="16766"/>
                  </a:cubicBezTo>
                  <a:cubicBezTo>
                    <a:pt x="9811" y="16667"/>
                    <a:pt x="9642" y="16528"/>
                    <a:pt x="9501" y="16348"/>
                  </a:cubicBezTo>
                  <a:cubicBezTo>
                    <a:pt x="9361" y="16168"/>
                    <a:pt x="9252" y="15946"/>
                    <a:pt x="9175" y="15683"/>
                  </a:cubicBezTo>
                  <a:cubicBezTo>
                    <a:pt x="9098" y="15420"/>
                    <a:pt x="9062" y="15117"/>
                    <a:pt x="9066" y="14775"/>
                  </a:cubicBezTo>
                  <a:lnTo>
                    <a:pt x="9818" y="14775"/>
                  </a:lnTo>
                  <a:cubicBezTo>
                    <a:pt x="9813" y="15178"/>
                    <a:pt x="9877" y="15496"/>
                    <a:pt x="10009" y="15729"/>
                  </a:cubicBezTo>
                  <a:cubicBezTo>
                    <a:pt x="10140" y="15961"/>
                    <a:pt x="10302" y="16083"/>
                    <a:pt x="10605" y="16096"/>
                  </a:cubicBezTo>
                  <a:lnTo>
                    <a:pt x="10605" y="13875"/>
                  </a:lnTo>
                  <a:cubicBezTo>
                    <a:pt x="10425" y="13807"/>
                    <a:pt x="10302" y="13726"/>
                    <a:pt x="10124" y="13631"/>
                  </a:cubicBezTo>
                  <a:cubicBezTo>
                    <a:pt x="9946" y="13537"/>
                    <a:pt x="9786" y="13414"/>
                    <a:pt x="9643" y="13264"/>
                  </a:cubicBezTo>
                  <a:cubicBezTo>
                    <a:pt x="9500" y="13115"/>
                    <a:pt x="9385" y="12927"/>
                    <a:pt x="9297" y="12700"/>
                  </a:cubicBezTo>
                  <a:cubicBezTo>
                    <a:pt x="9209" y="12474"/>
                    <a:pt x="9165" y="12192"/>
                    <a:pt x="9165" y="11855"/>
                  </a:cubicBezTo>
                  <a:cubicBezTo>
                    <a:pt x="9165" y="11562"/>
                    <a:pt x="9206" y="11304"/>
                    <a:pt x="9287" y="11080"/>
                  </a:cubicBezTo>
                  <a:cubicBezTo>
                    <a:pt x="9369" y="10857"/>
                    <a:pt x="9478" y="10670"/>
                    <a:pt x="9617" y="10520"/>
                  </a:cubicBezTo>
                  <a:cubicBezTo>
                    <a:pt x="9755" y="10370"/>
                    <a:pt x="9914" y="10256"/>
                    <a:pt x="10094" y="10176"/>
                  </a:cubicBezTo>
                  <a:cubicBezTo>
                    <a:pt x="10274" y="10097"/>
                    <a:pt x="10407" y="10057"/>
                    <a:pt x="10605" y="10057"/>
                  </a:cubicBezTo>
                  <a:lnTo>
                    <a:pt x="10605" y="9455"/>
                  </a:lnTo>
                  <a:lnTo>
                    <a:pt x="11001" y="9455"/>
                  </a:lnTo>
                  <a:lnTo>
                    <a:pt x="11001" y="10057"/>
                  </a:lnTo>
                  <a:cubicBezTo>
                    <a:pt x="11199" y="10057"/>
                    <a:pt x="11329" y="10093"/>
                    <a:pt x="11505" y="10167"/>
                  </a:cubicBezTo>
                  <a:cubicBezTo>
                    <a:pt x="11681" y="10240"/>
                    <a:pt x="11834" y="10350"/>
                    <a:pt x="11963" y="10498"/>
                  </a:cubicBezTo>
                  <a:cubicBezTo>
                    <a:pt x="12093" y="10644"/>
                    <a:pt x="12196" y="10831"/>
                    <a:pt x="12273" y="11057"/>
                  </a:cubicBezTo>
                  <a:cubicBezTo>
                    <a:pt x="12350" y="11284"/>
                    <a:pt x="12388" y="11547"/>
                    <a:pt x="12388" y="11847"/>
                  </a:cubicBezTo>
                  <a:lnTo>
                    <a:pt x="11637" y="11847"/>
                  </a:lnTo>
                  <a:cubicBezTo>
                    <a:pt x="11628" y="11534"/>
                    <a:pt x="11570" y="11296"/>
                    <a:pt x="11463" y="11130"/>
                  </a:cubicBezTo>
                  <a:cubicBezTo>
                    <a:pt x="11355" y="10965"/>
                    <a:pt x="11238" y="10882"/>
                    <a:pt x="11001" y="10882"/>
                  </a:cubicBezTo>
                  <a:lnTo>
                    <a:pt x="11001" y="12819"/>
                  </a:lnTo>
                  <a:cubicBezTo>
                    <a:pt x="11199" y="12894"/>
                    <a:pt x="11336" y="12978"/>
                    <a:pt x="11525" y="13076"/>
                  </a:cubicBezTo>
                  <a:cubicBezTo>
                    <a:pt x="11714" y="13175"/>
                    <a:pt x="11881" y="13300"/>
                    <a:pt x="12026" y="13453"/>
                  </a:cubicBezTo>
                  <a:cubicBezTo>
                    <a:pt x="12171" y="13605"/>
                    <a:pt x="12287" y="13795"/>
                    <a:pt x="12375" y="14021"/>
                  </a:cubicBezTo>
                  <a:cubicBezTo>
                    <a:pt x="12463" y="14248"/>
                    <a:pt x="12507" y="14526"/>
                    <a:pt x="12507" y="14857"/>
                  </a:cubicBezTo>
                  <a:cubicBezTo>
                    <a:pt x="12507" y="15199"/>
                    <a:pt x="12466" y="15497"/>
                    <a:pt x="12385" y="15751"/>
                  </a:cubicBezTo>
                  <a:moveTo>
                    <a:pt x="10800" y="8100"/>
                  </a:moveTo>
                  <a:cubicBezTo>
                    <a:pt x="8631" y="8100"/>
                    <a:pt x="6873" y="10518"/>
                    <a:pt x="6873" y="13500"/>
                  </a:cubicBezTo>
                  <a:cubicBezTo>
                    <a:pt x="6873" y="16483"/>
                    <a:pt x="8631" y="18900"/>
                    <a:pt x="10800" y="18900"/>
                  </a:cubicBezTo>
                  <a:cubicBezTo>
                    <a:pt x="12969" y="18900"/>
                    <a:pt x="14727" y="16483"/>
                    <a:pt x="14727" y="13500"/>
                  </a:cubicBezTo>
                  <a:cubicBezTo>
                    <a:pt x="14727" y="10518"/>
                    <a:pt x="12969" y="8100"/>
                    <a:pt x="10800" y="8100"/>
                  </a:cubicBezTo>
                  <a:moveTo>
                    <a:pt x="17182" y="17550"/>
                  </a:moveTo>
                  <a:lnTo>
                    <a:pt x="16200" y="17550"/>
                  </a:lnTo>
                  <a:cubicBezTo>
                    <a:pt x="15929" y="17550"/>
                    <a:pt x="15709" y="17852"/>
                    <a:pt x="15709" y="18225"/>
                  </a:cubicBezTo>
                  <a:cubicBezTo>
                    <a:pt x="15709" y="18598"/>
                    <a:pt x="15929" y="18900"/>
                    <a:pt x="16200" y="18900"/>
                  </a:cubicBezTo>
                  <a:lnTo>
                    <a:pt x="17182" y="18900"/>
                  </a:lnTo>
                  <a:cubicBezTo>
                    <a:pt x="17453" y="18900"/>
                    <a:pt x="17673" y="18598"/>
                    <a:pt x="17673" y="18225"/>
                  </a:cubicBezTo>
                  <a:cubicBezTo>
                    <a:pt x="17673" y="17852"/>
                    <a:pt x="17453" y="17550"/>
                    <a:pt x="17182" y="17550"/>
                  </a:cubicBezTo>
                  <a:moveTo>
                    <a:pt x="20127" y="8100"/>
                  </a:moveTo>
                  <a:cubicBezTo>
                    <a:pt x="19856" y="8100"/>
                    <a:pt x="19636" y="7798"/>
                    <a:pt x="19636" y="7425"/>
                  </a:cubicBezTo>
                  <a:cubicBezTo>
                    <a:pt x="19636" y="7052"/>
                    <a:pt x="19856" y="6750"/>
                    <a:pt x="20127" y="6750"/>
                  </a:cubicBezTo>
                  <a:cubicBezTo>
                    <a:pt x="20399" y="6750"/>
                    <a:pt x="20618" y="7052"/>
                    <a:pt x="20618" y="7425"/>
                  </a:cubicBezTo>
                  <a:cubicBezTo>
                    <a:pt x="20618" y="7798"/>
                    <a:pt x="20399" y="8100"/>
                    <a:pt x="20127" y="8100"/>
                  </a:cubicBezTo>
                  <a:moveTo>
                    <a:pt x="20618" y="17674"/>
                  </a:moveTo>
                  <a:cubicBezTo>
                    <a:pt x="20464" y="17599"/>
                    <a:pt x="20300" y="17550"/>
                    <a:pt x="20127" y="17550"/>
                  </a:cubicBezTo>
                  <a:cubicBezTo>
                    <a:pt x="19314" y="17550"/>
                    <a:pt x="18655" y="18457"/>
                    <a:pt x="18655" y="19575"/>
                  </a:cubicBezTo>
                  <a:cubicBezTo>
                    <a:pt x="18655" y="19813"/>
                    <a:pt x="18690" y="20038"/>
                    <a:pt x="18745" y="20250"/>
                  </a:cubicBezTo>
                  <a:lnTo>
                    <a:pt x="2855" y="20250"/>
                  </a:lnTo>
                  <a:cubicBezTo>
                    <a:pt x="2910" y="20038"/>
                    <a:pt x="2945" y="19813"/>
                    <a:pt x="2945" y="19575"/>
                  </a:cubicBezTo>
                  <a:cubicBezTo>
                    <a:pt x="2945" y="18457"/>
                    <a:pt x="2286" y="17550"/>
                    <a:pt x="1473" y="17550"/>
                  </a:cubicBezTo>
                  <a:cubicBezTo>
                    <a:pt x="1300" y="17550"/>
                    <a:pt x="1136" y="17599"/>
                    <a:pt x="982" y="17674"/>
                  </a:cubicBezTo>
                  <a:lnTo>
                    <a:pt x="982" y="9326"/>
                  </a:lnTo>
                  <a:cubicBezTo>
                    <a:pt x="1136" y="9402"/>
                    <a:pt x="1300" y="9450"/>
                    <a:pt x="1473" y="9450"/>
                  </a:cubicBezTo>
                  <a:cubicBezTo>
                    <a:pt x="2286" y="9450"/>
                    <a:pt x="2945" y="8544"/>
                    <a:pt x="2945" y="7425"/>
                  </a:cubicBezTo>
                  <a:cubicBezTo>
                    <a:pt x="2945" y="7187"/>
                    <a:pt x="2910" y="6962"/>
                    <a:pt x="2855" y="6750"/>
                  </a:cubicBezTo>
                  <a:lnTo>
                    <a:pt x="18745" y="6750"/>
                  </a:lnTo>
                  <a:cubicBezTo>
                    <a:pt x="18690" y="6962"/>
                    <a:pt x="18655" y="7187"/>
                    <a:pt x="18655" y="7425"/>
                  </a:cubicBezTo>
                  <a:cubicBezTo>
                    <a:pt x="18655" y="8544"/>
                    <a:pt x="19314" y="9450"/>
                    <a:pt x="20127" y="9450"/>
                  </a:cubicBezTo>
                  <a:cubicBezTo>
                    <a:pt x="20300" y="9450"/>
                    <a:pt x="20464" y="9402"/>
                    <a:pt x="20618" y="9326"/>
                  </a:cubicBezTo>
                  <a:cubicBezTo>
                    <a:pt x="20618" y="9326"/>
                    <a:pt x="20618" y="17674"/>
                    <a:pt x="20618" y="17674"/>
                  </a:cubicBezTo>
                  <a:close/>
                  <a:moveTo>
                    <a:pt x="20127" y="20250"/>
                  </a:moveTo>
                  <a:cubicBezTo>
                    <a:pt x="19856" y="20250"/>
                    <a:pt x="19636" y="19948"/>
                    <a:pt x="19636" y="19575"/>
                  </a:cubicBezTo>
                  <a:cubicBezTo>
                    <a:pt x="19636" y="19203"/>
                    <a:pt x="19856" y="18900"/>
                    <a:pt x="20127" y="18900"/>
                  </a:cubicBezTo>
                  <a:cubicBezTo>
                    <a:pt x="20399" y="18900"/>
                    <a:pt x="20618" y="19203"/>
                    <a:pt x="20618" y="19575"/>
                  </a:cubicBezTo>
                  <a:cubicBezTo>
                    <a:pt x="20618" y="19948"/>
                    <a:pt x="20399" y="20250"/>
                    <a:pt x="20127" y="20250"/>
                  </a:cubicBezTo>
                  <a:moveTo>
                    <a:pt x="1473" y="20250"/>
                  </a:moveTo>
                  <a:cubicBezTo>
                    <a:pt x="1201" y="20250"/>
                    <a:pt x="982" y="19948"/>
                    <a:pt x="982" y="19575"/>
                  </a:cubicBezTo>
                  <a:cubicBezTo>
                    <a:pt x="982" y="19203"/>
                    <a:pt x="1201" y="18900"/>
                    <a:pt x="1473" y="18900"/>
                  </a:cubicBezTo>
                  <a:cubicBezTo>
                    <a:pt x="1744" y="18900"/>
                    <a:pt x="1964" y="19203"/>
                    <a:pt x="1964" y="19575"/>
                  </a:cubicBezTo>
                  <a:cubicBezTo>
                    <a:pt x="1964" y="19948"/>
                    <a:pt x="1744" y="20250"/>
                    <a:pt x="1473" y="20250"/>
                  </a:cubicBezTo>
                  <a:moveTo>
                    <a:pt x="1473" y="6750"/>
                  </a:moveTo>
                  <a:cubicBezTo>
                    <a:pt x="1744" y="6750"/>
                    <a:pt x="1964" y="7052"/>
                    <a:pt x="1964" y="7425"/>
                  </a:cubicBezTo>
                  <a:cubicBezTo>
                    <a:pt x="1964" y="7798"/>
                    <a:pt x="1744" y="8100"/>
                    <a:pt x="1473" y="8100"/>
                  </a:cubicBezTo>
                  <a:cubicBezTo>
                    <a:pt x="1201" y="8100"/>
                    <a:pt x="982" y="7798"/>
                    <a:pt x="982" y="7425"/>
                  </a:cubicBezTo>
                  <a:cubicBezTo>
                    <a:pt x="982" y="7052"/>
                    <a:pt x="1201" y="6750"/>
                    <a:pt x="1473" y="6750"/>
                  </a:cubicBezTo>
                  <a:moveTo>
                    <a:pt x="20618" y="5400"/>
                  </a:moveTo>
                  <a:lnTo>
                    <a:pt x="982" y="5400"/>
                  </a:lnTo>
                  <a:cubicBezTo>
                    <a:pt x="440" y="5400"/>
                    <a:pt x="0" y="6004"/>
                    <a:pt x="0" y="6750"/>
                  </a:cubicBezTo>
                  <a:lnTo>
                    <a:pt x="0" y="20250"/>
                  </a:lnTo>
                  <a:cubicBezTo>
                    <a:pt x="0" y="20996"/>
                    <a:pt x="440" y="21600"/>
                    <a:pt x="982" y="21600"/>
                  </a:cubicBezTo>
                  <a:lnTo>
                    <a:pt x="20618" y="21600"/>
                  </a:lnTo>
                  <a:cubicBezTo>
                    <a:pt x="21160" y="21600"/>
                    <a:pt x="21600" y="20996"/>
                    <a:pt x="21600" y="20250"/>
                  </a:cubicBezTo>
                  <a:lnTo>
                    <a:pt x="21600" y="6750"/>
                  </a:lnTo>
                  <a:cubicBezTo>
                    <a:pt x="21600" y="6004"/>
                    <a:pt x="21160" y="5400"/>
                    <a:pt x="20618" y="5400"/>
                  </a:cubicBezTo>
                  <a:moveTo>
                    <a:pt x="2455" y="4050"/>
                  </a:moveTo>
                  <a:lnTo>
                    <a:pt x="19145" y="4050"/>
                  </a:lnTo>
                  <a:cubicBezTo>
                    <a:pt x="19417" y="4050"/>
                    <a:pt x="19636" y="3748"/>
                    <a:pt x="19636" y="3376"/>
                  </a:cubicBezTo>
                  <a:cubicBezTo>
                    <a:pt x="19636" y="3002"/>
                    <a:pt x="19417" y="2700"/>
                    <a:pt x="19145" y="2700"/>
                  </a:cubicBezTo>
                  <a:lnTo>
                    <a:pt x="2455" y="2700"/>
                  </a:lnTo>
                  <a:cubicBezTo>
                    <a:pt x="2183" y="2700"/>
                    <a:pt x="1964" y="3002"/>
                    <a:pt x="1964" y="3376"/>
                  </a:cubicBezTo>
                  <a:cubicBezTo>
                    <a:pt x="1964" y="3748"/>
                    <a:pt x="2183" y="4050"/>
                    <a:pt x="2455" y="4050"/>
                  </a:cubicBezTo>
                  <a:moveTo>
                    <a:pt x="4418" y="1350"/>
                  </a:moveTo>
                  <a:lnTo>
                    <a:pt x="17182" y="1350"/>
                  </a:lnTo>
                  <a:cubicBezTo>
                    <a:pt x="17453" y="1350"/>
                    <a:pt x="17673" y="1048"/>
                    <a:pt x="17673" y="675"/>
                  </a:cubicBezTo>
                  <a:cubicBezTo>
                    <a:pt x="17673" y="302"/>
                    <a:pt x="17453" y="0"/>
                    <a:pt x="17182" y="0"/>
                  </a:cubicBezTo>
                  <a:lnTo>
                    <a:pt x="4418" y="0"/>
                  </a:lnTo>
                  <a:cubicBezTo>
                    <a:pt x="4147" y="0"/>
                    <a:pt x="3927" y="302"/>
                    <a:pt x="3927" y="675"/>
                  </a:cubicBezTo>
                  <a:cubicBezTo>
                    <a:pt x="3927" y="1048"/>
                    <a:pt x="4147" y="1350"/>
                    <a:pt x="4418" y="1350"/>
                  </a:cubicBezTo>
                  <a:moveTo>
                    <a:pt x="5400" y="8100"/>
                  </a:moveTo>
                  <a:lnTo>
                    <a:pt x="4418" y="8100"/>
                  </a:lnTo>
                  <a:cubicBezTo>
                    <a:pt x="4147" y="8100"/>
                    <a:pt x="3927" y="8403"/>
                    <a:pt x="3927" y="8775"/>
                  </a:cubicBezTo>
                  <a:cubicBezTo>
                    <a:pt x="3927" y="9148"/>
                    <a:pt x="4147" y="9450"/>
                    <a:pt x="4418" y="9450"/>
                  </a:cubicBezTo>
                  <a:lnTo>
                    <a:pt x="5400" y="9450"/>
                  </a:lnTo>
                  <a:cubicBezTo>
                    <a:pt x="5671" y="9450"/>
                    <a:pt x="5891" y="9148"/>
                    <a:pt x="5891" y="8775"/>
                  </a:cubicBezTo>
                  <a:cubicBezTo>
                    <a:pt x="5891" y="8403"/>
                    <a:pt x="5671" y="8100"/>
                    <a:pt x="5400" y="8100"/>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Nunito Sans ExtraLight" pitchFamily="2" charset="77"/>
                <a:ea typeface="Open Sans Semibold" charset="0"/>
                <a:cs typeface="Open Sans Semibold" charset="0"/>
              </a:endParaRPr>
            </a:p>
          </p:txBody>
        </p:sp>
        <p:sp>
          <p:nvSpPr>
            <p:cNvPr id="13" name="Shape 2850">
              <a:extLst>
                <a:ext uri="{FF2B5EF4-FFF2-40B4-BE49-F238E27FC236}">
                  <a16:creationId xmlns:a16="http://schemas.microsoft.com/office/drawing/2014/main" id="{EF089995-E27D-F840-B747-7B64ABCE9AD3}"/>
                </a:ext>
              </a:extLst>
            </p:cNvPr>
            <p:cNvSpPr>
              <a:spLocks noChangeAspect="1"/>
            </p:cNvSpPr>
            <p:nvPr/>
          </p:nvSpPr>
          <p:spPr>
            <a:xfrm>
              <a:off x="15212973" y="11332501"/>
              <a:ext cx="656696" cy="656696"/>
            </a:xfrm>
            <a:custGeom>
              <a:avLst/>
              <a:gdLst/>
              <a:ahLst/>
              <a:cxnLst>
                <a:cxn ang="0">
                  <a:pos x="wd2" y="hd2"/>
                </a:cxn>
                <a:cxn ang="5400000">
                  <a:pos x="wd2" y="hd2"/>
                </a:cxn>
                <a:cxn ang="10800000">
                  <a:pos x="wd2" y="hd2"/>
                </a:cxn>
                <a:cxn ang="16200000">
                  <a:pos x="wd2" y="hd2"/>
                </a:cxn>
              </a:cxnLst>
              <a:rect l="0" t="0" r="r" b="b"/>
              <a:pathLst>
                <a:path w="21600" h="21600" extrusionOk="0">
                  <a:moveTo>
                    <a:pt x="491" y="0"/>
                  </a:moveTo>
                  <a:cubicBezTo>
                    <a:pt x="220" y="0"/>
                    <a:pt x="0" y="220"/>
                    <a:pt x="0" y="491"/>
                  </a:cubicBezTo>
                  <a:cubicBezTo>
                    <a:pt x="0" y="762"/>
                    <a:pt x="220" y="982"/>
                    <a:pt x="491" y="982"/>
                  </a:cubicBezTo>
                  <a:cubicBezTo>
                    <a:pt x="11607" y="982"/>
                    <a:pt x="20618" y="9993"/>
                    <a:pt x="20618" y="21109"/>
                  </a:cubicBezTo>
                  <a:cubicBezTo>
                    <a:pt x="20618" y="21380"/>
                    <a:pt x="20838" y="21600"/>
                    <a:pt x="21109" y="21600"/>
                  </a:cubicBezTo>
                  <a:cubicBezTo>
                    <a:pt x="21380" y="21600"/>
                    <a:pt x="21600" y="21380"/>
                    <a:pt x="21600" y="21109"/>
                  </a:cubicBezTo>
                  <a:cubicBezTo>
                    <a:pt x="21600" y="9451"/>
                    <a:pt x="12149" y="0"/>
                    <a:pt x="491" y="0"/>
                  </a:cubicBezTo>
                  <a:moveTo>
                    <a:pt x="491" y="9818"/>
                  </a:moveTo>
                  <a:cubicBezTo>
                    <a:pt x="220" y="9818"/>
                    <a:pt x="0" y="10038"/>
                    <a:pt x="0" y="10309"/>
                  </a:cubicBezTo>
                  <a:cubicBezTo>
                    <a:pt x="0" y="10581"/>
                    <a:pt x="220" y="10800"/>
                    <a:pt x="491" y="10800"/>
                  </a:cubicBezTo>
                  <a:cubicBezTo>
                    <a:pt x="6184" y="10800"/>
                    <a:pt x="10800" y="15416"/>
                    <a:pt x="10800" y="21109"/>
                  </a:cubicBezTo>
                  <a:cubicBezTo>
                    <a:pt x="10800" y="21380"/>
                    <a:pt x="11020" y="21600"/>
                    <a:pt x="11291" y="21600"/>
                  </a:cubicBezTo>
                  <a:cubicBezTo>
                    <a:pt x="11562" y="21600"/>
                    <a:pt x="11782" y="21380"/>
                    <a:pt x="11782" y="21109"/>
                  </a:cubicBezTo>
                  <a:cubicBezTo>
                    <a:pt x="11782" y="14873"/>
                    <a:pt x="6727" y="9818"/>
                    <a:pt x="491" y="9818"/>
                  </a:cubicBezTo>
                  <a:moveTo>
                    <a:pt x="491" y="4909"/>
                  </a:moveTo>
                  <a:cubicBezTo>
                    <a:pt x="220" y="4909"/>
                    <a:pt x="0" y="5129"/>
                    <a:pt x="0" y="5400"/>
                  </a:cubicBezTo>
                  <a:cubicBezTo>
                    <a:pt x="0" y="5672"/>
                    <a:pt x="220" y="5891"/>
                    <a:pt x="491" y="5891"/>
                  </a:cubicBezTo>
                  <a:cubicBezTo>
                    <a:pt x="8896" y="5891"/>
                    <a:pt x="15709" y="12705"/>
                    <a:pt x="15709" y="21109"/>
                  </a:cubicBezTo>
                  <a:cubicBezTo>
                    <a:pt x="15709" y="21380"/>
                    <a:pt x="15929" y="21600"/>
                    <a:pt x="16200" y="21600"/>
                  </a:cubicBezTo>
                  <a:cubicBezTo>
                    <a:pt x="16471" y="21600"/>
                    <a:pt x="16691" y="21380"/>
                    <a:pt x="16691" y="21109"/>
                  </a:cubicBezTo>
                  <a:cubicBezTo>
                    <a:pt x="16691" y="12162"/>
                    <a:pt x="9438" y="4909"/>
                    <a:pt x="491" y="4909"/>
                  </a:cubicBezTo>
                  <a:moveTo>
                    <a:pt x="2945" y="20618"/>
                  </a:moveTo>
                  <a:cubicBezTo>
                    <a:pt x="1861" y="20618"/>
                    <a:pt x="982" y="19739"/>
                    <a:pt x="982" y="18655"/>
                  </a:cubicBezTo>
                  <a:cubicBezTo>
                    <a:pt x="982" y="17570"/>
                    <a:pt x="1861" y="16691"/>
                    <a:pt x="2945" y="16691"/>
                  </a:cubicBezTo>
                  <a:cubicBezTo>
                    <a:pt x="4030" y="16691"/>
                    <a:pt x="4909" y="17570"/>
                    <a:pt x="4909" y="18655"/>
                  </a:cubicBezTo>
                  <a:cubicBezTo>
                    <a:pt x="4909" y="19739"/>
                    <a:pt x="4030" y="20618"/>
                    <a:pt x="2945" y="20618"/>
                  </a:cubicBezTo>
                  <a:moveTo>
                    <a:pt x="2945" y="15709"/>
                  </a:moveTo>
                  <a:cubicBezTo>
                    <a:pt x="1319" y="15709"/>
                    <a:pt x="0" y="17028"/>
                    <a:pt x="0" y="18655"/>
                  </a:cubicBezTo>
                  <a:cubicBezTo>
                    <a:pt x="0" y="20281"/>
                    <a:pt x="1319" y="21600"/>
                    <a:pt x="2945" y="21600"/>
                  </a:cubicBezTo>
                  <a:cubicBezTo>
                    <a:pt x="4573" y="21600"/>
                    <a:pt x="5891" y="20281"/>
                    <a:pt x="5891" y="18655"/>
                  </a:cubicBezTo>
                  <a:cubicBezTo>
                    <a:pt x="5891" y="17028"/>
                    <a:pt x="4573" y="15709"/>
                    <a:pt x="2945" y="15709"/>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Nunito Sans ExtraLight" pitchFamily="2" charset="77"/>
                <a:ea typeface="Open Sans Semibold" charset="0"/>
                <a:cs typeface="Open Sans Semibold" charset="0"/>
              </a:endParaRPr>
            </a:p>
          </p:txBody>
        </p:sp>
        <p:sp>
          <p:nvSpPr>
            <p:cNvPr id="14" name="TextBox 13">
              <a:extLst>
                <a:ext uri="{FF2B5EF4-FFF2-40B4-BE49-F238E27FC236}">
                  <a16:creationId xmlns:a16="http://schemas.microsoft.com/office/drawing/2014/main" id="{5E6CDD05-1255-0F45-B7DD-5A0720A64B93}"/>
                </a:ext>
              </a:extLst>
            </p:cNvPr>
            <p:cNvSpPr txBox="1"/>
            <p:nvPr/>
          </p:nvSpPr>
          <p:spPr>
            <a:xfrm>
              <a:off x="16840807" y="5350456"/>
              <a:ext cx="2296198" cy="706146"/>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VALUE 1</a:t>
              </a:r>
            </a:p>
          </p:txBody>
        </p:sp>
        <p:sp>
          <p:nvSpPr>
            <p:cNvPr id="15" name="Subtitle 2">
              <a:extLst>
                <a:ext uri="{FF2B5EF4-FFF2-40B4-BE49-F238E27FC236}">
                  <a16:creationId xmlns:a16="http://schemas.microsoft.com/office/drawing/2014/main" id="{5714FBA9-2327-B047-895C-3DBA5A8BDA28}"/>
                </a:ext>
              </a:extLst>
            </p:cNvPr>
            <p:cNvSpPr txBox="1">
              <a:spLocks/>
            </p:cNvSpPr>
            <p:nvPr/>
          </p:nvSpPr>
          <p:spPr>
            <a:xfrm>
              <a:off x="16840807" y="6132571"/>
              <a:ext cx="6019147" cy="676722"/>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6" name="TextBox 15">
              <a:extLst>
                <a:ext uri="{FF2B5EF4-FFF2-40B4-BE49-F238E27FC236}">
                  <a16:creationId xmlns:a16="http://schemas.microsoft.com/office/drawing/2014/main" id="{4EE0C807-ED8C-E948-96DA-F55D2061F069}"/>
                </a:ext>
              </a:extLst>
            </p:cNvPr>
            <p:cNvSpPr txBox="1"/>
            <p:nvPr/>
          </p:nvSpPr>
          <p:spPr>
            <a:xfrm>
              <a:off x="16840807" y="10638438"/>
              <a:ext cx="2317652" cy="706146"/>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VALUE 3</a:t>
              </a:r>
            </a:p>
          </p:txBody>
        </p:sp>
        <p:sp>
          <p:nvSpPr>
            <p:cNvPr id="17" name="Subtitle 2">
              <a:extLst>
                <a:ext uri="{FF2B5EF4-FFF2-40B4-BE49-F238E27FC236}">
                  <a16:creationId xmlns:a16="http://schemas.microsoft.com/office/drawing/2014/main" id="{D44CE1B9-2B62-C64A-8276-4C10F22FFEF0}"/>
                </a:ext>
              </a:extLst>
            </p:cNvPr>
            <p:cNvSpPr txBox="1">
              <a:spLocks/>
            </p:cNvSpPr>
            <p:nvPr/>
          </p:nvSpPr>
          <p:spPr>
            <a:xfrm>
              <a:off x="16840807" y="11420553"/>
              <a:ext cx="6019147" cy="676722"/>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8" name="TextBox 17">
              <a:extLst>
                <a:ext uri="{FF2B5EF4-FFF2-40B4-BE49-F238E27FC236}">
                  <a16:creationId xmlns:a16="http://schemas.microsoft.com/office/drawing/2014/main" id="{8357B355-1DD8-224E-A958-BD2940663404}"/>
                </a:ext>
              </a:extLst>
            </p:cNvPr>
            <p:cNvSpPr txBox="1"/>
            <p:nvPr/>
          </p:nvSpPr>
          <p:spPr>
            <a:xfrm>
              <a:off x="16840807" y="7988035"/>
              <a:ext cx="2308458" cy="706146"/>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VALUE 2</a:t>
              </a:r>
            </a:p>
          </p:txBody>
        </p:sp>
        <p:sp>
          <p:nvSpPr>
            <p:cNvPr id="19" name="Subtitle 2">
              <a:extLst>
                <a:ext uri="{FF2B5EF4-FFF2-40B4-BE49-F238E27FC236}">
                  <a16:creationId xmlns:a16="http://schemas.microsoft.com/office/drawing/2014/main" id="{54EEAE0C-3BBD-2F49-9C3E-38D0A2AB3E9B}"/>
                </a:ext>
              </a:extLst>
            </p:cNvPr>
            <p:cNvSpPr txBox="1">
              <a:spLocks/>
            </p:cNvSpPr>
            <p:nvPr/>
          </p:nvSpPr>
          <p:spPr>
            <a:xfrm>
              <a:off x="16840807" y="8770150"/>
              <a:ext cx="6019147" cy="676722"/>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grpSp>
    </p:spTree>
    <p:extLst>
      <p:ext uri="{BB962C8B-B14F-4D97-AF65-F5344CB8AC3E}">
        <p14:creationId xmlns:p14="http://schemas.microsoft.com/office/powerpoint/2010/main" val="326660812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14DE6-73D5-054B-9A1C-C228C9ABBB99}"/>
              </a:ext>
            </a:extLst>
          </p:cNvPr>
          <p:cNvSpPr>
            <a:spLocks noGrp="1"/>
          </p:cNvSpPr>
          <p:nvPr>
            <p:ph type="title"/>
          </p:nvPr>
        </p:nvSpPr>
        <p:spPr/>
        <p:txBody>
          <a:bodyPr/>
          <a:lstStyle/>
          <a:p>
            <a:r>
              <a:rPr lang="en-US" dirty="0"/>
              <a:t>SAMPLE GRAPHS</a:t>
            </a:r>
          </a:p>
        </p:txBody>
      </p:sp>
      <p:sp>
        <p:nvSpPr>
          <p:cNvPr id="3" name="Text Placeholder 2">
            <a:extLst>
              <a:ext uri="{FF2B5EF4-FFF2-40B4-BE49-F238E27FC236}">
                <a16:creationId xmlns:a16="http://schemas.microsoft.com/office/drawing/2014/main" id="{B0EEA4BA-D046-1342-BF51-12FE05D6E17F}"/>
              </a:ext>
            </a:extLst>
          </p:cNvPr>
          <p:cNvSpPr>
            <a:spLocks noGrp="1"/>
          </p:cNvSpPr>
          <p:nvPr>
            <p:ph type="body" sz="quarter" idx="17"/>
          </p:nvPr>
        </p:nvSpPr>
        <p:spPr/>
        <p:txBody>
          <a:bodyPr/>
          <a:lstStyle/>
          <a:p>
            <a:r>
              <a:rPr lang="en-US" dirty="0"/>
              <a:t>EDIT THESE CHARTS IN EXCEL</a:t>
            </a:r>
          </a:p>
        </p:txBody>
      </p:sp>
      <p:grpSp>
        <p:nvGrpSpPr>
          <p:cNvPr id="20" name="Group 19">
            <a:extLst>
              <a:ext uri="{FF2B5EF4-FFF2-40B4-BE49-F238E27FC236}">
                <a16:creationId xmlns:a16="http://schemas.microsoft.com/office/drawing/2014/main" id="{C8B55244-21B5-7C46-9EBA-3832E1A1EF74}"/>
              </a:ext>
            </a:extLst>
          </p:cNvPr>
          <p:cNvGrpSpPr/>
          <p:nvPr/>
        </p:nvGrpSpPr>
        <p:grpSpPr>
          <a:xfrm>
            <a:off x="574203" y="1366966"/>
            <a:ext cx="11401005" cy="5205284"/>
            <a:chOff x="1520824" y="3212758"/>
            <a:chExt cx="21336001" cy="9741242"/>
          </a:xfrm>
        </p:grpSpPr>
        <p:sp>
          <p:nvSpPr>
            <p:cNvPr id="6" name="Subtitle 2">
              <a:extLst>
                <a:ext uri="{FF2B5EF4-FFF2-40B4-BE49-F238E27FC236}">
                  <a16:creationId xmlns:a16="http://schemas.microsoft.com/office/drawing/2014/main" id="{44E3945F-1069-7749-9004-79D5BA6A5867}"/>
                </a:ext>
              </a:extLst>
            </p:cNvPr>
            <p:cNvSpPr txBox="1">
              <a:spLocks/>
            </p:cNvSpPr>
            <p:nvPr/>
          </p:nvSpPr>
          <p:spPr>
            <a:xfrm>
              <a:off x="1520824" y="3611562"/>
              <a:ext cx="8013577" cy="1065559"/>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 OVERALL outline of what you are trying to demonstrate with the numbers.</a:t>
              </a:r>
            </a:p>
          </p:txBody>
        </p:sp>
        <p:sp>
          <p:nvSpPr>
            <p:cNvPr id="7" name="Oval 6">
              <a:extLst>
                <a:ext uri="{FF2B5EF4-FFF2-40B4-BE49-F238E27FC236}">
                  <a16:creationId xmlns:a16="http://schemas.microsoft.com/office/drawing/2014/main" id="{E9C62F8B-1DFB-0743-A17D-24B6B1720E3B}"/>
                </a:ext>
              </a:extLst>
            </p:cNvPr>
            <p:cNvSpPr/>
            <p:nvPr/>
          </p:nvSpPr>
          <p:spPr>
            <a:xfrm>
              <a:off x="1520825" y="5666014"/>
              <a:ext cx="1389888" cy="138805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Nunito Sans ExtraLight" pitchFamily="2" charset="77"/>
              </a:endParaRPr>
            </a:p>
          </p:txBody>
        </p:sp>
        <p:sp>
          <p:nvSpPr>
            <p:cNvPr id="8" name="Oval 7">
              <a:extLst>
                <a:ext uri="{FF2B5EF4-FFF2-40B4-BE49-F238E27FC236}">
                  <a16:creationId xmlns:a16="http://schemas.microsoft.com/office/drawing/2014/main" id="{6DABC905-A74F-A44C-9357-7C5A7BE5A3AA}"/>
                </a:ext>
              </a:extLst>
            </p:cNvPr>
            <p:cNvSpPr/>
            <p:nvPr/>
          </p:nvSpPr>
          <p:spPr>
            <a:xfrm>
              <a:off x="1520825" y="8316417"/>
              <a:ext cx="1389888" cy="138805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Nunito Sans ExtraLight" pitchFamily="2" charset="77"/>
              </a:endParaRPr>
            </a:p>
          </p:txBody>
        </p:sp>
        <p:sp>
          <p:nvSpPr>
            <p:cNvPr id="9" name="Oval 8">
              <a:extLst>
                <a:ext uri="{FF2B5EF4-FFF2-40B4-BE49-F238E27FC236}">
                  <a16:creationId xmlns:a16="http://schemas.microsoft.com/office/drawing/2014/main" id="{5CADD891-250E-8843-9786-3C2D860875E0}"/>
                </a:ext>
              </a:extLst>
            </p:cNvPr>
            <p:cNvSpPr/>
            <p:nvPr/>
          </p:nvSpPr>
          <p:spPr>
            <a:xfrm>
              <a:off x="1520825" y="10966820"/>
              <a:ext cx="1389888" cy="138805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Nunito Sans ExtraLight" pitchFamily="2" charset="77"/>
              </a:endParaRPr>
            </a:p>
          </p:txBody>
        </p:sp>
        <p:sp>
          <p:nvSpPr>
            <p:cNvPr id="10" name="Shape 2708">
              <a:extLst>
                <a:ext uri="{FF2B5EF4-FFF2-40B4-BE49-F238E27FC236}">
                  <a16:creationId xmlns:a16="http://schemas.microsoft.com/office/drawing/2014/main" id="{D9FBA6A5-9F12-C542-9F0B-FB076F73344A}"/>
                </a:ext>
              </a:extLst>
            </p:cNvPr>
            <p:cNvSpPr>
              <a:spLocks noChangeAspect="1"/>
            </p:cNvSpPr>
            <p:nvPr/>
          </p:nvSpPr>
          <p:spPr>
            <a:xfrm>
              <a:off x="1887421" y="6031695"/>
              <a:ext cx="656696" cy="656696"/>
            </a:xfrm>
            <a:custGeom>
              <a:avLst/>
              <a:gdLst/>
              <a:ahLst/>
              <a:cxnLst>
                <a:cxn ang="0">
                  <a:pos x="wd2" y="hd2"/>
                </a:cxn>
                <a:cxn ang="5400000">
                  <a:pos x="wd2" y="hd2"/>
                </a:cxn>
                <a:cxn ang="10800000">
                  <a:pos x="wd2" y="hd2"/>
                </a:cxn>
                <a:cxn ang="16200000">
                  <a:pos x="wd2" y="hd2"/>
                </a:cxn>
              </a:cxnLst>
              <a:rect l="0" t="0" r="r" b="b"/>
              <a:pathLst>
                <a:path w="21600" h="21600" extrusionOk="0">
                  <a:moveTo>
                    <a:pt x="10800" y="20618"/>
                  </a:moveTo>
                  <a:cubicBezTo>
                    <a:pt x="5378" y="20618"/>
                    <a:pt x="982" y="16222"/>
                    <a:pt x="982" y="10800"/>
                  </a:cubicBezTo>
                  <a:cubicBezTo>
                    <a:pt x="982" y="5377"/>
                    <a:pt x="5378" y="982"/>
                    <a:pt x="10800" y="982"/>
                  </a:cubicBezTo>
                  <a:cubicBezTo>
                    <a:pt x="16223" y="982"/>
                    <a:pt x="20618" y="5377"/>
                    <a:pt x="20618" y="10800"/>
                  </a:cubicBezTo>
                  <a:cubicBezTo>
                    <a:pt x="20618" y="16222"/>
                    <a:pt x="16223" y="20618"/>
                    <a:pt x="10800" y="20618"/>
                  </a:cubicBezTo>
                  <a:moveTo>
                    <a:pt x="10800" y="0"/>
                  </a:moveTo>
                  <a:cubicBezTo>
                    <a:pt x="4836" y="0"/>
                    <a:pt x="0" y="4835"/>
                    <a:pt x="0" y="10800"/>
                  </a:cubicBezTo>
                  <a:cubicBezTo>
                    <a:pt x="0" y="16765"/>
                    <a:pt x="4836" y="21600"/>
                    <a:pt x="10800" y="21600"/>
                  </a:cubicBezTo>
                  <a:cubicBezTo>
                    <a:pt x="16764" y="21600"/>
                    <a:pt x="21600" y="16765"/>
                    <a:pt x="21600" y="10800"/>
                  </a:cubicBezTo>
                  <a:cubicBezTo>
                    <a:pt x="21600" y="4835"/>
                    <a:pt x="16764" y="0"/>
                    <a:pt x="10800" y="0"/>
                  </a:cubicBezTo>
                  <a:moveTo>
                    <a:pt x="8836" y="13888"/>
                  </a:moveTo>
                  <a:lnTo>
                    <a:pt x="8836" y="7712"/>
                  </a:lnTo>
                  <a:lnTo>
                    <a:pt x="14241" y="10800"/>
                  </a:lnTo>
                  <a:cubicBezTo>
                    <a:pt x="14241" y="10800"/>
                    <a:pt x="8836" y="13888"/>
                    <a:pt x="8836" y="13888"/>
                  </a:cubicBezTo>
                  <a:close/>
                  <a:moveTo>
                    <a:pt x="15520" y="10422"/>
                  </a:moveTo>
                  <a:lnTo>
                    <a:pt x="15525" y="10416"/>
                  </a:lnTo>
                  <a:lnTo>
                    <a:pt x="15438" y="10367"/>
                  </a:lnTo>
                  <a:cubicBezTo>
                    <a:pt x="15425" y="10361"/>
                    <a:pt x="15414" y="10351"/>
                    <a:pt x="15401" y="10346"/>
                  </a:cubicBezTo>
                  <a:lnTo>
                    <a:pt x="8652" y="6489"/>
                  </a:lnTo>
                  <a:lnTo>
                    <a:pt x="8647" y="6495"/>
                  </a:lnTo>
                  <a:cubicBezTo>
                    <a:pt x="8563" y="6428"/>
                    <a:pt x="8461" y="6382"/>
                    <a:pt x="8345" y="6382"/>
                  </a:cubicBezTo>
                  <a:cubicBezTo>
                    <a:pt x="8075" y="6382"/>
                    <a:pt x="7855" y="6601"/>
                    <a:pt x="7855" y="6873"/>
                  </a:cubicBezTo>
                  <a:lnTo>
                    <a:pt x="7855" y="14727"/>
                  </a:lnTo>
                  <a:cubicBezTo>
                    <a:pt x="7855" y="14999"/>
                    <a:pt x="8075" y="15218"/>
                    <a:pt x="8345" y="15218"/>
                  </a:cubicBezTo>
                  <a:cubicBezTo>
                    <a:pt x="8461" y="15218"/>
                    <a:pt x="8563" y="15172"/>
                    <a:pt x="8647" y="15105"/>
                  </a:cubicBezTo>
                  <a:lnTo>
                    <a:pt x="8652" y="15111"/>
                  </a:lnTo>
                  <a:lnTo>
                    <a:pt x="15401" y="11254"/>
                  </a:lnTo>
                  <a:cubicBezTo>
                    <a:pt x="15414" y="11249"/>
                    <a:pt x="15425" y="11240"/>
                    <a:pt x="15438" y="11233"/>
                  </a:cubicBezTo>
                  <a:lnTo>
                    <a:pt x="15525" y="11184"/>
                  </a:lnTo>
                  <a:lnTo>
                    <a:pt x="15520" y="11178"/>
                  </a:lnTo>
                  <a:cubicBezTo>
                    <a:pt x="15632" y="11088"/>
                    <a:pt x="15709" y="10955"/>
                    <a:pt x="15709" y="10800"/>
                  </a:cubicBezTo>
                  <a:cubicBezTo>
                    <a:pt x="15709" y="10645"/>
                    <a:pt x="15632" y="10512"/>
                    <a:pt x="15520" y="10422"/>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Nunito Sans ExtraLight" pitchFamily="2" charset="77"/>
                <a:ea typeface="Open Sans Semibold" charset="0"/>
                <a:cs typeface="Open Sans Semibold" charset="0"/>
              </a:endParaRPr>
            </a:p>
          </p:txBody>
        </p:sp>
        <p:sp>
          <p:nvSpPr>
            <p:cNvPr id="11" name="Shape 2799">
              <a:extLst>
                <a:ext uri="{FF2B5EF4-FFF2-40B4-BE49-F238E27FC236}">
                  <a16:creationId xmlns:a16="http://schemas.microsoft.com/office/drawing/2014/main" id="{C6A0FB39-B76C-E847-87A9-31D46B46F750}"/>
                </a:ext>
              </a:extLst>
            </p:cNvPr>
            <p:cNvSpPr>
              <a:spLocks noChangeAspect="1"/>
            </p:cNvSpPr>
            <p:nvPr/>
          </p:nvSpPr>
          <p:spPr>
            <a:xfrm>
              <a:off x="1887421" y="8771647"/>
              <a:ext cx="656696" cy="477598"/>
            </a:xfrm>
            <a:custGeom>
              <a:avLst/>
              <a:gdLst/>
              <a:ahLst/>
              <a:cxnLst>
                <a:cxn ang="0">
                  <a:pos x="wd2" y="hd2"/>
                </a:cxn>
                <a:cxn ang="5400000">
                  <a:pos x="wd2" y="hd2"/>
                </a:cxn>
                <a:cxn ang="10800000">
                  <a:pos x="wd2" y="hd2"/>
                </a:cxn>
                <a:cxn ang="16200000">
                  <a:pos x="wd2" y="hd2"/>
                </a:cxn>
              </a:cxnLst>
              <a:rect l="0" t="0" r="r" b="b"/>
              <a:pathLst>
                <a:path w="21600" h="21600" extrusionOk="0">
                  <a:moveTo>
                    <a:pt x="9916" y="11782"/>
                  </a:moveTo>
                  <a:cubicBezTo>
                    <a:pt x="9916" y="11929"/>
                    <a:pt x="9939" y="12054"/>
                    <a:pt x="9982" y="12159"/>
                  </a:cubicBezTo>
                  <a:cubicBezTo>
                    <a:pt x="10026" y="12263"/>
                    <a:pt x="10082" y="12351"/>
                    <a:pt x="10151" y="12425"/>
                  </a:cubicBezTo>
                  <a:cubicBezTo>
                    <a:pt x="10219" y="12498"/>
                    <a:pt x="10298" y="12557"/>
                    <a:pt x="10388" y="12604"/>
                  </a:cubicBezTo>
                  <a:cubicBezTo>
                    <a:pt x="10478" y="12650"/>
                    <a:pt x="10513" y="12688"/>
                    <a:pt x="10605" y="12719"/>
                  </a:cubicBezTo>
                  <a:lnTo>
                    <a:pt x="10605" y="10882"/>
                  </a:lnTo>
                  <a:cubicBezTo>
                    <a:pt x="10368" y="10882"/>
                    <a:pt x="10241" y="10952"/>
                    <a:pt x="10111" y="11090"/>
                  </a:cubicBezTo>
                  <a:cubicBezTo>
                    <a:pt x="9981" y="11227"/>
                    <a:pt x="9916" y="11458"/>
                    <a:pt x="9916" y="11782"/>
                  </a:cubicBezTo>
                  <a:moveTo>
                    <a:pt x="11501" y="14278"/>
                  </a:moveTo>
                  <a:cubicBezTo>
                    <a:pt x="11425" y="14199"/>
                    <a:pt x="11338" y="14135"/>
                    <a:pt x="11242" y="14086"/>
                  </a:cubicBezTo>
                  <a:cubicBezTo>
                    <a:pt x="11145" y="14037"/>
                    <a:pt x="11102" y="13994"/>
                    <a:pt x="11001" y="13958"/>
                  </a:cubicBezTo>
                  <a:lnTo>
                    <a:pt x="11001" y="16096"/>
                  </a:lnTo>
                  <a:cubicBezTo>
                    <a:pt x="11238" y="16071"/>
                    <a:pt x="11377" y="15975"/>
                    <a:pt x="11528" y="15806"/>
                  </a:cubicBezTo>
                  <a:cubicBezTo>
                    <a:pt x="11680" y="15638"/>
                    <a:pt x="11756" y="15371"/>
                    <a:pt x="11756" y="15004"/>
                  </a:cubicBezTo>
                  <a:cubicBezTo>
                    <a:pt x="11756" y="14833"/>
                    <a:pt x="11733" y="14689"/>
                    <a:pt x="11686" y="14572"/>
                  </a:cubicBezTo>
                  <a:cubicBezTo>
                    <a:pt x="11640" y="14456"/>
                    <a:pt x="11579" y="14358"/>
                    <a:pt x="11501" y="14278"/>
                  </a:cubicBezTo>
                  <a:moveTo>
                    <a:pt x="12385" y="15751"/>
                  </a:moveTo>
                  <a:cubicBezTo>
                    <a:pt x="12304" y="16006"/>
                    <a:pt x="12193" y="16216"/>
                    <a:pt x="12052" y="16385"/>
                  </a:cubicBezTo>
                  <a:cubicBezTo>
                    <a:pt x="11911" y="16553"/>
                    <a:pt x="11747" y="16681"/>
                    <a:pt x="11558" y="16770"/>
                  </a:cubicBezTo>
                  <a:cubicBezTo>
                    <a:pt x="11369" y="16859"/>
                    <a:pt x="11221" y="16910"/>
                    <a:pt x="11001" y="16922"/>
                  </a:cubicBezTo>
                  <a:lnTo>
                    <a:pt x="11001" y="17549"/>
                  </a:lnTo>
                  <a:lnTo>
                    <a:pt x="10605" y="17549"/>
                  </a:lnTo>
                  <a:lnTo>
                    <a:pt x="10605" y="16922"/>
                  </a:lnTo>
                  <a:cubicBezTo>
                    <a:pt x="10368" y="16915"/>
                    <a:pt x="10206" y="16863"/>
                    <a:pt x="10009" y="16766"/>
                  </a:cubicBezTo>
                  <a:cubicBezTo>
                    <a:pt x="9811" y="16667"/>
                    <a:pt x="9642" y="16528"/>
                    <a:pt x="9501" y="16348"/>
                  </a:cubicBezTo>
                  <a:cubicBezTo>
                    <a:pt x="9361" y="16168"/>
                    <a:pt x="9252" y="15946"/>
                    <a:pt x="9175" y="15683"/>
                  </a:cubicBezTo>
                  <a:cubicBezTo>
                    <a:pt x="9098" y="15420"/>
                    <a:pt x="9062" y="15117"/>
                    <a:pt x="9066" y="14775"/>
                  </a:cubicBezTo>
                  <a:lnTo>
                    <a:pt x="9818" y="14775"/>
                  </a:lnTo>
                  <a:cubicBezTo>
                    <a:pt x="9813" y="15178"/>
                    <a:pt x="9877" y="15496"/>
                    <a:pt x="10009" y="15729"/>
                  </a:cubicBezTo>
                  <a:cubicBezTo>
                    <a:pt x="10140" y="15961"/>
                    <a:pt x="10302" y="16083"/>
                    <a:pt x="10605" y="16096"/>
                  </a:cubicBezTo>
                  <a:lnTo>
                    <a:pt x="10605" y="13875"/>
                  </a:lnTo>
                  <a:cubicBezTo>
                    <a:pt x="10425" y="13807"/>
                    <a:pt x="10302" y="13726"/>
                    <a:pt x="10124" y="13631"/>
                  </a:cubicBezTo>
                  <a:cubicBezTo>
                    <a:pt x="9946" y="13537"/>
                    <a:pt x="9786" y="13414"/>
                    <a:pt x="9643" y="13264"/>
                  </a:cubicBezTo>
                  <a:cubicBezTo>
                    <a:pt x="9500" y="13115"/>
                    <a:pt x="9385" y="12927"/>
                    <a:pt x="9297" y="12700"/>
                  </a:cubicBezTo>
                  <a:cubicBezTo>
                    <a:pt x="9209" y="12474"/>
                    <a:pt x="9165" y="12192"/>
                    <a:pt x="9165" y="11855"/>
                  </a:cubicBezTo>
                  <a:cubicBezTo>
                    <a:pt x="9165" y="11562"/>
                    <a:pt x="9206" y="11304"/>
                    <a:pt x="9287" y="11080"/>
                  </a:cubicBezTo>
                  <a:cubicBezTo>
                    <a:pt x="9369" y="10857"/>
                    <a:pt x="9478" y="10670"/>
                    <a:pt x="9617" y="10520"/>
                  </a:cubicBezTo>
                  <a:cubicBezTo>
                    <a:pt x="9755" y="10370"/>
                    <a:pt x="9914" y="10256"/>
                    <a:pt x="10094" y="10176"/>
                  </a:cubicBezTo>
                  <a:cubicBezTo>
                    <a:pt x="10274" y="10097"/>
                    <a:pt x="10407" y="10057"/>
                    <a:pt x="10605" y="10057"/>
                  </a:cubicBezTo>
                  <a:lnTo>
                    <a:pt x="10605" y="9455"/>
                  </a:lnTo>
                  <a:lnTo>
                    <a:pt x="11001" y="9455"/>
                  </a:lnTo>
                  <a:lnTo>
                    <a:pt x="11001" y="10057"/>
                  </a:lnTo>
                  <a:cubicBezTo>
                    <a:pt x="11199" y="10057"/>
                    <a:pt x="11329" y="10093"/>
                    <a:pt x="11505" y="10167"/>
                  </a:cubicBezTo>
                  <a:cubicBezTo>
                    <a:pt x="11681" y="10240"/>
                    <a:pt x="11834" y="10350"/>
                    <a:pt x="11963" y="10498"/>
                  </a:cubicBezTo>
                  <a:cubicBezTo>
                    <a:pt x="12093" y="10644"/>
                    <a:pt x="12196" y="10831"/>
                    <a:pt x="12273" y="11057"/>
                  </a:cubicBezTo>
                  <a:cubicBezTo>
                    <a:pt x="12350" y="11284"/>
                    <a:pt x="12388" y="11547"/>
                    <a:pt x="12388" y="11847"/>
                  </a:cubicBezTo>
                  <a:lnTo>
                    <a:pt x="11637" y="11847"/>
                  </a:lnTo>
                  <a:cubicBezTo>
                    <a:pt x="11628" y="11534"/>
                    <a:pt x="11570" y="11296"/>
                    <a:pt x="11463" y="11130"/>
                  </a:cubicBezTo>
                  <a:cubicBezTo>
                    <a:pt x="11355" y="10965"/>
                    <a:pt x="11238" y="10882"/>
                    <a:pt x="11001" y="10882"/>
                  </a:cubicBezTo>
                  <a:lnTo>
                    <a:pt x="11001" y="12819"/>
                  </a:lnTo>
                  <a:cubicBezTo>
                    <a:pt x="11199" y="12894"/>
                    <a:pt x="11336" y="12978"/>
                    <a:pt x="11525" y="13076"/>
                  </a:cubicBezTo>
                  <a:cubicBezTo>
                    <a:pt x="11714" y="13175"/>
                    <a:pt x="11881" y="13300"/>
                    <a:pt x="12026" y="13453"/>
                  </a:cubicBezTo>
                  <a:cubicBezTo>
                    <a:pt x="12171" y="13605"/>
                    <a:pt x="12287" y="13795"/>
                    <a:pt x="12375" y="14021"/>
                  </a:cubicBezTo>
                  <a:cubicBezTo>
                    <a:pt x="12463" y="14248"/>
                    <a:pt x="12507" y="14526"/>
                    <a:pt x="12507" y="14857"/>
                  </a:cubicBezTo>
                  <a:cubicBezTo>
                    <a:pt x="12507" y="15199"/>
                    <a:pt x="12466" y="15497"/>
                    <a:pt x="12385" y="15751"/>
                  </a:cubicBezTo>
                  <a:moveTo>
                    <a:pt x="10800" y="8100"/>
                  </a:moveTo>
                  <a:cubicBezTo>
                    <a:pt x="8631" y="8100"/>
                    <a:pt x="6873" y="10518"/>
                    <a:pt x="6873" y="13500"/>
                  </a:cubicBezTo>
                  <a:cubicBezTo>
                    <a:pt x="6873" y="16483"/>
                    <a:pt x="8631" y="18900"/>
                    <a:pt x="10800" y="18900"/>
                  </a:cubicBezTo>
                  <a:cubicBezTo>
                    <a:pt x="12969" y="18900"/>
                    <a:pt x="14727" y="16483"/>
                    <a:pt x="14727" y="13500"/>
                  </a:cubicBezTo>
                  <a:cubicBezTo>
                    <a:pt x="14727" y="10518"/>
                    <a:pt x="12969" y="8100"/>
                    <a:pt x="10800" y="8100"/>
                  </a:cubicBezTo>
                  <a:moveTo>
                    <a:pt x="17182" y="17550"/>
                  </a:moveTo>
                  <a:lnTo>
                    <a:pt x="16200" y="17550"/>
                  </a:lnTo>
                  <a:cubicBezTo>
                    <a:pt x="15929" y="17550"/>
                    <a:pt x="15709" y="17852"/>
                    <a:pt x="15709" y="18225"/>
                  </a:cubicBezTo>
                  <a:cubicBezTo>
                    <a:pt x="15709" y="18598"/>
                    <a:pt x="15929" y="18900"/>
                    <a:pt x="16200" y="18900"/>
                  </a:cubicBezTo>
                  <a:lnTo>
                    <a:pt x="17182" y="18900"/>
                  </a:lnTo>
                  <a:cubicBezTo>
                    <a:pt x="17453" y="18900"/>
                    <a:pt x="17673" y="18598"/>
                    <a:pt x="17673" y="18225"/>
                  </a:cubicBezTo>
                  <a:cubicBezTo>
                    <a:pt x="17673" y="17852"/>
                    <a:pt x="17453" y="17550"/>
                    <a:pt x="17182" y="17550"/>
                  </a:cubicBezTo>
                  <a:moveTo>
                    <a:pt x="20127" y="8100"/>
                  </a:moveTo>
                  <a:cubicBezTo>
                    <a:pt x="19856" y="8100"/>
                    <a:pt x="19636" y="7798"/>
                    <a:pt x="19636" y="7425"/>
                  </a:cubicBezTo>
                  <a:cubicBezTo>
                    <a:pt x="19636" y="7052"/>
                    <a:pt x="19856" y="6750"/>
                    <a:pt x="20127" y="6750"/>
                  </a:cubicBezTo>
                  <a:cubicBezTo>
                    <a:pt x="20399" y="6750"/>
                    <a:pt x="20618" y="7052"/>
                    <a:pt x="20618" y="7425"/>
                  </a:cubicBezTo>
                  <a:cubicBezTo>
                    <a:pt x="20618" y="7798"/>
                    <a:pt x="20399" y="8100"/>
                    <a:pt x="20127" y="8100"/>
                  </a:cubicBezTo>
                  <a:moveTo>
                    <a:pt x="20618" y="17674"/>
                  </a:moveTo>
                  <a:cubicBezTo>
                    <a:pt x="20464" y="17599"/>
                    <a:pt x="20300" y="17550"/>
                    <a:pt x="20127" y="17550"/>
                  </a:cubicBezTo>
                  <a:cubicBezTo>
                    <a:pt x="19314" y="17550"/>
                    <a:pt x="18655" y="18457"/>
                    <a:pt x="18655" y="19575"/>
                  </a:cubicBezTo>
                  <a:cubicBezTo>
                    <a:pt x="18655" y="19813"/>
                    <a:pt x="18690" y="20038"/>
                    <a:pt x="18745" y="20250"/>
                  </a:cubicBezTo>
                  <a:lnTo>
                    <a:pt x="2855" y="20250"/>
                  </a:lnTo>
                  <a:cubicBezTo>
                    <a:pt x="2910" y="20038"/>
                    <a:pt x="2945" y="19813"/>
                    <a:pt x="2945" y="19575"/>
                  </a:cubicBezTo>
                  <a:cubicBezTo>
                    <a:pt x="2945" y="18457"/>
                    <a:pt x="2286" y="17550"/>
                    <a:pt x="1473" y="17550"/>
                  </a:cubicBezTo>
                  <a:cubicBezTo>
                    <a:pt x="1300" y="17550"/>
                    <a:pt x="1136" y="17599"/>
                    <a:pt x="982" y="17674"/>
                  </a:cubicBezTo>
                  <a:lnTo>
                    <a:pt x="982" y="9326"/>
                  </a:lnTo>
                  <a:cubicBezTo>
                    <a:pt x="1136" y="9402"/>
                    <a:pt x="1300" y="9450"/>
                    <a:pt x="1473" y="9450"/>
                  </a:cubicBezTo>
                  <a:cubicBezTo>
                    <a:pt x="2286" y="9450"/>
                    <a:pt x="2945" y="8544"/>
                    <a:pt x="2945" y="7425"/>
                  </a:cubicBezTo>
                  <a:cubicBezTo>
                    <a:pt x="2945" y="7187"/>
                    <a:pt x="2910" y="6962"/>
                    <a:pt x="2855" y="6750"/>
                  </a:cubicBezTo>
                  <a:lnTo>
                    <a:pt x="18745" y="6750"/>
                  </a:lnTo>
                  <a:cubicBezTo>
                    <a:pt x="18690" y="6962"/>
                    <a:pt x="18655" y="7187"/>
                    <a:pt x="18655" y="7425"/>
                  </a:cubicBezTo>
                  <a:cubicBezTo>
                    <a:pt x="18655" y="8544"/>
                    <a:pt x="19314" y="9450"/>
                    <a:pt x="20127" y="9450"/>
                  </a:cubicBezTo>
                  <a:cubicBezTo>
                    <a:pt x="20300" y="9450"/>
                    <a:pt x="20464" y="9402"/>
                    <a:pt x="20618" y="9326"/>
                  </a:cubicBezTo>
                  <a:cubicBezTo>
                    <a:pt x="20618" y="9326"/>
                    <a:pt x="20618" y="17674"/>
                    <a:pt x="20618" y="17674"/>
                  </a:cubicBezTo>
                  <a:close/>
                  <a:moveTo>
                    <a:pt x="20127" y="20250"/>
                  </a:moveTo>
                  <a:cubicBezTo>
                    <a:pt x="19856" y="20250"/>
                    <a:pt x="19636" y="19948"/>
                    <a:pt x="19636" y="19575"/>
                  </a:cubicBezTo>
                  <a:cubicBezTo>
                    <a:pt x="19636" y="19203"/>
                    <a:pt x="19856" y="18900"/>
                    <a:pt x="20127" y="18900"/>
                  </a:cubicBezTo>
                  <a:cubicBezTo>
                    <a:pt x="20399" y="18900"/>
                    <a:pt x="20618" y="19203"/>
                    <a:pt x="20618" y="19575"/>
                  </a:cubicBezTo>
                  <a:cubicBezTo>
                    <a:pt x="20618" y="19948"/>
                    <a:pt x="20399" y="20250"/>
                    <a:pt x="20127" y="20250"/>
                  </a:cubicBezTo>
                  <a:moveTo>
                    <a:pt x="1473" y="20250"/>
                  </a:moveTo>
                  <a:cubicBezTo>
                    <a:pt x="1201" y="20250"/>
                    <a:pt x="982" y="19948"/>
                    <a:pt x="982" y="19575"/>
                  </a:cubicBezTo>
                  <a:cubicBezTo>
                    <a:pt x="982" y="19203"/>
                    <a:pt x="1201" y="18900"/>
                    <a:pt x="1473" y="18900"/>
                  </a:cubicBezTo>
                  <a:cubicBezTo>
                    <a:pt x="1744" y="18900"/>
                    <a:pt x="1964" y="19203"/>
                    <a:pt x="1964" y="19575"/>
                  </a:cubicBezTo>
                  <a:cubicBezTo>
                    <a:pt x="1964" y="19948"/>
                    <a:pt x="1744" y="20250"/>
                    <a:pt x="1473" y="20250"/>
                  </a:cubicBezTo>
                  <a:moveTo>
                    <a:pt x="1473" y="6750"/>
                  </a:moveTo>
                  <a:cubicBezTo>
                    <a:pt x="1744" y="6750"/>
                    <a:pt x="1964" y="7052"/>
                    <a:pt x="1964" y="7425"/>
                  </a:cubicBezTo>
                  <a:cubicBezTo>
                    <a:pt x="1964" y="7798"/>
                    <a:pt x="1744" y="8100"/>
                    <a:pt x="1473" y="8100"/>
                  </a:cubicBezTo>
                  <a:cubicBezTo>
                    <a:pt x="1201" y="8100"/>
                    <a:pt x="982" y="7798"/>
                    <a:pt x="982" y="7425"/>
                  </a:cubicBezTo>
                  <a:cubicBezTo>
                    <a:pt x="982" y="7052"/>
                    <a:pt x="1201" y="6750"/>
                    <a:pt x="1473" y="6750"/>
                  </a:cubicBezTo>
                  <a:moveTo>
                    <a:pt x="20618" y="5400"/>
                  </a:moveTo>
                  <a:lnTo>
                    <a:pt x="982" y="5400"/>
                  </a:lnTo>
                  <a:cubicBezTo>
                    <a:pt x="440" y="5400"/>
                    <a:pt x="0" y="6004"/>
                    <a:pt x="0" y="6750"/>
                  </a:cubicBezTo>
                  <a:lnTo>
                    <a:pt x="0" y="20250"/>
                  </a:lnTo>
                  <a:cubicBezTo>
                    <a:pt x="0" y="20996"/>
                    <a:pt x="440" y="21600"/>
                    <a:pt x="982" y="21600"/>
                  </a:cubicBezTo>
                  <a:lnTo>
                    <a:pt x="20618" y="21600"/>
                  </a:lnTo>
                  <a:cubicBezTo>
                    <a:pt x="21160" y="21600"/>
                    <a:pt x="21600" y="20996"/>
                    <a:pt x="21600" y="20250"/>
                  </a:cubicBezTo>
                  <a:lnTo>
                    <a:pt x="21600" y="6750"/>
                  </a:lnTo>
                  <a:cubicBezTo>
                    <a:pt x="21600" y="6004"/>
                    <a:pt x="21160" y="5400"/>
                    <a:pt x="20618" y="5400"/>
                  </a:cubicBezTo>
                  <a:moveTo>
                    <a:pt x="2455" y="4050"/>
                  </a:moveTo>
                  <a:lnTo>
                    <a:pt x="19145" y="4050"/>
                  </a:lnTo>
                  <a:cubicBezTo>
                    <a:pt x="19417" y="4050"/>
                    <a:pt x="19636" y="3748"/>
                    <a:pt x="19636" y="3376"/>
                  </a:cubicBezTo>
                  <a:cubicBezTo>
                    <a:pt x="19636" y="3002"/>
                    <a:pt x="19417" y="2700"/>
                    <a:pt x="19145" y="2700"/>
                  </a:cubicBezTo>
                  <a:lnTo>
                    <a:pt x="2455" y="2700"/>
                  </a:lnTo>
                  <a:cubicBezTo>
                    <a:pt x="2183" y="2700"/>
                    <a:pt x="1964" y="3002"/>
                    <a:pt x="1964" y="3376"/>
                  </a:cubicBezTo>
                  <a:cubicBezTo>
                    <a:pt x="1964" y="3748"/>
                    <a:pt x="2183" y="4050"/>
                    <a:pt x="2455" y="4050"/>
                  </a:cubicBezTo>
                  <a:moveTo>
                    <a:pt x="4418" y="1350"/>
                  </a:moveTo>
                  <a:lnTo>
                    <a:pt x="17182" y="1350"/>
                  </a:lnTo>
                  <a:cubicBezTo>
                    <a:pt x="17453" y="1350"/>
                    <a:pt x="17673" y="1048"/>
                    <a:pt x="17673" y="675"/>
                  </a:cubicBezTo>
                  <a:cubicBezTo>
                    <a:pt x="17673" y="302"/>
                    <a:pt x="17453" y="0"/>
                    <a:pt x="17182" y="0"/>
                  </a:cubicBezTo>
                  <a:lnTo>
                    <a:pt x="4418" y="0"/>
                  </a:lnTo>
                  <a:cubicBezTo>
                    <a:pt x="4147" y="0"/>
                    <a:pt x="3927" y="302"/>
                    <a:pt x="3927" y="675"/>
                  </a:cubicBezTo>
                  <a:cubicBezTo>
                    <a:pt x="3927" y="1048"/>
                    <a:pt x="4147" y="1350"/>
                    <a:pt x="4418" y="1350"/>
                  </a:cubicBezTo>
                  <a:moveTo>
                    <a:pt x="5400" y="8100"/>
                  </a:moveTo>
                  <a:lnTo>
                    <a:pt x="4418" y="8100"/>
                  </a:lnTo>
                  <a:cubicBezTo>
                    <a:pt x="4147" y="8100"/>
                    <a:pt x="3927" y="8403"/>
                    <a:pt x="3927" y="8775"/>
                  </a:cubicBezTo>
                  <a:cubicBezTo>
                    <a:pt x="3927" y="9148"/>
                    <a:pt x="4147" y="9450"/>
                    <a:pt x="4418" y="9450"/>
                  </a:cubicBezTo>
                  <a:lnTo>
                    <a:pt x="5400" y="9450"/>
                  </a:lnTo>
                  <a:cubicBezTo>
                    <a:pt x="5671" y="9450"/>
                    <a:pt x="5891" y="9148"/>
                    <a:pt x="5891" y="8775"/>
                  </a:cubicBezTo>
                  <a:cubicBezTo>
                    <a:pt x="5891" y="8403"/>
                    <a:pt x="5671" y="8100"/>
                    <a:pt x="5400" y="8100"/>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Nunito Sans ExtraLight" pitchFamily="2" charset="77"/>
                <a:ea typeface="Open Sans Semibold" charset="0"/>
                <a:cs typeface="Open Sans Semibold" charset="0"/>
              </a:endParaRPr>
            </a:p>
          </p:txBody>
        </p:sp>
        <p:sp>
          <p:nvSpPr>
            <p:cNvPr id="12" name="Shape 2850">
              <a:extLst>
                <a:ext uri="{FF2B5EF4-FFF2-40B4-BE49-F238E27FC236}">
                  <a16:creationId xmlns:a16="http://schemas.microsoft.com/office/drawing/2014/main" id="{72F6FA4A-1047-ED4F-A065-084BA31592D3}"/>
                </a:ext>
              </a:extLst>
            </p:cNvPr>
            <p:cNvSpPr>
              <a:spLocks noChangeAspect="1"/>
            </p:cNvSpPr>
            <p:nvPr/>
          </p:nvSpPr>
          <p:spPr>
            <a:xfrm>
              <a:off x="1887421" y="11332501"/>
              <a:ext cx="656696" cy="656696"/>
            </a:xfrm>
            <a:custGeom>
              <a:avLst/>
              <a:gdLst/>
              <a:ahLst/>
              <a:cxnLst>
                <a:cxn ang="0">
                  <a:pos x="wd2" y="hd2"/>
                </a:cxn>
                <a:cxn ang="5400000">
                  <a:pos x="wd2" y="hd2"/>
                </a:cxn>
                <a:cxn ang="10800000">
                  <a:pos x="wd2" y="hd2"/>
                </a:cxn>
                <a:cxn ang="16200000">
                  <a:pos x="wd2" y="hd2"/>
                </a:cxn>
              </a:cxnLst>
              <a:rect l="0" t="0" r="r" b="b"/>
              <a:pathLst>
                <a:path w="21600" h="21600" extrusionOk="0">
                  <a:moveTo>
                    <a:pt x="491" y="0"/>
                  </a:moveTo>
                  <a:cubicBezTo>
                    <a:pt x="220" y="0"/>
                    <a:pt x="0" y="220"/>
                    <a:pt x="0" y="491"/>
                  </a:cubicBezTo>
                  <a:cubicBezTo>
                    <a:pt x="0" y="762"/>
                    <a:pt x="220" y="982"/>
                    <a:pt x="491" y="982"/>
                  </a:cubicBezTo>
                  <a:cubicBezTo>
                    <a:pt x="11607" y="982"/>
                    <a:pt x="20618" y="9993"/>
                    <a:pt x="20618" y="21109"/>
                  </a:cubicBezTo>
                  <a:cubicBezTo>
                    <a:pt x="20618" y="21380"/>
                    <a:pt x="20838" y="21600"/>
                    <a:pt x="21109" y="21600"/>
                  </a:cubicBezTo>
                  <a:cubicBezTo>
                    <a:pt x="21380" y="21600"/>
                    <a:pt x="21600" y="21380"/>
                    <a:pt x="21600" y="21109"/>
                  </a:cubicBezTo>
                  <a:cubicBezTo>
                    <a:pt x="21600" y="9451"/>
                    <a:pt x="12149" y="0"/>
                    <a:pt x="491" y="0"/>
                  </a:cubicBezTo>
                  <a:moveTo>
                    <a:pt x="491" y="9818"/>
                  </a:moveTo>
                  <a:cubicBezTo>
                    <a:pt x="220" y="9818"/>
                    <a:pt x="0" y="10038"/>
                    <a:pt x="0" y="10309"/>
                  </a:cubicBezTo>
                  <a:cubicBezTo>
                    <a:pt x="0" y="10581"/>
                    <a:pt x="220" y="10800"/>
                    <a:pt x="491" y="10800"/>
                  </a:cubicBezTo>
                  <a:cubicBezTo>
                    <a:pt x="6184" y="10800"/>
                    <a:pt x="10800" y="15416"/>
                    <a:pt x="10800" y="21109"/>
                  </a:cubicBezTo>
                  <a:cubicBezTo>
                    <a:pt x="10800" y="21380"/>
                    <a:pt x="11020" y="21600"/>
                    <a:pt x="11291" y="21600"/>
                  </a:cubicBezTo>
                  <a:cubicBezTo>
                    <a:pt x="11562" y="21600"/>
                    <a:pt x="11782" y="21380"/>
                    <a:pt x="11782" y="21109"/>
                  </a:cubicBezTo>
                  <a:cubicBezTo>
                    <a:pt x="11782" y="14873"/>
                    <a:pt x="6727" y="9818"/>
                    <a:pt x="491" y="9818"/>
                  </a:cubicBezTo>
                  <a:moveTo>
                    <a:pt x="491" y="4909"/>
                  </a:moveTo>
                  <a:cubicBezTo>
                    <a:pt x="220" y="4909"/>
                    <a:pt x="0" y="5129"/>
                    <a:pt x="0" y="5400"/>
                  </a:cubicBezTo>
                  <a:cubicBezTo>
                    <a:pt x="0" y="5672"/>
                    <a:pt x="220" y="5891"/>
                    <a:pt x="491" y="5891"/>
                  </a:cubicBezTo>
                  <a:cubicBezTo>
                    <a:pt x="8896" y="5891"/>
                    <a:pt x="15709" y="12705"/>
                    <a:pt x="15709" y="21109"/>
                  </a:cubicBezTo>
                  <a:cubicBezTo>
                    <a:pt x="15709" y="21380"/>
                    <a:pt x="15929" y="21600"/>
                    <a:pt x="16200" y="21600"/>
                  </a:cubicBezTo>
                  <a:cubicBezTo>
                    <a:pt x="16471" y="21600"/>
                    <a:pt x="16691" y="21380"/>
                    <a:pt x="16691" y="21109"/>
                  </a:cubicBezTo>
                  <a:cubicBezTo>
                    <a:pt x="16691" y="12162"/>
                    <a:pt x="9438" y="4909"/>
                    <a:pt x="491" y="4909"/>
                  </a:cubicBezTo>
                  <a:moveTo>
                    <a:pt x="2945" y="20618"/>
                  </a:moveTo>
                  <a:cubicBezTo>
                    <a:pt x="1861" y="20618"/>
                    <a:pt x="982" y="19739"/>
                    <a:pt x="982" y="18655"/>
                  </a:cubicBezTo>
                  <a:cubicBezTo>
                    <a:pt x="982" y="17570"/>
                    <a:pt x="1861" y="16691"/>
                    <a:pt x="2945" y="16691"/>
                  </a:cubicBezTo>
                  <a:cubicBezTo>
                    <a:pt x="4030" y="16691"/>
                    <a:pt x="4909" y="17570"/>
                    <a:pt x="4909" y="18655"/>
                  </a:cubicBezTo>
                  <a:cubicBezTo>
                    <a:pt x="4909" y="19739"/>
                    <a:pt x="4030" y="20618"/>
                    <a:pt x="2945" y="20618"/>
                  </a:cubicBezTo>
                  <a:moveTo>
                    <a:pt x="2945" y="15709"/>
                  </a:moveTo>
                  <a:cubicBezTo>
                    <a:pt x="1319" y="15709"/>
                    <a:pt x="0" y="17028"/>
                    <a:pt x="0" y="18655"/>
                  </a:cubicBezTo>
                  <a:cubicBezTo>
                    <a:pt x="0" y="20281"/>
                    <a:pt x="1319" y="21600"/>
                    <a:pt x="2945" y="21600"/>
                  </a:cubicBezTo>
                  <a:cubicBezTo>
                    <a:pt x="4573" y="21600"/>
                    <a:pt x="5891" y="20281"/>
                    <a:pt x="5891" y="18655"/>
                  </a:cubicBezTo>
                  <a:cubicBezTo>
                    <a:pt x="5891" y="17028"/>
                    <a:pt x="4573" y="15709"/>
                    <a:pt x="2945" y="15709"/>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200" dirty="0">
                <a:latin typeface="Nunito Sans ExtraLight" pitchFamily="2" charset="77"/>
                <a:ea typeface="Open Sans Semibold" charset="0"/>
                <a:cs typeface="Open Sans Semibold" charset="0"/>
              </a:endParaRPr>
            </a:p>
          </p:txBody>
        </p:sp>
        <p:sp>
          <p:nvSpPr>
            <p:cNvPr id="13" name="TextBox 12">
              <a:extLst>
                <a:ext uri="{FF2B5EF4-FFF2-40B4-BE49-F238E27FC236}">
                  <a16:creationId xmlns:a16="http://schemas.microsoft.com/office/drawing/2014/main" id="{F27F7BCF-AE03-7F4E-9EE0-DA361F6D6696}"/>
                </a:ext>
              </a:extLst>
            </p:cNvPr>
            <p:cNvSpPr txBox="1"/>
            <p:nvPr/>
          </p:nvSpPr>
          <p:spPr>
            <a:xfrm>
              <a:off x="3515255" y="5365429"/>
              <a:ext cx="2247512" cy="691173"/>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VALUE 1</a:t>
              </a:r>
            </a:p>
          </p:txBody>
        </p:sp>
        <p:sp>
          <p:nvSpPr>
            <p:cNvPr id="14" name="Subtitle 2">
              <a:extLst>
                <a:ext uri="{FF2B5EF4-FFF2-40B4-BE49-F238E27FC236}">
                  <a16:creationId xmlns:a16="http://schemas.microsoft.com/office/drawing/2014/main" id="{3B596669-92D9-1C43-A9A5-B3D5756D37BB}"/>
                </a:ext>
              </a:extLst>
            </p:cNvPr>
            <p:cNvSpPr txBox="1">
              <a:spLocks/>
            </p:cNvSpPr>
            <p:nvPr/>
          </p:nvSpPr>
          <p:spPr>
            <a:xfrm>
              <a:off x="3515255" y="6132568"/>
              <a:ext cx="6019147" cy="662374"/>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5" name="TextBox 14">
              <a:extLst>
                <a:ext uri="{FF2B5EF4-FFF2-40B4-BE49-F238E27FC236}">
                  <a16:creationId xmlns:a16="http://schemas.microsoft.com/office/drawing/2014/main" id="{697469CD-4380-714A-873B-D97152220972}"/>
                </a:ext>
              </a:extLst>
            </p:cNvPr>
            <p:cNvSpPr txBox="1"/>
            <p:nvPr/>
          </p:nvSpPr>
          <p:spPr>
            <a:xfrm>
              <a:off x="3515255" y="10653411"/>
              <a:ext cx="2268511" cy="691173"/>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VALUE 3</a:t>
              </a:r>
            </a:p>
          </p:txBody>
        </p:sp>
        <p:sp>
          <p:nvSpPr>
            <p:cNvPr id="16" name="Subtitle 2">
              <a:extLst>
                <a:ext uri="{FF2B5EF4-FFF2-40B4-BE49-F238E27FC236}">
                  <a16:creationId xmlns:a16="http://schemas.microsoft.com/office/drawing/2014/main" id="{3695A3FB-9206-B84C-AD05-83189CFB56ED}"/>
                </a:ext>
              </a:extLst>
            </p:cNvPr>
            <p:cNvSpPr txBox="1">
              <a:spLocks/>
            </p:cNvSpPr>
            <p:nvPr/>
          </p:nvSpPr>
          <p:spPr>
            <a:xfrm>
              <a:off x="3515255" y="11420550"/>
              <a:ext cx="6019147" cy="662374"/>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7" name="TextBox 16">
              <a:extLst>
                <a:ext uri="{FF2B5EF4-FFF2-40B4-BE49-F238E27FC236}">
                  <a16:creationId xmlns:a16="http://schemas.microsoft.com/office/drawing/2014/main" id="{588759ED-842F-D642-9866-04685631B7DE}"/>
                </a:ext>
              </a:extLst>
            </p:cNvPr>
            <p:cNvSpPr txBox="1"/>
            <p:nvPr/>
          </p:nvSpPr>
          <p:spPr>
            <a:xfrm>
              <a:off x="3515255" y="8003007"/>
              <a:ext cx="2259512" cy="691173"/>
            </a:xfrm>
            <a:prstGeom prst="rect">
              <a:avLst/>
            </a:prstGeom>
            <a:noFill/>
          </p:spPr>
          <p:txBody>
            <a:bodyPr wrap="none" rtlCol="0" anchor="b" anchorCtr="0">
              <a:spAutoFit/>
            </a:bodyPr>
            <a:lstStyle/>
            <a:p>
              <a:r>
                <a:rPr lang="en-US" b="1" spc="150" dirty="0">
                  <a:solidFill>
                    <a:schemeClr val="tx2"/>
                  </a:solidFill>
                  <a:latin typeface="Gentona Book" pitchFamily="2" charset="77"/>
                  <a:ea typeface="League Spartan" charset="0"/>
                  <a:cs typeface="Poppins SemiBold" pitchFamily="2" charset="77"/>
                </a:rPr>
                <a:t>VALUE 2</a:t>
              </a:r>
            </a:p>
          </p:txBody>
        </p:sp>
        <p:sp>
          <p:nvSpPr>
            <p:cNvPr id="18" name="Subtitle 2">
              <a:extLst>
                <a:ext uri="{FF2B5EF4-FFF2-40B4-BE49-F238E27FC236}">
                  <a16:creationId xmlns:a16="http://schemas.microsoft.com/office/drawing/2014/main" id="{528F37C3-C338-C141-BA7E-09F69C25C475}"/>
                </a:ext>
              </a:extLst>
            </p:cNvPr>
            <p:cNvSpPr txBox="1">
              <a:spLocks/>
            </p:cNvSpPr>
            <p:nvPr/>
          </p:nvSpPr>
          <p:spPr>
            <a:xfrm>
              <a:off x="3515255" y="8770149"/>
              <a:ext cx="6019147" cy="662374"/>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graphicFrame>
          <p:nvGraphicFramePr>
            <p:cNvPr id="19" name="Chart 18">
              <a:extLst>
                <a:ext uri="{FF2B5EF4-FFF2-40B4-BE49-F238E27FC236}">
                  <a16:creationId xmlns:a16="http://schemas.microsoft.com/office/drawing/2014/main" id="{3BD04447-5570-4F46-B2FE-887448EF36F2}"/>
                </a:ext>
              </a:extLst>
            </p:cNvPr>
            <p:cNvGraphicFramePr/>
            <p:nvPr>
              <p:extLst>
                <p:ext uri="{D42A27DB-BD31-4B8C-83A1-F6EECF244321}">
                  <p14:modId xmlns:p14="http://schemas.microsoft.com/office/powerpoint/2010/main" val="369233122"/>
                </p:ext>
              </p:extLst>
            </p:nvPr>
          </p:nvGraphicFramePr>
          <p:xfrm>
            <a:off x="10107826" y="3212758"/>
            <a:ext cx="12748999" cy="9741242"/>
          </p:xfrm>
          <a:graphic>
            <a:graphicData uri="http://schemas.openxmlformats.org/drawingml/2006/chart">
              <c:chart xmlns:c="http://schemas.openxmlformats.org/drawingml/2006/chart" xmlns:r="http://schemas.openxmlformats.org/officeDocument/2006/relationships" r:id="rId2"/>
            </a:graphicData>
          </a:graphic>
        </p:graphicFrame>
      </p:grpSp>
    </p:spTree>
    <p:extLst>
      <p:ext uri="{BB962C8B-B14F-4D97-AF65-F5344CB8AC3E}">
        <p14:creationId xmlns:p14="http://schemas.microsoft.com/office/powerpoint/2010/main" val="97313008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57F23-662A-B242-A1ED-D98AC50481FC}"/>
              </a:ext>
            </a:extLst>
          </p:cNvPr>
          <p:cNvSpPr>
            <a:spLocks noGrp="1"/>
          </p:cNvSpPr>
          <p:nvPr>
            <p:ph type="title"/>
          </p:nvPr>
        </p:nvSpPr>
        <p:spPr/>
        <p:txBody>
          <a:bodyPr/>
          <a:lstStyle/>
          <a:p>
            <a:r>
              <a:rPr lang="en-US" dirty="0"/>
              <a:t>SAMPLE GRAPHS</a:t>
            </a:r>
          </a:p>
        </p:txBody>
      </p:sp>
      <p:sp>
        <p:nvSpPr>
          <p:cNvPr id="3" name="Text Placeholder 2">
            <a:extLst>
              <a:ext uri="{FF2B5EF4-FFF2-40B4-BE49-F238E27FC236}">
                <a16:creationId xmlns:a16="http://schemas.microsoft.com/office/drawing/2014/main" id="{27E8FA71-6FA9-8E49-A192-7D5B6B53C8B5}"/>
              </a:ext>
            </a:extLst>
          </p:cNvPr>
          <p:cNvSpPr>
            <a:spLocks noGrp="1"/>
          </p:cNvSpPr>
          <p:nvPr>
            <p:ph type="body" sz="quarter" idx="17"/>
          </p:nvPr>
        </p:nvSpPr>
        <p:spPr/>
        <p:txBody>
          <a:bodyPr/>
          <a:lstStyle/>
          <a:p>
            <a:r>
              <a:rPr lang="en-US" dirty="0"/>
              <a:t>EDIT THESE CHARTS IN EXCEL</a:t>
            </a:r>
          </a:p>
        </p:txBody>
      </p:sp>
      <p:grpSp>
        <p:nvGrpSpPr>
          <p:cNvPr id="15" name="Group 14">
            <a:extLst>
              <a:ext uri="{FF2B5EF4-FFF2-40B4-BE49-F238E27FC236}">
                <a16:creationId xmlns:a16="http://schemas.microsoft.com/office/drawing/2014/main" id="{C91A6628-659F-234C-8A5E-F79D65B3C123}"/>
              </a:ext>
            </a:extLst>
          </p:cNvPr>
          <p:cNvGrpSpPr/>
          <p:nvPr/>
        </p:nvGrpSpPr>
        <p:grpSpPr>
          <a:xfrm>
            <a:off x="574203" y="1717015"/>
            <a:ext cx="11170122" cy="4388689"/>
            <a:chOff x="1520825" y="3461658"/>
            <a:chExt cx="21336001" cy="8382816"/>
          </a:xfrm>
        </p:grpSpPr>
        <p:graphicFrame>
          <p:nvGraphicFramePr>
            <p:cNvPr id="6" name="Chart 5">
              <a:extLst>
                <a:ext uri="{FF2B5EF4-FFF2-40B4-BE49-F238E27FC236}">
                  <a16:creationId xmlns:a16="http://schemas.microsoft.com/office/drawing/2014/main" id="{E73D272C-7794-C949-A7E7-BA6E6B97DCC4}"/>
                </a:ext>
              </a:extLst>
            </p:cNvPr>
            <p:cNvGraphicFramePr/>
            <p:nvPr>
              <p:extLst>
                <p:ext uri="{D42A27DB-BD31-4B8C-83A1-F6EECF244321}">
                  <p14:modId xmlns:p14="http://schemas.microsoft.com/office/powerpoint/2010/main" val="4278692454"/>
                </p:ext>
              </p:extLst>
            </p:nvPr>
          </p:nvGraphicFramePr>
          <p:xfrm>
            <a:off x="1520826" y="3461658"/>
            <a:ext cx="21336000" cy="628193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B24669A4-BBC7-D243-9D10-8151F9A5294F}"/>
                </a:ext>
              </a:extLst>
            </p:cNvPr>
            <p:cNvSpPr txBox="1"/>
            <p:nvPr/>
          </p:nvSpPr>
          <p:spPr>
            <a:xfrm>
              <a:off x="1520825" y="10386981"/>
              <a:ext cx="2293968" cy="705459"/>
            </a:xfrm>
            <a:prstGeom prst="rect">
              <a:avLst/>
            </a:prstGeom>
            <a:noFill/>
          </p:spPr>
          <p:txBody>
            <a:bodyPr wrap="none" rtlCol="0" anchor="b" anchorCtr="0">
              <a:spAutoFit/>
            </a:bodyPr>
            <a:lstStyle/>
            <a:p>
              <a:r>
                <a:rPr lang="en-US" b="1" spc="150" dirty="0">
                  <a:solidFill>
                    <a:schemeClr val="accent6"/>
                  </a:solidFill>
                  <a:latin typeface="Gentona Book" pitchFamily="2" charset="77"/>
                  <a:ea typeface="League Spartan" charset="0"/>
                  <a:cs typeface="Poppins SemiBold" pitchFamily="2" charset="77"/>
                </a:rPr>
                <a:t>VALUE 1</a:t>
              </a:r>
            </a:p>
          </p:txBody>
        </p:sp>
        <p:sp>
          <p:nvSpPr>
            <p:cNvPr id="8" name="Subtitle 2">
              <a:extLst>
                <a:ext uri="{FF2B5EF4-FFF2-40B4-BE49-F238E27FC236}">
                  <a16:creationId xmlns:a16="http://schemas.microsoft.com/office/drawing/2014/main" id="{C31853FF-29FC-1F44-9FF1-7101B37B7507}"/>
                </a:ext>
              </a:extLst>
            </p:cNvPr>
            <p:cNvSpPr txBox="1">
              <a:spLocks/>
            </p:cNvSpPr>
            <p:nvPr/>
          </p:nvSpPr>
          <p:spPr>
            <a:xfrm>
              <a:off x="1520825" y="11168409"/>
              <a:ext cx="4825167" cy="676065"/>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9" name="TextBox 8">
              <a:extLst>
                <a:ext uri="{FF2B5EF4-FFF2-40B4-BE49-F238E27FC236}">
                  <a16:creationId xmlns:a16="http://schemas.microsoft.com/office/drawing/2014/main" id="{CCC5C372-644B-704B-BDBA-F6E9E804BF48}"/>
                </a:ext>
              </a:extLst>
            </p:cNvPr>
            <p:cNvSpPr txBox="1"/>
            <p:nvPr/>
          </p:nvSpPr>
          <p:spPr>
            <a:xfrm>
              <a:off x="7024435" y="10386981"/>
              <a:ext cx="2306215" cy="705459"/>
            </a:xfrm>
            <a:prstGeom prst="rect">
              <a:avLst/>
            </a:prstGeom>
            <a:noFill/>
          </p:spPr>
          <p:txBody>
            <a:bodyPr wrap="none" rtlCol="0" anchor="b" anchorCtr="0">
              <a:spAutoFit/>
            </a:bodyPr>
            <a:lstStyle/>
            <a:p>
              <a:r>
                <a:rPr lang="en-US" b="1" spc="150" dirty="0">
                  <a:solidFill>
                    <a:schemeClr val="accent1"/>
                  </a:solidFill>
                  <a:latin typeface="Gentona Book" pitchFamily="2" charset="77"/>
                  <a:ea typeface="League Spartan" charset="0"/>
                  <a:cs typeface="Poppins SemiBold" pitchFamily="2" charset="77"/>
                </a:rPr>
                <a:t>VALUE 2</a:t>
              </a:r>
            </a:p>
          </p:txBody>
        </p:sp>
        <p:sp>
          <p:nvSpPr>
            <p:cNvPr id="10" name="Subtitle 2">
              <a:extLst>
                <a:ext uri="{FF2B5EF4-FFF2-40B4-BE49-F238E27FC236}">
                  <a16:creationId xmlns:a16="http://schemas.microsoft.com/office/drawing/2014/main" id="{168272E3-2003-724D-A678-5FACC50189EE}"/>
                </a:ext>
              </a:extLst>
            </p:cNvPr>
            <p:cNvSpPr txBox="1">
              <a:spLocks/>
            </p:cNvSpPr>
            <p:nvPr/>
          </p:nvSpPr>
          <p:spPr>
            <a:xfrm>
              <a:off x="7024435" y="11168409"/>
              <a:ext cx="4825167" cy="676065"/>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1" name="TextBox 10">
              <a:extLst>
                <a:ext uri="{FF2B5EF4-FFF2-40B4-BE49-F238E27FC236}">
                  <a16:creationId xmlns:a16="http://schemas.microsoft.com/office/drawing/2014/main" id="{38257C6B-CD71-244A-A9BC-158440EE2C59}"/>
                </a:ext>
              </a:extLst>
            </p:cNvPr>
            <p:cNvSpPr txBox="1"/>
            <p:nvPr/>
          </p:nvSpPr>
          <p:spPr>
            <a:xfrm>
              <a:off x="12528047" y="10386981"/>
              <a:ext cx="2315401" cy="705459"/>
            </a:xfrm>
            <a:prstGeom prst="rect">
              <a:avLst/>
            </a:prstGeom>
            <a:noFill/>
          </p:spPr>
          <p:txBody>
            <a:bodyPr wrap="none" rtlCol="0" anchor="b" anchorCtr="0">
              <a:spAutoFit/>
            </a:bodyPr>
            <a:lstStyle/>
            <a:p>
              <a:r>
                <a:rPr lang="en-US" b="1" spc="150" dirty="0">
                  <a:solidFill>
                    <a:schemeClr val="accent2"/>
                  </a:solidFill>
                  <a:latin typeface="Gentona Book" pitchFamily="2" charset="77"/>
                  <a:ea typeface="League Spartan" charset="0"/>
                  <a:cs typeface="Poppins SemiBold" pitchFamily="2" charset="77"/>
                </a:rPr>
                <a:t>VALUE 3</a:t>
              </a:r>
            </a:p>
          </p:txBody>
        </p:sp>
        <p:sp>
          <p:nvSpPr>
            <p:cNvPr id="12" name="Subtitle 2">
              <a:extLst>
                <a:ext uri="{FF2B5EF4-FFF2-40B4-BE49-F238E27FC236}">
                  <a16:creationId xmlns:a16="http://schemas.microsoft.com/office/drawing/2014/main" id="{7153A33B-9776-D942-B1BA-F330CC4645D9}"/>
                </a:ext>
              </a:extLst>
            </p:cNvPr>
            <p:cNvSpPr txBox="1">
              <a:spLocks/>
            </p:cNvSpPr>
            <p:nvPr/>
          </p:nvSpPr>
          <p:spPr>
            <a:xfrm>
              <a:off x="12528047" y="11168409"/>
              <a:ext cx="4825167" cy="676065"/>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sp>
          <p:nvSpPr>
            <p:cNvPr id="13" name="TextBox 12">
              <a:extLst>
                <a:ext uri="{FF2B5EF4-FFF2-40B4-BE49-F238E27FC236}">
                  <a16:creationId xmlns:a16="http://schemas.microsoft.com/office/drawing/2014/main" id="{4FC78DD0-E14E-5F45-87BB-216AB942162E}"/>
                </a:ext>
              </a:extLst>
            </p:cNvPr>
            <p:cNvSpPr txBox="1"/>
            <p:nvPr/>
          </p:nvSpPr>
          <p:spPr>
            <a:xfrm>
              <a:off x="18031657" y="10386981"/>
              <a:ext cx="2342958" cy="705459"/>
            </a:xfrm>
            <a:prstGeom prst="rect">
              <a:avLst/>
            </a:prstGeom>
            <a:noFill/>
          </p:spPr>
          <p:txBody>
            <a:bodyPr wrap="none" rtlCol="0" anchor="b" anchorCtr="0">
              <a:spAutoFit/>
            </a:bodyPr>
            <a:lstStyle/>
            <a:p>
              <a:r>
                <a:rPr lang="en-US" b="1" spc="150" dirty="0">
                  <a:solidFill>
                    <a:schemeClr val="accent3"/>
                  </a:solidFill>
                  <a:latin typeface="Gentona Book" pitchFamily="2" charset="77"/>
                  <a:ea typeface="League Spartan" charset="0"/>
                  <a:cs typeface="Poppins SemiBold" pitchFamily="2" charset="77"/>
                </a:rPr>
                <a:t>VALUE 4</a:t>
              </a:r>
            </a:p>
          </p:txBody>
        </p:sp>
        <p:sp>
          <p:nvSpPr>
            <p:cNvPr id="14" name="Subtitle 2">
              <a:extLst>
                <a:ext uri="{FF2B5EF4-FFF2-40B4-BE49-F238E27FC236}">
                  <a16:creationId xmlns:a16="http://schemas.microsoft.com/office/drawing/2014/main" id="{9271ECAC-8E89-D242-B7F7-D6D1A2BCBDD5}"/>
                </a:ext>
              </a:extLst>
            </p:cNvPr>
            <p:cNvSpPr txBox="1">
              <a:spLocks/>
            </p:cNvSpPr>
            <p:nvPr/>
          </p:nvSpPr>
          <p:spPr>
            <a:xfrm>
              <a:off x="18031657" y="11168409"/>
              <a:ext cx="4825167" cy="676065"/>
            </a:xfrm>
            <a:prstGeom prst="rect">
              <a:avLst/>
            </a:prstGeom>
          </p:spPr>
          <p:txBody>
            <a:bodyPr vert="horz" wrap="square" lIns="91440" tIns="45720" rIns="91440" bIns="9144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1200"/>
                </a:spcBef>
              </a:pPr>
              <a:r>
                <a:rPr lang="en-US" sz="1400" dirty="0">
                  <a:solidFill>
                    <a:schemeClr val="tx1"/>
                  </a:solidFill>
                  <a:latin typeface="Gentona Book" pitchFamily="2" charset="77"/>
                  <a:ea typeface="Noto Sans Light" panose="020B0402040504020204" pitchFamily="34" charset="0"/>
                  <a:cs typeface="Noto Sans Light" panose="020B0402040504020204" pitchFamily="34" charset="0"/>
                </a:rPr>
                <a:t>Describe chart here.</a:t>
              </a:r>
            </a:p>
          </p:txBody>
        </p:sp>
      </p:grpSp>
    </p:spTree>
    <p:extLst>
      <p:ext uri="{BB962C8B-B14F-4D97-AF65-F5344CB8AC3E}">
        <p14:creationId xmlns:p14="http://schemas.microsoft.com/office/powerpoint/2010/main" val="261703138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02ED0-4B09-5740-AD70-EE1752C4C0D7}"/>
              </a:ext>
            </a:extLst>
          </p:cNvPr>
          <p:cNvSpPr>
            <a:spLocks noGrp="1"/>
          </p:cNvSpPr>
          <p:nvPr>
            <p:ph type="title"/>
          </p:nvPr>
        </p:nvSpPr>
        <p:spPr>
          <a:xfrm>
            <a:off x="144292" y="2210264"/>
            <a:ext cx="11674640" cy="263549"/>
          </a:xfrm>
        </p:spPr>
        <p:txBody>
          <a:bodyPr/>
          <a:lstStyle/>
          <a:p>
            <a:r>
              <a:rPr lang="en-US" dirty="0"/>
              <a:t>SAMPLE TABLES</a:t>
            </a:r>
          </a:p>
        </p:txBody>
      </p:sp>
      <p:sp>
        <p:nvSpPr>
          <p:cNvPr id="3" name="Text Placeholder 2">
            <a:extLst>
              <a:ext uri="{FF2B5EF4-FFF2-40B4-BE49-F238E27FC236}">
                <a16:creationId xmlns:a16="http://schemas.microsoft.com/office/drawing/2014/main" id="{CAD69995-92E7-5848-889A-DDF5CBAF254F}"/>
              </a:ext>
            </a:extLst>
          </p:cNvPr>
          <p:cNvSpPr>
            <a:spLocks noGrp="1"/>
          </p:cNvSpPr>
          <p:nvPr>
            <p:ph type="body" sz="quarter" idx="17"/>
          </p:nvPr>
        </p:nvSpPr>
        <p:spPr>
          <a:xfrm>
            <a:off x="144292" y="2970125"/>
            <a:ext cx="11674640" cy="263538"/>
          </a:xfrm>
        </p:spPr>
        <p:txBody>
          <a:bodyPr/>
          <a:lstStyle/>
          <a:p>
            <a:r>
              <a:rPr lang="en-US" dirty="0"/>
              <a:t>REPLACE THE TEXT WITH </a:t>
            </a:r>
            <a:br>
              <a:rPr lang="en-US" dirty="0"/>
            </a:br>
            <a:r>
              <a:rPr lang="en-US" dirty="0"/>
              <a:t>YOUR OWN DATA</a:t>
            </a:r>
          </a:p>
        </p:txBody>
      </p:sp>
      <p:sp>
        <p:nvSpPr>
          <p:cNvPr id="6" name="Rectangle 5">
            <a:extLst>
              <a:ext uri="{FF2B5EF4-FFF2-40B4-BE49-F238E27FC236}">
                <a16:creationId xmlns:a16="http://schemas.microsoft.com/office/drawing/2014/main" id="{8D30D816-2BFA-EA45-93B6-CA2653FCD9E0}"/>
              </a:ext>
            </a:extLst>
          </p:cNvPr>
          <p:cNvSpPr/>
          <p:nvPr/>
        </p:nvSpPr>
        <p:spPr>
          <a:xfrm>
            <a:off x="4963227" y="798710"/>
            <a:ext cx="1736119" cy="1391790"/>
          </a:xfrm>
          <a:prstGeom prst="rect">
            <a:avLst/>
          </a:prstGeom>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dirty="0">
              <a:latin typeface="Gentona Book" pitchFamily="2" charset="77"/>
            </a:endParaRPr>
          </a:p>
        </p:txBody>
      </p:sp>
      <p:sp>
        <p:nvSpPr>
          <p:cNvPr id="7" name="Rectangle 6">
            <a:extLst>
              <a:ext uri="{FF2B5EF4-FFF2-40B4-BE49-F238E27FC236}">
                <a16:creationId xmlns:a16="http://schemas.microsoft.com/office/drawing/2014/main" id="{BF5AE5C2-A422-E54C-8F42-929B4D97C585}"/>
              </a:ext>
            </a:extLst>
          </p:cNvPr>
          <p:cNvSpPr/>
          <p:nvPr/>
        </p:nvSpPr>
        <p:spPr>
          <a:xfrm>
            <a:off x="6699175" y="798710"/>
            <a:ext cx="1736119" cy="1391790"/>
          </a:xfrm>
          <a:prstGeom prst="rect">
            <a:avLst/>
          </a:prstGeom>
          <a:solidFill>
            <a:schemeClr val="accent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dirty="0">
              <a:latin typeface="Gentona Book" pitchFamily="2" charset="77"/>
            </a:endParaRPr>
          </a:p>
        </p:txBody>
      </p:sp>
      <p:sp>
        <p:nvSpPr>
          <p:cNvPr id="8" name="Rectangle 7">
            <a:extLst>
              <a:ext uri="{FF2B5EF4-FFF2-40B4-BE49-F238E27FC236}">
                <a16:creationId xmlns:a16="http://schemas.microsoft.com/office/drawing/2014/main" id="{920619B6-2422-114A-BA56-4B1ED48F0A4F}"/>
              </a:ext>
            </a:extLst>
          </p:cNvPr>
          <p:cNvSpPr/>
          <p:nvPr/>
        </p:nvSpPr>
        <p:spPr>
          <a:xfrm>
            <a:off x="8435294" y="798710"/>
            <a:ext cx="1736119" cy="1391790"/>
          </a:xfrm>
          <a:prstGeom prst="rect">
            <a:avLst/>
          </a:prstGeom>
          <a:solidFill>
            <a:schemeClr val="accent3"/>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dirty="0">
              <a:latin typeface="Gentona Book" pitchFamily="2" charset="77"/>
            </a:endParaRPr>
          </a:p>
        </p:txBody>
      </p:sp>
      <p:sp>
        <p:nvSpPr>
          <p:cNvPr id="9" name="Rectangle 8">
            <a:extLst>
              <a:ext uri="{FF2B5EF4-FFF2-40B4-BE49-F238E27FC236}">
                <a16:creationId xmlns:a16="http://schemas.microsoft.com/office/drawing/2014/main" id="{AC2FBDCF-A60E-D94B-AEAF-6B9522810819}"/>
              </a:ext>
            </a:extLst>
          </p:cNvPr>
          <p:cNvSpPr/>
          <p:nvPr/>
        </p:nvSpPr>
        <p:spPr>
          <a:xfrm>
            <a:off x="10172345" y="798710"/>
            <a:ext cx="1736119" cy="1391790"/>
          </a:xfrm>
          <a:prstGeom prst="rect">
            <a:avLst/>
          </a:prstGeom>
          <a:solidFill>
            <a:schemeClr val="tx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b="1" dirty="0">
              <a:latin typeface="Gentona Book" pitchFamily="2" charset="77"/>
            </a:endParaRPr>
          </a:p>
        </p:txBody>
      </p:sp>
      <p:sp>
        <p:nvSpPr>
          <p:cNvPr id="10" name="Rectangle 9">
            <a:extLst>
              <a:ext uri="{FF2B5EF4-FFF2-40B4-BE49-F238E27FC236}">
                <a16:creationId xmlns:a16="http://schemas.microsoft.com/office/drawing/2014/main" id="{879FB544-0D8C-724D-AD6C-3B68F61FC182}"/>
              </a:ext>
            </a:extLst>
          </p:cNvPr>
          <p:cNvSpPr/>
          <p:nvPr/>
        </p:nvSpPr>
        <p:spPr>
          <a:xfrm>
            <a:off x="4963227" y="2190500"/>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1" name="Rectangle 10">
            <a:extLst>
              <a:ext uri="{FF2B5EF4-FFF2-40B4-BE49-F238E27FC236}">
                <a16:creationId xmlns:a16="http://schemas.microsoft.com/office/drawing/2014/main" id="{6BB9CDB0-0F05-6C42-9903-4C05D87C6B70}"/>
              </a:ext>
            </a:extLst>
          </p:cNvPr>
          <p:cNvSpPr/>
          <p:nvPr/>
        </p:nvSpPr>
        <p:spPr>
          <a:xfrm>
            <a:off x="6699175" y="2190500"/>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2" name="Rectangle 11">
            <a:extLst>
              <a:ext uri="{FF2B5EF4-FFF2-40B4-BE49-F238E27FC236}">
                <a16:creationId xmlns:a16="http://schemas.microsoft.com/office/drawing/2014/main" id="{0613BFF6-3DB5-C54E-B7AE-70B47C82015E}"/>
              </a:ext>
            </a:extLst>
          </p:cNvPr>
          <p:cNvSpPr/>
          <p:nvPr/>
        </p:nvSpPr>
        <p:spPr>
          <a:xfrm>
            <a:off x="8435294" y="2190500"/>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3" name="Rectangle 12">
            <a:extLst>
              <a:ext uri="{FF2B5EF4-FFF2-40B4-BE49-F238E27FC236}">
                <a16:creationId xmlns:a16="http://schemas.microsoft.com/office/drawing/2014/main" id="{09523EA2-0F24-1E43-B194-A5A1E826D829}"/>
              </a:ext>
            </a:extLst>
          </p:cNvPr>
          <p:cNvSpPr/>
          <p:nvPr/>
        </p:nvSpPr>
        <p:spPr>
          <a:xfrm>
            <a:off x="10172345" y="2190500"/>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4" name="Rectangle 13">
            <a:extLst>
              <a:ext uri="{FF2B5EF4-FFF2-40B4-BE49-F238E27FC236}">
                <a16:creationId xmlns:a16="http://schemas.microsoft.com/office/drawing/2014/main" id="{F47DA781-8F52-2142-A4F2-60EB2EADD0E3}"/>
              </a:ext>
            </a:extLst>
          </p:cNvPr>
          <p:cNvSpPr/>
          <p:nvPr/>
        </p:nvSpPr>
        <p:spPr>
          <a:xfrm>
            <a:off x="4963227" y="2674098"/>
            <a:ext cx="1736119" cy="483599"/>
          </a:xfrm>
          <a:prstGeom prst="rect">
            <a:avLst/>
          </a:prstGeom>
          <a:solidFill>
            <a:schemeClr val="bg2">
              <a:alpha val="49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5" name="Rectangle 14">
            <a:extLst>
              <a:ext uri="{FF2B5EF4-FFF2-40B4-BE49-F238E27FC236}">
                <a16:creationId xmlns:a16="http://schemas.microsoft.com/office/drawing/2014/main" id="{2A870558-016F-C846-9BA1-18EF260B47DD}"/>
              </a:ext>
            </a:extLst>
          </p:cNvPr>
          <p:cNvSpPr/>
          <p:nvPr/>
        </p:nvSpPr>
        <p:spPr>
          <a:xfrm>
            <a:off x="6699175" y="2674098"/>
            <a:ext cx="1736119" cy="483599"/>
          </a:xfrm>
          <a:prstGeom prst="rect">
            <a:avLst/>
          </a:prstGeom>
          <a:solidFill>
            <a:schemeClr val="bg2">
              <a:alpha val="49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6" name="Rectangle 15">
            <a:extLst>
              <a:ext uri="{FF2B5EF4-FFF2-40B4-BE49-F238E27FC236}">
                <a16:creationId xmlns:a16="http://schemas.microsoft.com/office/drawing/2014/main" id="{B3A52391-FB9D-F646-945F-4266B04CDB42}"/>
              </a:ext>
            </a:extLst>
          </p:cNvPr>
          <p:cNvSpPr/>
          <p:nvPr/>
        </p:nvSpPr>
        <p:spPr>
          <a:xfrm>
            <a:off x="8435294" y="2674098"/>
            <a:ext cx="1736119" cy="483599"/>
          </a:xfrm>
          <a:prstGeom prst="rect">
            <a:avLst/>
          </a:prstGeom>
          <a:solidFill>
            <a:schemeClr val="bg2">
              <a:alpha val="49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7" name="Rectangle 16">
            <a:extLst>
              <a:ext uri="{FF2B5EF4-FFF2-40B4-BE49-F238E27FC236}">
                <a16:creationId xmlns:a16="http://schemas.microsoft.com/office/drawing/2014/main" id="{D18B9523-427C-1C46-8DE7-44C0BFC18FB8}"/>
              </a:ext>
            </a:extLst>
          </p:cNvPr>
          <p:cNvSpPr/>
          <p:nvPr/>
        </p:nvSpPr>
        <p:spPr>
          <a:xfrm>
            <a:off x="10172345" y="2674098"/>
            <a:ext cx="1736119" cy="483599"/>
          </a:xfrm>
          <a:prstGeom prst="rect">
            <a:avLst/>
          </a:prstGeom>
          <a:solidFill>
            <a:schemeClr val="bg2">
              <a:alpha val="49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8" name="Rectangle 17">
            <a:extLst>
              <a:ext uri="{FF2B5EF4-FFF2-40B4-BE49-F238E27FC236}">
                <a16:creationId xmlns:a16="http://schemas.microsoft.com/office/drawing/2014/main" id="{24F25194-9F93-6C46-A6B4-F5D431768C86}"/>
              </a:ext>
            </a:extLst>
          </p:cNvPr>
          <p:cNvSpPr/>
          <p:nvPr/>
        </p:nvSpPr>
        <p:spPr>
          <a:xfrm>
            <a:off x="4963227" y="3157697"/>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19" name="Rectangle 18">
            <a:extLst>
              <a:ext uri="{FF2B5EF4-FFF2-40B4-BE49-F238E27FC236}">
                <a16:creationId xmlns:a16="http://schemas.microsoft.com/office/drawing/2014/main" id="{71CEA9EA-84CD-9C4A-A109-D7262BD17838}"/>
              </a:ext>
            </a:extLst>
          </p:cNvPr>
          <p:cNvSpPr/>
          <p:nvPr/>
        </p:nvSpPr>
        <p:spPr>
          <a:xfrm>
            <a:off x="6699175" y="3157697"/>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0" name="Rectangle 19">
            <a:extLst>
              <a:ext uri="{FF2B5EF4-FFF2-40B4-BE49-F238E27FC236}">
                <a16:creationId xmlns:a16="http://schemas.microsoft.com/office/drawing/2014/main" id="{8F788F12-9FBE-F943-A7E6-190117C984D0}"/>
              </a:ext>
            </a:extLst>
          </p:cNvPr>
          <p:cNvSpPr/>
          <p:nvPr/>
        </p:nvSpPr>
        <p:spPr>
          <a:xfrm>
            <a:off x="8435294" y="3157697"/>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1" name="Rectangle 20">
            <a:extLst>
              <a:ext uri="{FF2B5EF4-FFF2-40B4-BE49-F238E27FC236}">
                <a16:creationId xmlns:a16="http://schemas.microsoft.com/office/drawing/2014/main" id="{333E229F-BCAF-FF49-8B5B-37078CFEC81D}"/>
              </a:ext>
            </a:extLst>
          </p:cNvPr>
          <p:cNvSpPr/>
          <p:nvPr/>
        </p:nvSpPr>
        <p:spPr>
          <a:xfrm>
            <a:off x="10172345" y="3157697"/>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2" name="Rectangle 21">
            <a:extLst>
              <a:ext uri="{FF2B5EF4-FFF2-40B4-BE49-F238E27FC236}">
                <a16:creationId xmlns:a16="http://schemas.microsoft.com/office/drawing/2014/main" id="{4307E58E-8864-194F-91A9-044748D8F616}"/>
              </a:ext>
            </a:extLst>
          </p:cNvPr>
          <p:cNvSpPr/>
          <p:nvPr/>
        </p:nvSpPr>
        <p:spPr>
          <a:xfrm>
            <a:off x="4963227" y="3641296"/>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3" name="Rectangle 22">
            <a:extLst>
              <a:ext uri="{FF2B5EF4-FFF2-40B4-BE49-F238E27FC236}">
                <a16:creationId xmlns:a16="http://schemas.microsoft.com/office/drawing/2014/main" id="{0E5C4C5F-29BC-AD4C-A22C-0C99F8297112}"/>
              </a:ext>
            </a:extLst>
          </p:cNvPr>
          <p:cNvSpPr/>
          <p:nvPr/>
        </p:nvSpPr>
        <p:spPr>
          <a:xfrm>
            <a:off x="6699175" y="3641296"/>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4" name="Rectangle 23">
            <a:extLst>
              <a:ext uri="{FF2B5EF4-FFF2-40B4-BE49-F238E27FC236}">
                <a16:creationId xmlns:a16="http://schemas.microsoft.com/office/drawing/2014/main" id="{BBC06CF8-B95A-0B44-9466-B2A34806DD67}"/>
              </a:ext>
            </a:extLst>
          </p:cNvPr>
          <p:cNvSpPr/>
          <p:nvPr/>
        </p:nvSpPr>
        <p:spPr>
          <a:xfrm>
            <a:off x="8435294" y="3641296"/>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5" name="Rectangle 24">
            <a:extLst>
              <a:ext uri="{FF2B5EF4-FFF2-40B4-BE49-F238E27FC236}">
                <a16:creationId xmlns:a16="http://schemas.microsoft.com/office/drawing/2014/main" id="{E31E7D4B-B066-6B45-AE5F-A2C6C3ED94B5}"/>
              </a:ext>
            </a:extLst>
          </p:cNvPr>
          <p:cNvSpPr/>
          <p:nvPr/>
        </p:nvSpPr>
        <p:spPr>
          <a:xfrm>
            <a:off x="10172345" y="3641296"/>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6" name="Rectangle 25">
            <a:extLst>
              <a:ext uri="{FF2B5EF4-FFF2-40B4-BE49-F238E27FC236}">
                <a16:creationId xmlns:a16="http://schemas.microsoft.com/office/drawing/2014/main" id="{DEB123CD-55F8-B940-9FEE-054728DA8E36}"/>
              </a:ext>
            </a:extLst>
          </p:cNvPr>
          <p:cNvSpPr/>
          <p:nvPr/>
        </p:nvSpPr>
        <p:spPr>
          <a:xfrm>
            <a:off x="4963227" y="4124894"/>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7" name="Rectangle 26">
            <a:extLst>
              <a:ext uri="{FF2B5EF4-FFF2-40B4-BE49-F238E27FC236}">
                <a16:creationId xmlns:a16="http://schemas.microsoft.com/office/drawing/2014/main" id="{CAA7A711-E4BD-894C-B34A-EADE5F4E87AC}"/>
              </a:ext>
            </a:extLst>
          </p:cNvPr>
          <p:cNvSpPr/>
          <p:nvPr/>
        </p:nvSpPr>
        <p:spPr>
          <a:xfrm>
            <a:off x="6699175" y="4124894"/>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8" name="Rectangle 27">
            <a:extLst>
              <a:ext uri="{FF2B5EF4-FFF2-40B4-BE49-F238E27FC236}">
                <a16:creationId xmlns:a16="http://schemas.microsoft.com/office/drawing/2014/main" id="{B58D7391-2018-1B4F-80EA-A9E8CB8B79D0}"/>
              </a:ext>
            </a:extLst>
          </p:cNvPr>
          <p:cNvSpPr/>
          <p:nvPr/>
        </p:nvSpPr>
        <p:spPr>
          <a:xfrm>
            <a:off x="8435294" y="4124894"/>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29" name="Rectangle 28">
            <a:extLst>
              <a:ext uri="{FF2B5EF4-FFF2-40B4-BE49-F238E27FC236}">
                <a16:creationId xmlns:a16="http://schemas.microsoft.com/office/drawing/2014/main" id="{45C391E3-D4F9-E343-8C04-70ED21DEBA95}"/>
              </a:ext>
            </a:extLst>
          </p:cNvPr>
          <p:cNvSpPr/>
          <p:nvPr/>
        </p:nvSpPr>
        <p:spPr>
          <a:xfrm>
            <a:off x="10172345" y="4124894"/>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0" name="Rectangle 29">
            <a:extLst>
              <a:ext uri="{FF2B5EF4-FFF2-40B4-BE49-F238E27FC236}">
                <a16:creationId xmlns:a16="http://schemas.microsoft.com/office/drawing/2014/main" id="{642C3A70-9DB2-4D4E-8835-2E6D965E87F2}"/>
              </a:ext>
            </a:extLst>
          </p:cNvPr>
          <p:cNvSpPr/>
          <p:nvPr/>
        </p:nvSpPr>
        <p:spPr>
          <a:xfrm>
            <a:off x="4963227" y="4608493"/>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1" name="Rectangle 30">
            <a:extLst>
              <a:ext uri="{FF2B5EF4-FFF2-40B4-BE49-F238E27FC236}">
                <a16:creationId xmlns:a16="http://schemas.microsoft.com/office/drawing/2014/main" id="{3965CAD3-0AD5-0048-9B47-98826BFC1B1C}"/>
              </a:ext>
            </a:extLst>
          </p:cNvPr>
          <p:cNvSpPr/>
          <p:nvPr/>
        </p:nvSpPr>
        <p:spPr>
          <a:xfrm>
            <a:off x="6699175" y="4608493"/>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2" name="Rectangle 31">
            <a:extLst>
              <a:ext uri="{FF2B5EF4-FFF2-40B4-BE49-F238E27FC236}">
                <a16:creationId xmlns:a16="http://schemas.microsoft.com/office/drawing/2014/main" id="{659DA9AE-2886-D846-806B-D56605A6BF7F}"/>
              </a:ext>
            </a:extLst>
          </p:cNvPr>
          <p:cNvSpPr/>
          <p:nvPr/>
        </p:nvSpPr>
        <p:spPr>
          <a:xfrm>
            <a:off x="8435294" y="4608493"/>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3" name="Rectangle 32">
            <a:extLst>
              <a:ext uri="{FF2B5EF4-FFF2-40B4-BE49-F238E27FC236}">
                <a16:creationId xmlns:a16="http://schemas.microsoft.com/office/drawing/2014/main" id="{F09E5B3E-A9B4-EC4F-B6F8-500CBE7374BC}"/>
              </a:ext>
            </a:extLst>
          </p:cNvPr>
          <p:cNvSpPr/>
          <p:nvPr/>
        </p:nvSpPr>
        <p:spPr>
          <a:xfrm>
            <a:off x="10172345" y="4608493"/>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4" name="Rectangle 33">
            <a:extLst>
              <a:ext uri="{FF2B5EF4-FFF2-40B4-BE49-F238E27FC236}">
                <a16:creationId xmlns:a16="http://schemas.microsoft.com/office/drawing/2014/main" id="{4CBE8D15-7CD5-7C4D-B2ED-6527E64E953A}"/>
              </a:ext>
            </a:extLst>
          </p:cNvPr>
          <p:cNvSpPr/>
          <p:nvPr/>
        </p:nvSpPr>
        <p:spPr>
          <a:xfrm>
            <a:off x="4963227" y="5092092"/>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5" name="Rectangle 34">
            <a:extLst>
              <a:ext uri="{FF2B5EF4-FFF2-40B4-BE49-F238E27FC236}">
                <a16:creationId xmlns:a16="http://schemas.microsoft.com/office/drawing/2014/main" id="{3C06D145-19D5-A742-A044-6E271BBFDE4B}"/>
              </a:ext>
            </a:extLst>
          </p:cNvPr>
          <p:cNvSpPr/>
          <p:nvPr/>
        </p:nvSpPr>
        <p:spPr>
          <a:xfrm>
            <a:off x="6699175" y="5092092"/>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6" name="Rectangle 35">
            <a:extLst>
              <a:ext uri="{FF2B5EF4-FFF2-40B4-BE49-F238E27FC236}">
                <a16:creationId xmlns:a16="http://schemas.microsoft.com/office/drawing/2014/main" id="{9181EB2B-168C-474E-98AB-6B2967E4CFFA}"/>
              </a:ext>
            </a:extLst>
          </p:cNvPr>
          <p:cNvSpPr/>
          <p:nvPr/>
        </p:nvSpPr>
        <p:spPr>
          <a:xfrm>
            <a:off x="8435294" y="5092092"/>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7" name="Rectangle 36">
            <a:extLst>
              <a:ext uri="{FF2B5EF4-FFF2-40B4-BE49-F238E27FC236}">
                <a16:creationId xmlns:a16="http://schemas.microsoft.com/office/drawing/2014/main" id="{3B4B5CEC-C523-7347-8FA6-B5981E122EBF}"/>
              </a:ext>
            </a:extLst>
          </p:cNvPr>
          <p:cNvSpPr/>
          <p:nvPr/>
        </p:nvSpPr>
        <p:spPr>
          <a:xfrm>
            <a:off x="10172345" y="5092092"/>
            <a:ext cx="1736119" cy="483599"/>
          </a:xfrm>
          <a:prstGeom prst="rect">
            <a:avLst/>
          </a:prstGeom>
          <a:solidFill>
            <a:schemeClr val="bg2"/>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8" name="Rectangle 37">
            <a:extLst>
              <a:ext uri="{FF2B5EF4-FFF2-40B4-BE49-F238E27FC236}">
                <a16:creationId xmlns:a16="http://schemas.microsoft.com/office/drawing/2014/main" id="{E2D83D6A-BB56-DC4B-83D7-037CB80EA9A6}"/>
              </a:ext>
            </a:extLst>
          </p:cNvPr>
          <p:cNvSpPr/>
          <p:nvPr/>
        </p:nvSpPr>
        <p:spPr>
          <a:xfrm>
            <a:off x="4963227" y="5575690"/>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39" name="Rectangle 38">
            <a:extLst>
              <a:ext uri="{FF2B5EF4-FFF2-40B4-BE49-F238E27FC236}">
                <a16:creationId xmlns:a16="http://schemas.microsoft.com/office/drawing/2014/main" id="{617980A2-E2FE-5841-BD29-370C887C745C}"/>
              </a:ext>
            </a:extLst>
          </p:cNvPr>
          <p:cNvSpPr/>
          <p:nvPr/>
        </p:nvSpPr>
        <p:spPr>
          <a:xfrm>
            <a:off x="6699175" y="5575690"/>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40" name="Rectangle 39">
            <a:extLst>
              <a:ext uri="{FF2B5EF4-FFF2-40B4-BE49-F238E27FC236}">
                <a16:creationId xmlns:a16="http://schemas.microsoft.com/office/drawing/2014/main" id="{8834959D-3636-324A-8140-A8E2BFA4F950}"/>
              </a:ext>
            </a:extLst>
          </p:cNvPr>
          <p:cNvSpPr/>
          <p:nvPr/>
        </p:nvSpPr>
        <p:spPr>
          <a:xfrm>
            <a:off x="8435294" y="5575690"/>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41" name="Rectangle 40">
            <a:extLst>
              <a:ext uri="{FF2B5EF4-FFF2-40B4-BE49-F238E27FC236}">
                <a16:creationId xmlns:a16="http://schemas.microsoft.com/office/drawing/2014/main" id="{140B0C32-5DF7-ED4B-AA90-F43C6880F09C}"/>
              </a:ext>
            </a:extLst>
          </p:cNvPr>
          <p:cNvSpPr/>
          <p:nvPr/>
        </p:nvSpPr>
        <p:spPr>
          <a:xfrm>
            <a:off x="10172345" y="5575690"/>
            <a:ext cx="1736119" cy="483599"/>
          </a:xfrm>
          <a:prstGeom prst="rect">
            <a:avLst/>
          </a:prstGeom>
          <a:solidFill>
            <a:schemeClr val="bg2">
              <a:alpha val="50000"/>
            </a:schemeClr>
          </a:solidFill>
          <a:ln w="381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050" dirty="0">
              <a:latin typeface="Gentona Book" pitchFamily="2" charset="77"/>
            </a:endParaRPr>
          </a:p>
        </p:txBody>
      </p:sp>
      <p:sp>
        <p:nvSpPr>
          <p:cNvPr id="42" name="Subtitle 2">
            <a:extLst>
              <a:ext uri="{FF2B5EF4-FFF2-40B4-BE49-F238E27FC236}">
                <a16:creationId xmlns:a16="http://schemas.microsoft.com/office/drawing/2014/main" id="{7D84A006-0DC4-6E45-8877-6E3528DD3A68}"/>
              </a:ext>
            </a:extLst>
          </p:cNvPr>
          <p:cNvSpPr txBox="1">
            <a:spLocks/>
          </p:cNvSpPr>
          <p:nvPr/>
        </p:nvSpPr>
        <p:spPr>
          <a:xfrm>
            <a:off x="5051743" y="2195951"/>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3500"/>
              </a:lnSpc>
            </a:pPr>
            <a:r>
              <a:rPr lang="en-US" sz="1200" dirty="0">
                <a:latin typeface="Gentona Book" pitchFamily="2" charset="77"/>
                <a:ea typeface="Lato" panose="020F0502020204030203" pitchFamily="34" charset="0"/>
                <a:cs typeface="Lato" panose="020F0502020204030203" pitchFamily="34" charset="0"/>
              </a:rPr>
              <a:t>Component 01</a:t>
            </a:r>
          </a:p>
        </p:txBody>
      </p:sp>
      <p:sp>
        <p:nvSpPr>
          <p:cNvPr id="43" name="Subtitle 2">
            <a:extLst>
              <a:ext uri="{FF2B5EF4-FFF2-40B4-BE49-F238E27FC236}">
                <a16:creationId xmlns:a16="http://schemas.microsoft.com/office/drawing/2014/main" id="{0746808C-84BD-FA47-97CC-3C846E69386C}"/>
              </a:ext>
            </a:extLst>
          </p:cNvPr>
          <p:cNvSpPr txBox="1">
            <a:spLocks/>
          </p:cNvSpPr>
          <p:nvPr/>
        </p:nvSpPr>
        <p:spPr>
          <a:xfrm>
            <a:off x="5051743" y="2679550"/>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3500"/>
              </a:lnSpc>
            </a:pPr>
            <a:r>
              <a:rPr lang="en-US" sz="1200" dirty="0">
                <a:latin typeface="Gentona Book" pitchFamily="2" charset="77"/>
                <a:ea typeface="Lato" panose="020F0502020204030203" pitchFamily="34" charset="0"/>
                <a:cs typeface="Lato" panose="020F0502020204030203" pitchFamily="34" charset="0"/>
              </a:rPr>
              <a:t>Component 02</a:t>
            </a:r>
          </a:p>
        </p:txBody>
      </p:sp>
      <p:sp>
        <p:nvSpPr>
          <p:cNvPr id="44" name="Subtitle 2">
            <a:extLst>
              <a:ext uri="{FF2B5EF4-FFF2-40B4-BE49-F238E27FC236}">
                <a16:creationId xmlns:a16="http://schemas.microsoft.com/office/drawing/2014/main" id="{A2427614-F3CC-1149-9370-C6F722B9F474}"/>
              </a:ext>
            </a:extLst>
          </p:cNvPr>
          <p:cNvSpPr txBox="1">
            <a:spLocks/>
          </p:cNvSpPr>
          <p:nvPr/>
        </p:nvSpPr>
        <p:spPr>
          <a:xfrm>
            <a:off x="5051743" y="3163149"/>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3500"/>
              </a:lnSpc>
            </a:pPr>
            <a:r>
              <a:rPr lang="en-US" sz="1200" dirty="0">
                <a:latin typeface="Gentona Book" pitchFamily="2" charset="77"/>
                <a:ea typeface="Lato" panose="020F0502020204030203" pitchFamily="34" charset="0"/>
                <a:cs typeface="Lato" panose="020F0502020204030203" pitchFamily="34" charset="0"/>
              </a:rPr>
              <a:t>Component 03</a:t>
            </a:r>
          </a:p>
        </p:txBody>
      </p:sp>
      <p:sp>
        <p:nvSpPr>
          <p:cNvPr id="45" name="Subtitle 2">
            <a:extLst>
              <a:ext uri="{FF2B5EF4-FFF2-40B4-BE49-F238E27FC236}">
                <a16:creationId xmlns:a16="http://schemas.microsoft.com/office/drawing/2014/main" id="{C86F1BA1-080F-644A-B973-A77846546E7C}"/>
              </a:ext>
            </a:extLst>
          </p:cNvPr>
          <p:cNvSpPr txBox="1">
            <a:spLocks/>
          </p:cNvSpPr>
          <p:nvPr/>
        </p:nvSpPr>
        <p:spPr>
          <a:xfrm>
            <a:off x="5051743" y="3646747"/>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3500"/>
              </a:lnSpc>
            </a:pPr>
            <a:r>
              <a:rPr lang="en-US" sz="1200" dirty="0">
                <a:latin typeface="Gentona Book" pitchFamily="2" charset="77"/>
                <a:ea typeface="Lato" panose="020F0502020204030203" pitchFamily="34" charset="0"/>
                <a:cs typeface="Lato" panose="020F0502020204030203" pitchFamily="34" charset="0"/>
              </a:rPr>
              <a:t>Component 04</a:t>
            </a:r>
          </a:p>
        </p:txBody>
      </p:sp>
      <p:sp>
        <p:nvSpPr>
          <p:cNvPr id="46" name="Subtitle 2">
            <a:extLst>
              <a:ext uri="{FF2B5EF4-FFF2-40B4-BE49-F238E27FC236}">
                <a16:creationId xmlns:a16="http://schemas.microsoft.com/office/drawing/2014/main" id="{66651A06-CC44-464E-B631-84C10D56BA1A}"/>
              </a:ext>
            </a:extLst>
          </p:cNvPr>
          <p:cNvSpPr txBox="1">
            <a:spLocks/>
          </p:cNvSpPr>
          <p:nvPr/>
        </p:nvSpPr>
        <p:spPr>
          <a:xfrm>
            <a:off x="5051743" y="4130346"/>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3500"/>
              </a:lnSpc>
            </a:pPr>
            <a:r>
              <a:rPr lang="en-US" sz="1200" dirty="0">
                <a:latin typeface="Gentona Book" pitchFamily="2" charset="77"/>
                <a:ea typeface="Lato" panose="020F0502020204030203" pitchFamily="34" charset="0"/>
                <a:cs typeface="Lato" panose="020F0502020204030203" pitchFamily="34" charset="0"/>
              </a:rPr>
              <a:t>Component 05</a:t>
            </a:r>
          </a:p>
        </p:txBody>
      </p:sp>
      <p:sp>
        <p:nvSpPr>
          <p:cNvPr id="47" name="Subtitle 2">
            <a:extLst>
              <a:ext uri="{FF2B5EF4-FFF2-40B4-BE49-F238E27FC236}">
                <a16:creationId xmlns:a16="http://schemas.microsoft.com/office/drawing/2014/main" id="{4E218117-31BE-0046-8378-86504F693A26}"/>
              </a:ext>
            </a:extLst>
          </p:cNvPr>
          <p:cNvSpPr txBox="1">
            <a:spLocks/>
          </p:cNvSpPr>
          <p:nvPr/>
        </p:nvSpPr>
        <p:spPr>
          <a:xfrm>
            <a:off x="5051743" y="4613945"/>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3500"/>
              </a:lnSpc>
            </a:pPr>
            <a:r>
              <a:rPr lang="en-US" sz="1200" dirty="0">
                <a:latin typeface="Gentona Book" pitchFamily="2" charset="77"/>
                <a:ea typeface="Lato" panose="020F0502020204030203" pitchFamily="34" charset="0"/>
                <a:cs typeface="Lato" panose="020F0502020204030203" pitchFamily="34" charset="0"/>
              </a:rPr>
              <a:t>Component 06</a:t>
            </a:r>
          </a:p>
        </p:txBody>
      </p:sp>
      <p:sp>
        <p:nvSpPr>
          <p:cNvPr id="48" name="Subtitle 2">
            <a:extLst>
              <a:ext uri="{FF2B5EF4-FFF2-40B4-BE49-F238E27FC236}">
                <a16:creationId xmlns:a16="http://schemas.microsoft.com/office/drawing/2014/main" id="{78339BB4-3992-A748-9D41-AC07A01A2C59}"/>
              </a:ext>
            </a:extLst>
          </p:cNvPr>
          <p:cNvSpPr txBox="1">
            <a:spLocks/>
          </p:cNvSpPr>
          <p:nvPr/>
        </p:nvSpPr>
        <p:spPr>
          <a:xfrm>
            <a:off x="5051743" y="5097543"/>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3500"/>
              </a:lnSpc>
            </a:pPr>
            <a:r>
              <a:rPr lang="en-US" sz="1200" dirty="0">
                <a:latin typeface="Gentona Book" pitchFamily="2" charset="77"/>
                <a:ea typeface="Lato" panose="020F0502020204030203" pitchFamily="34" charset="0"/>
                <a:cs typeface="Lato" panose="020F0502020204030203" pitchFamily="34" charset="0"/>
              </a:rPr>
              <a:t>Component 07</a:t>
            </a:r>
          </a:p>
        </p:txBody>
      </p:sp>
      <p:sp>
        <p:nvSpPr>
          <p:cNvPr id="49" name="Subtitle 2">
            <a:extLst>
              <a:ext uri="{FF2B5EF4-FFF2-40B4-BE49-F238E27FC236}">
                <a16:creationId xmlns:a16="http://schemas.microsoft.com/office/drawing/2014/main" id="{E1C61CA7-4D15-6E41-871B-A0364D4791D3}"/>
              </a:ext>
            </a:extLst>
          </p:cNvPr>
          <p:cNvSpPr txBox="1">
            <a:spLocks/>
          </p:cNvSpPr>
          <p:nvPr/>
        </p:nvSpPr>
        <p:spPr>
          <a:xfrm>
            <a:off x="5051743" y="5576078"/>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b="1" dirty="0">
                <a:latin typeface="Gentona Book" pitchFamily="2" charset="77"/>
                <a:ea typeface="Lato Light" panose="020F0502020204030203" pitchFamily="34" charset="0"/>
                <a:cs typeface="Poppins" pitchFamily="2" charset="77"/>
              </a:rPr>
              <a:t>TOTAL</a:t>
            </a:r>
          </a:p>
        </p:txBody>
      </p:sp>
      <p:sp>
        <p:nvSpPr>
          <p:cNvPr id="50" name="Subtitle 2">
            <a:extLst>
              <a:ext uri="{FF2B5EF4-FFF2-40B4-BE49-F238E27FC236}">
                <a16:creationId xmlns:a16="http://schemas.microsoft.com/office/drawing/2014/main" id="{93983253-8AF4-8F4F-9DFA-5C677CEA6C3C}"/>
              </a:ext>
            </a:extLst>
          </p:cNvPr>
          <p:cNvSpPr txBox="1">
            <a:spLocks/>
          </p:cNvSpPr>
          <p:nvPr/>
        </p:nvSpPr>
        <p:spPr>
          <a:xfrm>
            <a:off x="6787777" y="2201434"/>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100</a:t>
            </a:r>
          </a:p>
        </p:txBody>
      </p:sp>
      <p:sp>
        <p:nvSpPr>
          <p:cNvPr id="51" name="Subtitle 2">
            <a:extLst>
              <a:ext uri="{FF2B5EF4-FFF2-40B4-BE49-F238E27FC236}">
                <a16:creationId xmlns:a16="http://schemas.microsoft.com/office/drawing/2014/main" id="{5BAD27B0-433A-EC42-8ADC-9799EF21B0E5}"/>
              </a:ext>
            </a:extLst>
          </p:cNvPr>
          <p:cNvSpPr txBox="1">
            <a:spLocks/>
          </p:cNvSpPr>
          <p:nvPr/>
        </p:nvSpPr>
        <p:spPr>
          <a:xfrm>
            <a:off x="6787777" y="2685033"/>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412</a:t>
            </a:r>
          </a:p>
        </p:txBody>
      </p:sp>
      <p:sp>
        <p:nvSpPr>
          <p:cNvPr id="52" name="Subtitle 2">
            <a:extLst>
              <a:ext uri="{FF2B5EF4-FFF2-40B4-BE49-F238E27FC236}">
                <a16:creationId xmlns:a16="http://schemas.microsoft.com/office/drawing/2014/main" id="{F6BBDDBA-21D8-5643-BB51-14D90E957064}"/>
              </a:ext>
            </a:extLst>
          </p:cNvPr>
          <p:cNvSpPr txBox="1">
            <a:spLocks/>
          </p:cNvSpPr>
          <p:nvPr/>
        </p:nvSpPr>
        <p:spPr>
          <a:xfrm>
            <a:off x="6787777" y="3168632"/>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214</a:t>
            </a:r>
          </a:p>
        </p:txBody>
      </p:sp>
      <p:sp>
        <p:nvSpPr>
          <p:cNvPr id="53" name="Subtitle 2">
            <a:extLst>
              <a:ext uri="{FF2B5EF4-FFF2-40B4-BE49-F238E27FC236}">
                <a16:creationId xmlns:a16="http://schemas.microsoft.com/office/drawing/2014/main" id="{247371AB-E3B9-594B-8A99-9A9D9ED58D11}"/>
              </a:ext>
            </a:extLst>
          </p:cNvPr>
          <p:cNvSpPr txBox="1">
            <a:spLocks/>
          </p:cNvSpPr>
          <p:nvPr/>
        </p:nvSpPr>
        <p:spPr>
          <a:xfrm>
            <a:off x="6787777" y="3652230"/>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2</a:t>
            </a:r>
          </a:p>
        </p:txBody>
      </p:sp>
      <p:sp>
        <p:nvSpPr>
          <p:cNvPr id="54" name="Subtitle 2">
            <a:extLst>
              <a:ext uri="{FF2B5EF4-FFF2-40B4-BE49-F238E27FC236}">
                <a16:creationId xmlns:a16="http://schemas.microsoft.com/office/drawing/2014/main" id="{81EF77F4-C966-6241-970D-67D48E496D8C}"/>
              </a:ext>
            </a:extLst>
          </p:cNvPr>
          <p:cNvSpPr txBox="1">
            <a:spLocks/>
          </p:cNvSpPr>
          <p:nvPr/>
        </p:nvSpPr>
        <p:spPr>
          <a:xfrm>
            <a:off x="6787777" y="4135829"/>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16</a:t>
            </a:r>
          </a:p>
        </p:txBody>
      </p:sp>
      <p:sp>
        <p:nvSpPr>
          <p:cNvPr id="55" name="Subtitle 2">
            <a:extLst>
              <a:ext uri="{FF2B5EF4-FFF2-40B4-BE49-F238E27FC236}">
                <a16:creationId xmlns:a16="http://schemas.microsoft.com/office/drawing/2014/main" id="{D1023065-64C2-AD49-ACDB-16DF75B46663}"/>
              </a:ext>
            </a:extLst>
          </p:cNvPr>
          <p:cNvSpPr txBox="1">
            <a:spLocks/>
          </p:cNvSpPr>
          <p:nvPr/>
        </p:nvSpPr>
        <p:spPr>
          <a:xfrm>
            <a:off x="6787777" y="4619428"/>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378</a:t>
            </a:r>
          </a:p>
        </p:txBody>
      </p:sp>
      <p:sp>
        <p:nvSpPr>
          <p:cNvPr id="56" name="Subtitle 2">
            <a:extLst>
              <a:ext uri="{FF2B5EF4-FFF2-40B4-BE49-F238E27FC236}">
                <a16:creationId xmlns:a16="http://schemas.microsoft.com/office/drawing/2014/main" id="{5B665328-8B3A-A241-A2FE-C10D104DC1B9}"/>
              </a:ext>
            </a:extLst>
          </p:cNvPr>
          <p:cNvSpPr txBox="1">
            <a:spLocks/>
          </p:cNvSpPr>
          <p:nvPr/>
        </p:nvSpPr>
        <p:spPr>
          <a:xfrm>
            <a:off x="6787777" y="5103027"/>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9</a:t>
            </a:r>
          </a:p>
        </p:txBody>
      </p:sp>
      <p:sp>
        <p:nvSpPr>
          <p:cNvPr id="57" name="Subtitle 2">
            <a:extLst>
              <a:ext uri="{FF2B5EF4-FFF2-40B4-BE49-F238E27FC236}">
                <a16:creationId xmlns:a16="http://schemas.microsoft.com/office/drawing/2014/main" id="{51BF92F1-54DF-C448-B45D-4B76777CE90C}"/>
              </a:ext>
            </a:extLst>
          </p:cNvPr>
          <p:cNvSpPr txBox="1">
            <a:spLocks/>
          </p:cNvSpPr>
          <p:nvPr/>
        </p:nvSpPr>
        <p:spPr>
          <a:xfrm>
            <a:off x="6787777" y="5576078"/>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b="1" dirty="0">
                <a:latin typeface="Gentona Book" pitchFamily="2" charset="77"/>
                <a:ea typeface="Lato Light" panose="020F0502020204030203" pitchFamily="34" charset="0"/>
                <a:cs typeface="Poppins" pitchFamily="2" charset="77"/>
              </a:rPr>
              <a:t>1,131</a:t>
            </a:r>
          </a:p>
        </p:txBody>
      </p:sp>
      <p:sp>
        <p:nvSpPr>
          <p:cNvPr id="58" name="Subtitle 2">
            <a:extLst>
              <a:ext uri="{FF2B5EF4-FFF2-40B4-BE49-F238E27FC236}">
                <a16:creationId xmlns:a16="http://schemas.microsoft.com/office/drawing/2014/main" id="{C27953A1-5F49-AE40-9A26-D3A749007847}"/>
              </a:ext>
            </a:extLst>
          </p:cNvPr>
          <p:cNvSpPr txBox="1">
            <a:spLocks/>
          </p:cNvSpPr>
          <p:nvPr/>
        </p:nvSpPr>
        <p:spPr>
          <a:xfrm>
            <a:off x="8523639" y="2201434"/>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108</a:t>
            </a:r>
          </a:p>
        </p:txBody>
      </p:sp>
      <p:sp>
        <p:nvSpPr>
          <p:cNvPr id="59" name="Subtitle 2">
            <a:extLst>
              <a:ext uri="{FF2B5EF4-FFF2-40B4-BE49-F238E27FC236}">
                <a16:creationId xmlns:a16="http://schemas.microsoft.com/office/drawing/2014/main" id="{8ADB562C-215A-084E-9F9A-F3DECB157B8F}"/>
              </a:ext>
            </a:extLst>
          </p:cNvPr>
          <p:cNvSpPr txBox="1">
            <a:spLocks/>
          </p:cNvSpPr>
          <p:nvPr/>
        </p:nvSpPr>
        <p:spPr>
          <a:xfrm>
            <a:off x="8523639" y="2685033"/>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417</a:t>
            </a:r>
          </a:p>
        </p:txBody>
      </p:sp>
      <p:sp>
        <p:nvSpPr>
          <p:cNvPr id="60" name="Subtitle 2">
            <a:extLst>
              <a:ext uri="{FF2B5EF4-FFF2-40B4-BE49-F238E27FC236}">
                <a16:creationId xmlns:a16="http://schemas.microsoft.com/office/drawing/2014/main" id="{CFCBA14E-B27B-D843-8AB6-3ADB9D05A953}"/>
              </a:ext>
            </a:extLst>
          </p:cNvPr>
          <p:cNvSpPr txBox="1">
            <a:spLocks/>
          </p:cNvSpPr>
          <p:nvPr/>
        </p:nvSpPr>
        <p:spPr>
          <a:xfrm>
            <a:off x="8523639" y="3168632"/>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300</a:t>
            </a:r>
          </a:p>
        </p:txBody>
      </p:sp>
      <p:sp>
        <p:nvSpPr>
          <p:cNvPr id="61" name="Subtitle 2">
            <a:extLst>
              <a:ext uri="{FF2B5EF4-FFF2-40B4-BE49-F238E27FC236}">
                <a16:creationId xmlns:a16="http://schemas.microsoft.com/office/drawing/2014/main" id="{5ACAC8B2-8276-7846-8FF2-CCA7E5C7D935}"/>
              </a:ext>
            </a:extLst>
          </p:cNvPr>
          <p:cNvSpPr txBox="1">
            <a:spLocks/>
          </p:cNvSpPr>
          <p:nvPr/>
        </p:nvSpPr>
        <p:spPr>
          <a:xfrm>
            <a:off x="8523639" y="3652230"/>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2</a:t>
            </a:r>
          </a:p>
        </p:txBody>
      </p:sp>
      <p:sp>
        <p:nvSpPr>
          <p:cNvPr id="62" name="Subtitle 2">
            <a:extLst>
              <a:ext uri="{FF2B5EF4-FFF2-40B4-BE49-F238E27FC236}">
                <a16:creationId xmlns:a16="http://schemas.microsoft.com/office/drawing/2014/main" id="{B31941A0-D829-4941-A670-27F370D65ACC}"/>
              </a:ext>
            </a:extLst>
          </p:cNvPr>
          <p:cNvSpPr txBox="1">
            <a:spLocks/>
          </p:cNvSpPr>
          <p:nvPr/>
        </p:nvSpPr>
        <p:spPr>
          <a:xfrm>
            <a:off x="8523639" y="4135829"/>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17</a:t>
            </a:r>
          </a:p>
        </p:txBody>
      </p:sp>
      <p:sp>
        <p:nvSpPr>
          <p:cNvPr id="63" name="Subtitle 2">
            <a:extLst>
              <a:ext uri="{FF2B5EF4-FFF2-40B4-BE49-F238E27FC236}">
                <a16:creationId xmlns:a16="http://schemas.microsoft.com/office/drawing/2014/main" id="{8BE0A51B-C761-284E-9B4E-559B3F656025}"/>
              </a:ext>
            </a:extLst>
          </p:cNvPr>
          <p:cNvSpPr txBox="1">
            <a:spLocks/>
          </p:cNvSpPr>
          <p:nvPr/>
        </p:nvSpPr>
        <p:spPr>
          <a:xfrm>
            <a:off x="8523639" y="4619428"/>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402</a:t>
            </a:r>
          </a:p>
        </p:txBody>
      </p:sp>
      <p:sp>
        <p:nvSpPr>
          <p:cNvPr id="64" name="Subtitle 2">
            <a:extLst>
              <a:ext uri="{FF2B5EF4-FFF2-40B4-BE49-F238E27FC236}">
                <a16:creationId xmlns:a16="http://schemas.microsoft.com/office/drawing/2014/main" id="{324DF460-F416-6B45-B1A4-22404F8FE46B}"/>
              </a:ext>
            </a:extLst>
          </p:cNvPr>
          <p:cNvSpPr txBox="1">
            <a:spLocks/>
          </p:cNvSpPr>
          <p:nvPr/>
        </p:nvSpPr>
        <p:spPr>
          <a:xfrm>
            <a:off x="8523639" y="5103027"/>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18</a:t>
            </a:r>
          </a:p>
        </p:txBody>
      </p:sp>
      <p:sp>
        <p:nvSpPr>
          <p:cNvPr id="65" name="Subtitle 2">
            <a:extLst>
              <a:ext uri="{FF2B5EF4-FFF2-40B4-BE49-F238E27FC236}">
                <a16:creationId xmlns:a16="http://schemas.microsoft.com/office/drawing/2014/main" id="{8EE161B9-3C95-C347-AE8B-CF73466F8AF1}"/>
              </a:ext>
            </a:extLst>
          </p:cNvPr>
          <p:cNvSpPr txBox="1">
            <a:spLocks/>
          </p:cNvSpPr>
          <p:nvPr/>
        </p:nvSpPr>
        <p:spPr>
          <a:xfrm>
            <a:off x="8523639" y="5576078"/>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b="1" dirty="0">
                <a:latin typeface="Gentona Book" pitchFamily="2" charset="77"/>
                <a:ea typeface="Lato Light" panose="020F0502020204030203" pitchFamily="34" charset="0"/>
                <a:cs typeface="Poppins" pitchFamily="2" charset="77"/>
              </a:rPr>
              <a:t>1,264</a:t>
            </a:r>
          </a:p>
        </p:txBody>
      </p:sp>
      <p:sp>
        <p:nvSpPr>
          <p:cNvPr id="66" name="Subtitle 2">
            <a:extLst>
              <a:ext uri="{FF2B5EF4-FFF2-40B4-BE49-F238E27FC236}">
                <a16:creationId xmlns:a16="http://schemas.microsoft.com/office/drawing/2014/main" id="{BCE224D1-6824-F649-AF5B-C781343C83E1}"/>
              </a:ext>
            </a:extLst>
          </p:cNvPr>
          <p:cNvSpPr txBox="1">
            <a:spLocks/>
          </p:cNvSpPr>
          <p:nvPr/>
        </p:nvSpPr>
        <p:spPr>
          <a:xfrm>
            <a:off x="10259844" y="2201434"/>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134</a:t>
            </a:r>
          </a:p>
        </p:txBody>
      </p:sp>
      <p:sp>
        <p:nvSpPr>
          <p:cNvPr id="67" name="Subtitle 2">
            <a:extLst>
              <a:ext uri="{FF2B5EF4-FFF2-40B4-BE49-F238E27FC236}">
                <a16:creationId xmlns:a16="http://schemas.microsoft.com/office/drawing/2014/main" id="{13E3A759-14F2-1745-9E36-2B2280B72BC5}"/>
              </a:ext>
            </a:extLst>
          </p:cNvPr>
          <p:cNvSpPr txBox="1">
            <a:spLocks/>
          </p:cNvSpPr>
          <p:nvPr/>
        </p:nvSpPr>
        <p:spPr>
          <a:xfrm>
            <a:off x="10259844" y="2685033"/>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62</a:t>
            </a:r>
          </a:p>
        </p:txBody>
      </p:sp>
      <p:sp>
        <p:nvSpPr>
          <p:cNvPr id="68" name="Subtitle 2">
            <a:extLst>
              <a:ext uri="{FF2B5EF4-FFF2-40B4-BE49-F238E27FC236}">
                <a16:creationId xmlns:a16="http://schemas.microsoft.com/office/drawing/2014/main" id="{8A580505-0212-394B-B421-D7307B5C152C}"/>
              </a:ext>
            </a:extLst>
          </p:cNvPr>
          <p:cNvSpPr txBox="1">
            <a:spLocks/>
          </p:cNvSpPr>
          <p:nvPr/>
        </p:nvSpPr>
        <p:spPr>
          <a:xfrm>
            <a:off x="10259844" y="3168632"/>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334</a:t>
            </a:r>
          </a:p>
        </p:txBody>
      </p:sp>
      <p:sp>
        <p:nvSpPr>
          <p:cNvPr id="69" name="Subtitle 2">
            <a:extLst>
              <a:ext uri="{FF2B5EF4-FFF2-40B4-BE49-F238E27FC236}">
                <a16:creationId xmlns:a16="http://schemas.microsoft.com/office/drawing/2014/main" id="{EC4146B8-CEC6-5341-BE61-83582AA5DC9F}"/>
              </a:ext>
            </a:extLst>
          </p:cNvPr>
          <p:cNvSpPr txBox="1">
            <a:spLocks/>
          </p:cNvSpPr>
          <p:nvPr/>
        </p:nvSpPr>
        <p:spPr>
          <a:xfrm>
            <a:off x="10259844" y="3652230"/>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1</a:t>
            </a:r>
          </a:p>
        </p:txBody>
      </p:sp>
      <p:sp>
        <p:nvSpPr>
          <p:cNvPr id="70" name="Subtitle 2">
            <a:extLst>
              <a:ext uri="{FF2B5EF4-FFF2-40B4-BE49-F238E27FC236}">
                <a16:creationId xmlns:a16="http://schemas.microsoft.com/office/drawing/2014/main" id="{83644666-CD2A-3440-8349-7F79ED00AC81}"/>
              </a:ext>
            </a:extLst>
          </p:cNvPr>
          <p:cNvSpPr txBox="1">
            <a:spLocks/>
          </p:cNvSpPr>
          <p:nvPr/>
        </p:nvSpPr>
        <p:spPr>
          <a:xfrm>
            <a:off x="10259844" y="4135829"/>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23</a:t>
            </a:r>
          </a:p>
        </p:txBody>
      </p:sp>
      <p:sp>
        <p:nvSpPr>
          <p:cNvPr id="71" name="Subtitle 2">
            <a:extLst>
              <a:ext uri="{FF2B5EF4-FFF2-40B4-BE49-F238E27FC236}">
                <a16:creationId xmlns:a16="http://schemas.microsoft.com/office/drawing/2014/main" id="{4C643918-9A58-4543-B4DF-8DBFA15E8315}"/>
              </a:ext>
            </a:extLst>
          </p:cNvPr>
          <p:cNvSpPr txBox="1">
            <a:spLocks/>
          </p:cNvSpPr>
          <p:nvPr/>
        </p:nvSpPr>
        <p:spPr>
          <a:xfrm>
            <a:off x="10259844" y="4619428"/>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300</a:t>
            </a:r>
          </a:p>
        </p:txBody>
      </p:sp>
      <p:sp>
        <p:nvSpPr>
          <p:cNvPr id="72" name="Subtitle 2">
            <a:extLst>
              <a:ext uri="{FF2B5EF4-FFF2-40B4-BE49-F238E27FC236}">
                <a16:creationId xmlns:a16="http://schemas.microsoft.com/office/drawing/2014/main" id="{7562AF95-1B59-964F-8BA9-F62C2D3EBA56}"/>
              </a:ext>
            </a:extLst>
          </p:cNvPr>
          <p:cNvSpPr txBox="1">
            <a:spLocks/>
          </p:cNvSpPr>
          <p:nvPr/>
        </p:nvSpPr>
        <p:spPr>
          <a:xfrm>
            <a:off x="10259844" y="5103027"/>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dirty="0">
                <a:solidFill>
                  <a:schemeClr val="tx1"/>
                </a:solidFill>
                <a:latin typeface="Gentona Book" pitchFamily="2" charset="77"/>
                <a:ea typeface="Lato Light" panose="020F0502020204030203" pitchFamily="34" charset="0"/>
                <a:cs typeface="Lato Light" panose="020F0502020204030203" pitchFamily="34" charset="0"/>
              </a:rPr>
              <a:t>-</a:t>
            </a:r>
          </a:p>
        </p:txBody>
      </p:sp>
      <p:sp>
        <p:nvSpPr>
          <p:cNvPr id="73" name="Subtitle 2">
            <a:extLst>
              <a:ext uri="{FF2B5EF4-FFF2-40B4-BE49-F238E27FC236}">
                <a16:creationId xmlns:a16="http://schemas.microsoft.com/office/drawing/2014/main" id="{B292D919-48E0-934A-8CCB-73040F63663E}"/>
              </a:ext>
            </a:extLst>
          </p:cNvPr>
          <p:cNvSpPr txBox="1">
            <a:spLocks/>
          </p:cNvSpPr>
          <p:nvPr/>
        </p:nvSpPr>
        <p:spPr>
          <a:xfrm>
            <a:off x="10259844" y="5576078"/>
            <a:ext cx="1559088" cy="372025"/>
          </a:xfrm>
          <a:prstGeom prst="rect">
            <a:avLst/>
          </a:prstGeom>
        </p:spPr>
        <p:txBody>
          <a:bodyPr vert="horz" wrap="square" lIns="0" tIns="0" rIns="0" bIns="0" rtlCol="0" anchor="t" anchorCtr="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3500"/>
              </a:lnSpc>
            </a:pPr>
            <a:r>
              <a:rPr lang="en-US" sz="1200" b="1" dirty="0">
                <a:latin typeface="Gentona Book" pitchFamily="2" charset="77"/>
                <a:ea typeface="Lato Light" panose="020F0502020204030203" pitchFamily="34" charset="0"/>
                <a:cs typeface="Poppins" pitchFamily="2" charset="77"/>
              </a:rPr>
              <a:t>854</a:t>
            </a:r>
          </a:p>
        </p:txBody>
      </p:sp>
      <p:sp>
        <p:nvSpPr>
          <p:cNvPr id="74" name="TextBox 73">
            <a:extLst>
              <a:ext uri="{FF2B5EF4-FFF2-40B4-BE49-F238E27FC236}">
                <a16:creationId xmlns:a16="http://schemas.microsoft.com/office/drawing/2014/main" id="{C25F0C8C-87B4-724A-9ED2-FB49BB3E11A2}"/>
              </a:ext>
            </a:extLst>
          </p:cNvPr>
          <p:cNvSpPr txBox="1"/>
          <p:nvPr/>
        </p:nvSpPr>
        <p:spPr>
          <a:xfrm>
            <a:off x="5280496" y="1325326"/>
            <a:ext cx="1101585" cy="338554"/>
          </a:xfrm>
          <a:prstGeom prst="rect">
            <a:avLst/>
          </a:prstGeom>
          <a:noFill/>
        </p:spPr>
        <p:txBody>
          <a:bodyPr wrap="none" rtlCol="0" anchor="ctr" anchorCtr="0">
            <a:spAutoFit/>
          </a:bodyPr>
          <a:lstStyle/>
          <a:p>
            <a:pPr algn="ctr"/>
            <a:r>
              <a:rPr lang="en-US" sz="1600" b="1" dirty="0">
                <a:solidFill>
                  <a:schemeClr val="bg1"/>
                </a:solidFill>
                <a:latin typeface="Gentona Book" pitchFamily="2" charset="77"/>
                <a:ea typeface="League Spartan" charset="0"/>
                <a:cs typeface="Poppins" pitchFamily="2" charset="77"/>
              </a:rPr>
              <a:t>HEADER 1</a:t>
            </a:r>
          </a:p>
        </p:txBody>
      </p:sp>
      <p:sp>
        <p:nvSpPr>
          <p:cNvPr id="75" name="TextBox 74">
            <a:extLst>
              <a:ext uri="{FF2B5EF4-FFF2-40B4-BE49-F238E27FC236}">
                <a16:creationId xmlns:a16="http://schemas.microsoft.com/office/drawing/2014/main" id="{B3AD368D-AFAA-AB4F-AB95-A3AA20EA109F}"/>
              </a:ext>
            </a:extLst>
          </p:cNvPr>
          <p:cNvSpPr txBox="1"/>
          <p:nvPr/>
        </p:nvSpPr>
        <p:spPr>
          <a:xfrm>
            <a:off x="7013237" y="1325327"/>
            <a:ext cx="1107997" cy="338554"/>
          </a:xfrm>
          <a:prstGeom prst="rect">
            <a:avLst/>
          </a:prstGeom>
          <a:noFill/>
        </p:spPr>
        <p:txBody>
          <a:bodyPr wrap="none" rtlCol="0" anchor="ctr" anchorCtr="0">
            <a:spAutoFit/>
          </a:bodyPr>
          <a:lstStyle/>
          <a:p>
            <a:pPr algn="ctr"/>
            <a:r>
              <a:rPr lang="en-US" sz="1600" b="1" dirty="0">
                <a:solidFill>
                  <a:schemeClr val="bg1"/>
                </a:solidFill>
                <a:latin typeface="Gentona Book" pitchFamily="2" charset="77"/>
                <a:ea typeface="League Spartan" charset="0"/>
                <a:cs typeface="Poppins" pitchFamily="2" charset="77"/>
              </a:rPr>
              <a:t>HEADER 2</a:t>
            </a:r>
          </a:p>
        </p:txBody>
      </p:sp>
      <p:sp>
        <p:nvSpPr>
          <p:cNvPr id="76" name="TextBox 75">
            <a:extLst>
              <a:ext uri="{FF2B5EF4-FFF2-40B4-BE49-F238E27FC236}">
                <a16:creationId xmlns:a16="http://schemas.microsoft.com/office/drawing/2014/main" id="{061711A6-181D-784D-A752-E2ED6A7D0573}"/>
              </a:ext>
            </a:extLst>
          </p:cNvPr>
          <p:cNvSpPr txBox="1"/>
          <p:nvPr/>
        </p:nvSpPr>
        <p:spPr>
          <a:xfrm>
            <a:off x="8746780" y="1325327"/>
            <a:ext cx="1112805" cy="338554"/>
          </a:xfrm>
          <a:prstGeom prst="rect">
            <a:avLst/>
          </a:prstGeom>
          <a:noFill/>
        </p:spPr>
        <p:txBody>
          <a:bodyPr wrap="none" rtlCol="0" anchor="ctr" anchorCtr="0">
            <a:spAutoFit/>
          </a:bodyPr>
          <a:lstStyle/>
          <a:p>
            <a:pPr algn="ctr"/>
            <a:r>
              <a:rPr lang="en-US" sz="1600" b="1" dirty="0">
                <a:solidFill>
                  <a:schemeClr val="bg1"/>
                </a:solidFill>
                <a:latin typeface="Gentona Book" pitchFamily="2" charset="77"/>
                <a:ea typeface="League Spartan" charset="0"/>
                <a:cs typeface="Poppins" pitchFamily="2" charset="77"/>
              </a:rPr>
              <a:t>HEADER 3</a:t>
            </a:r>
          </a:p>
        </p:txBody>
      </p:sp>
      <p:sp>
        <p:nvSpPr>
          <p:cNvPr id="77" name="TextBox 76">
            <a:extLst>
              <a:ext uri="{FF2B5EF4-FFF2-40B4-BE49-F238E27FC236}">
                <a16:creationId xmlns:a16="http://schemas.microsoft.com/office/drawing/2014/main" id="{A2331423-B476-0447-A52A-526582CFFFCF}"/>
              </a:ext>
            </a:extLst>
          </p:cNvPr>
          <p:cNvSpPr txBox="1"/>
          <p:nvPr/>
        </p:nvSpPr>
        <p:spPr>
          <a:xfrm>
            <a:off x="10477460" y="1325325"/>
            <a:ext cx="1124026" cy="338554"/>
          </a:xfrm>
          <a:prstGeom prst="rect">
            <a:avLst/>
          </a:prstGeom>
          <a:noFill/>
        </p:spPr>
        <p:txBody>
          <a:bodyPr wrap="none" rtlCol="0" anchor="ctr" anchorCtr="0">
            <a:spAutoFit/>
          </a:bodyPr>
          <a:lstStyle/>
          <a:p>
            <a:pPr algn="ctr"/>
            <a:r>
              <a:rPr lang="en-US" sz="1600" b="1" dirty="0">
                <a:solidFill>
                  <a:schemeClr val="bg1"/>
                </a:solidFill>
                <a:latin typeface="Gentona Book" pitchFamily="2" charset="77"/>
                <a:ea typeface="League Spartan" charset="0"/>
                <a:cs typeface="Poppins" pitchFamily="2" charset="77"/>
              </a:rPr>
              <a:t>HEADER 4</a:t>
            </a:r>
          </a:p>
        </p:txBody>
      </p:sp>
    </p:spTree>
    <p:extLst>
      <p:ext uri="{BB962C8B-B14F-4D97-AF65-F5344CB8AC3E}">
        <p14:creationId xmlns:p14="http://schemas.microsoft.com/office/powerpoint/2010/main" val="289828820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91523-38E7-154D-A1F0-9FDA80F7324A}"/>
              </a:ext>
            </a:extLst>
          </p:cNvPr>
          <p:cNvSpPr>
            <a:spLocks noGrp="1"/>
          </p:cNvSpPr>
          <p:nvPr>
            <p:ph type="title"/>
          </p:nvPr>
        </p:nvSpPr>
        <p:spPr/>
        <p:txBody>
          <a:bodyPr/>
          <a:lstStyle/>
          <a:p>
            <a:r>
              <a:rPr lang="en-US" dirty="0"/>
              <a:t>SAMPLE TABLES</a:t>
            </a:r>
          </a:p>
        </p:txBody>
      </p:sp>
      <p:sp>
        <p:nvSpPr>
          <p:cNvPr id="3" name="Text Placeholder 2">
            <a:extLst>
              <a:ext uri="{FF2B5EF4-FFF2-40B4-BE49-F238E27FC236}">
                <a16:creationId xmlns:a16="http://schemas.microsoft.com/office/drawing/2014/main" id="{FF0693A7-B9A6-9441-9751-23F4AA00BD61}"/>
              </a:ext>
            </a:extLst>
          </p:cNvPr>
          <p:cNvSpPr>
            <a:spLocks noGrp="1"/>
          </p:cNvSpPr>
          <p:nvPr>
            <p:ph type="body" sz="quarter" idx="17"/>
          </p:nvPr>
        </p:nvSpPr>
        <p:spPr/>
        <p:txBody>
          <a:bodyPr/>
          <a:lstStyle/>
          <a:p>
            <a:r>
              <a:rPr lang="en-US" dirty="0"/>
              <a:t>REPLACE THE TEXT WITH YOUR OWN DATA</a:t>
            </a:r>
          </a:p>
        </p:txBody>
      </p:sp>
      <p:grpSp>
        <p:nvGrpSpPr>
          <p:cNvPr id="176" name="Group 175">
            <a:extLst>
              <a:ext uri="{FF2B5EF4-FFF2-40B4-BE49-F238E27FC236}">
                <a16:creationId xmlns:a16="http://schemas.microsoft.com/office/drawing/2014/main" id="{904315D0-47A9-034F-A484-38350BB1D809}"/>
              </a:ext>
            </a:extLst>
          </p:cNvPr>
          <p:cNvGrpSpPr/>
          <p:nvPr/>
        </p:nvGrpSpPr>
        <p:grpSpPr>
          <a:xfrm>
            <a:off x="574202" y="1421027"/>
            <a:ext cx="11089713" cy="5221320"/>
            <a:chOff x="574202" y="1421027"/>
            <a:chExt cx="11089713" cy="5221320"/>
          </a:xfrm>
        </p:grpSpPr>
        <p:sp>
          <p:nvSpPr>
            <p:cNvPr id="5" name="Rectangle 4">
              <a:extLst>
                <a:ext uri="{FF2B5EF4-FFF2-40B4-BE49-F238E27FC236}">
                  <a16:creationId xmlns:a16="http://schemas.microsoft.com/office/drawing/2014/main" id="{B56EED8E-7265-EF4B-83B7-D820E8CAE09D}"/>
                </a:ext>
              </a:extLst>
            </p:cNvPr>
            <p:cNvSpPr/>
            <p:nvPr/>
          </p:nvSpPr>
          <p:spPr>
            <a:xfrm>
              <a:off x="574202" y="1459733"/>
              <a:ext cx="3961673" cy="230366"/>
            </a:xfrm>
            <a:prstGeom prst="rect">
              <a:avLst/>
            </a:prstGeom>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 name="Rectangle 5">
              <a:extLst>
                <a:ext uri="{FF2B5EF4-FFF2-40B4-BE49-F238E27FC236}">
                  <a16:creationId xmlns:a16="http://schemas.microsoft.com/office/drawing/2014/main" id="{0FD43DA6-FBBF-1445-AA9B-50F6DFEED428}"/>
                </a:ext>
              </a:extLst>
            </p:cNvPr>
            <p:cNvSpPr/>
            <p:nvPr/>
          </p:nvSpPr>
          <p:spPr>
            <a:xfrm>
              <a:off x="574202" y="1689489"/>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 name="Rectangle 6">
              <a:extLst>
                <a:ext uri="{FF2B5EF4-FFF2-40B4-BE49-F238E27FC236}">
                  <a16:creationId xmlns:a16="http://schemas.microsoft.com/office/drawing/2014/main" id="{00C22C47-35C4-7F48-9846-988B0E9494DE}"/>
                </a:ext>
              </a:extLst>
            </p:cNvPr>
            <p:cNvSpPr/>
            <p:nvPr/>
          </p:nvSpPr>
          <p:spPr>
            <a:xfrm>
              <a:off x="574202" y="1920464"/>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 name="Rectangle 7">
              <a:extLst>
                <a:ext uri="{FF2B5EF4-FFF2-40B4-BE49-F238E27FC236}">
                  <a16:creationId xmlns:a16="http://schemas.microsoft.com/office/drawing/2014/main" id="{B84E958F-DFD8-B742-87F2-F4516AC03A2F}"/>
                </a:ext>
              </a:extLst>
            </p:cNvPr>
            <p:cNvSpPr/>
            <p:nvPr/>
          </p:nvSpPr>
          <p:spPr>
            <a:xfrm>
              <a:off x="574202" y="2150829"/>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9" name="Rectangle 8">
              <a:extLst>
                <a:ext uri="{FF2B5EF4-FFF2-40B4-BE49-F238E27FC236}">
                  <a16:creationId xmlns:a16="http://schemas.microsoft.com/office/drawing/2014/main" id="{3050E0D7-582F-3242-BC05-70696743377D}"/>
                </a:ext>
              </a:extLst>
            </p:cNvPr>
            <p:cNvSpPr/>
            <p:nvPr/>
          </p:nvSpPr>
          <p:spPr>
            <a:xfrm>
              <a:off x="574202" y="2381195"/>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0" name="Rectangle 9">
              <a:extLst>
                <a:ext uri="{FF2B5EF4-FFF2-40B4-BE49-F238E27FC236}">
                  <a16:creationId xmlns:a16="http://schemas.microsoft.com/office/drawing/2014/main" id="{F69FAF68-5BB6-F64E-8299-0129E97CAB82}"/>
                </a:ext>
              </a:extLst>
            </p:cNvPr>
            <p:cNvSpPr/>
            <p:nvPr/>
          </p:nvSpPr>
          <p:spPr>
            <a:xfrm>
              <a:off x="574202" y="2611561"/>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1" name="Rectangle 10">
              <a:extLst>
                <a:ext uri="{FF2B5EF4-FFF2-40B4-BE49-F238E27FC236}">
                  <a16:creationId xmlns:a16="http://schemas.microsoft.com/office/drawing/2014/main" id="{757DB0C5-6EAC-0A42-B136-DD2429334731}"/>
                </a:ext>
              </a:extLst>
            </p:cNvPr>
            <p:cNvSpPr/>
            <p:nvPr/>
          </p:nvSpPr>
          <p:spPr>
            <a:xfrm>
              <a:off x="574202" y="2840157"/>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 name="Rectangle 11">
              <a:extLst>
                <a:ext uri="{FF2B5EF4-FFF2-40B4-BE49-F238E27FC236}">
                  <a16:creationId xmlns:a16="http://schemas.microsoft.com/office/drawing/2014/main" id="{8B32417B-AD7A-E645-80B6-E7A02F389604}"/>
                </a:ext>
              </a:extLst>
            </p:cNvPr>
            <p:cNvSpPr/>
            <p:nvPr/>
          </p:nvSpPr>
          <p:spPr>
            <a:xfrm>
              <a:off x="4534224" y="1459733"/>
              <a:ext cx="2376013" cy="230366"/>
            </a:xfrm>
            <a:prstGeom prst="rect">
              <a:avLst/>
            </a:prstGeom>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 name="Rectangle 12">
              <a:extLst>
                <a:ext uri="{FF2B5EF4-FFF2-40B4-BE49-F238E27FC236}">
                  <a16:creationId xmlns:a16="http://schemas.microsoft.com/office/drawing/2014/main" id="{DD5CF656-4C12-C24A-ABF5-22C6BBD7C266}"/>
                </a:ext>
              </a:extLst>
            </p:cNvPr>
            <p:cNvSpPr/>
            <p:nvPr/>
          </p:nvSpPr>
          <p:spPr>
            <a:xfrm>
              <a:off x="4534224" y="169009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 name="Rectangle 13">
              <a:extLst>
                <a:ext uri="{FF2B5EF4-FFF2-40B4-BE49-F238E27FC236}">
                  <a16:creationId xmlns:a16="http://schemas.microsoft.com/office/drawing/2014/main" id="{F9354DD3-0653-1A45-9BEC-11EEB2E041D2}"/>
                </a:ext>
              </a:extLst>
            </p:cNvPr>
            <p:cNvSpPr/>
            <p:nvPr/>
          </p:nvSpPr>
          <p:spPr>
            <a:xfrm>
              <a:off x="4534224" y="1920843"/>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5" name="Rectangle 14">
              <a:extLst>
                <a:ext uri="{FF2B5EF4-FFF2-40B4-BE49-F238E27FC236}">
                  <a16:creationId xmlns:a16="http://schemas.microsoft.com/office/drawing/2014/main" id="{EDBB9A84-60F6-D941-890B-CF7DC3B511C1}"/>
                </a:ext>
              </a:extLst>
            </p:cNvPr>
            <p:cNvSpPr/>
            <p:nvPr/>
          </p:nvSpPr>
          <p:spPr>
            <a:xfrm>
              <a:off x="4534224" y="2150829"/>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6" name="Rectangle 15">
              <a:extLst>
                <a:ext uri="{FF2B5EF4-FFF2-40B4-BE49-F238E27FC236}">
                  <a16:creationId xmlns:a16="http://schemas.microsoft.com/office/drawing/2014/main" id="{6FA6C141-2646-E745-B7DB-B31042723265}"/>
                </a:ext>
              </a:extLst>
            </p:cNvPr>
            <p:cNvSpPr/>
            <p:nvPr/>
          </p:nvSpPr>
          <p:spPr>
            <a:xfrm>
              <a:off x="4534224" y="2381195"/>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7" name="Rectangle 16">
              <a:extLst>
                <a:ext uri="{FF2B5EF4-FFF2-40B4-BE49-F238E27FC236}">
                  <a16:creationId xmlns:a16="http://schemas.microsoft.com/office/drawing/2014/main" id="{DE30538F-38BC-FB47-9871-87CA6DA3D84C}"/>
                </a:ext>
              </a:extLst>
            </p:cNvPr>
            <p:cNvSpPr/>
            <p:nvPr/>
          </p:nvSpPr>
          <p:spPr>
            <a:xfrm>
              <a:off x="4534224" y="261009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8" name="Rectangle 17">
              <a:extLst>
                <a:ext uri="{FF2B5EF4-FFF2-40B4-BE49-F238E27FC236}">
                  <a16:creationId xmlns:a16="http://schemas.microsoft.com/office/drawing/2014/main" id="{ACAC9D68-8887-1E4B-9EF6-92CF403488D9}"/>
                </a:ext>
              </a:extLst>
            </p:cNvPr>
            <p:cNvSpPr/>
            <p:nvPr/>
          </p:nvSpPr>
          <p:spPr>
            <a:xfrm>
              <a:off x="4534224" y="2840157"/>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9" name="Rectangle 18">
              <a:extLst>
                <a:ext uri="{FF2B5EF4-FFF2-40B4-BE49-F238E27FC236}">
                  <a16:creationId xmlns:a16="http://schemas.microsoft.com/office/drawing/2014/main" id="{38512EF5-9410-5949-A4BA-2DA0F2AFECA5}"/>
                </a:ext>
              </a:extLst>
            </p:cNvPr>
            <p:cNvSpPr/>
            <p:nvPr/>
          </p:nvSpPr>
          <p:spPr>
            <a:xfrm>
              <a:off x="6911888" y="1459733"/>
              <a:ext cx="2376013" cy="230366"/>
            </a:xfrm>
            <a:prstGeom prst="rect">
              <a:avLst/>
            </a:prstGeom>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0" name="Rectangle 19">
              <a:extLst>
                <a:ext uri="{FF2B5EF4-FFF2-40B4-BE49-F238E27FC236}">
                  <a16:creationId xmlns:a16="http://schemas.microsoft.com/office/drawing/2014/main" id="{329FFD1D-EB3E-ED40-BB6F-CF9BA913FA48}"/>
                </a:ext>
              </a:extLst>
            </p:cNvPr>
            <p:cNvSpPr/>
            <p:nvPr/>
          </p:nvSpPr>
          <p:spPr>
            <a:xfrm>
              <a:off x="6911888" y="169009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1" name="Rectangle 20">
              <a:extLst>
                <a:ext uri="{FF2B5EF4-FFF2-40B4-BE49-F238E27FC236}">
                  <a16:creationId xmlns:a16="http://schemas.microsoft.com/office/drawing/2014/main" id="{0A44FB12-7989-184A-B13B-2F6F40B32C6B}"/>
                </a:ext>
              </a:extLst>
            </p:cNvPr>
            <p:cNvSpPr/>
            <p:nvPr/>
          </p:nvSpPr>
          <p:spPr>
            <a:xfrm>
              <a:off x="6911888" y="1920464"/>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2" name="Rectangle 21">
              <a:extLst>
                <a:ext uri="{FF2B5EF4-FFF2-40B4-BE49-F238E27FC236}">
                  <a16:creationId xmlns:a16="http://schemas.microsoft.com/office/drawing/2014/main" id="{A7136357-B0FD-4E49-A6F7-D1682C2B6B09}"/>
                </a:ext>
              </a:extLst>
            </p:cNvPr>
            <p:cNvSpPr/>
            <p:nvPr/>
          </p:nvSpPr>
          <p:spPr>
            <a:xfrm>
              <a:off x="6911888" y="2150829"/>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3" name="Rectangle 22">
              <a:extLst>
                <a:ext uri="{FF2B5EF4-FFF2-40B4-BE49-F238E27FC236}">
                  <a16:creationId xmlns:a16="http://schemas.microsoft.com/office/drawing/2014/main" id="{EE27AEAD-7C96-2944-BCA2-458ACEC4E783}"/>
                </a:ext>
              </a:extLst>
            </p:cNvPr>
            <p:cNvSpPr/>
            <p:nvPr/>
          </p:nvSpPr>
          <p:spPr>
            <a:xfrm>
              <a:off x="6911888" y="2381195"/>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4" name="Rectangle 23">
              <a:extLst>
                <a:ext uri="{FF2B5EF4-FFF2-40B4-BE49-F238E27FC236}">
                  <a16:creationId xmlns:a16="http://schemas.microsoft.com/office/drawing/2014/main" id="{1066D4F6-8841-2144-8C2C-108C2CC16AF2}"/>
                </a:ext>
              </a:extLst>
            </p:cNvPr>
            <p:cNvSpPr/>
            <p:nvPr/>
          </p:nvSpPr>
          <p:spPr>
            <a:xfrm>
              <a:off x="6911888" y="261156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5" name="Rectangle 24">
              <a:extLst>
                <a:ext uri="{FF2B5EF4-FFF2-40B4-BE49-F238E27FC236}">
                  <a16:creationId xmlns:a16="http://schemas.microsoft.com/office/drawing/2014/main" id="{29A78487-4746-8148-AA4E-8D9BD66ECE17}"/>
                </a:ext>
              </a:extLst>
            </p:cNvPr>
            <p:cNvSpPr/>
            <p:nvPr/>
          </p:nvSpPr>
          <p:spPr>
            <a:xfrm>
              <a:off x="6911888" y="2840157"/>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6" name="Rectangle 25">
              <a:extLst>
                <a:ext uri="{FF2B5EF4-FFF2-40B4-BE49-F238E27FC236}">
                  <a16:creationId xmlns:a16="http://schemas.microsoft.com/office/drawing/2014/main" id="{179CF0A5-4271-A44D-A7F6-F44A4F0EC331}"/>
                </a:ext>
              </a:extLst>
            </p:cNvPr>
            <p:cNvSpPr/>
            <p:nvPr/>
          </p:nvSpPr>
          <p:spPr>
            <a:xfrm>
              <a:off x="9287902" y="1459733"/>
              <a:ext cx="2376013" cy="230366"/>
            </a:xfrm>
            <a:prstGeom prst="rect">
              <a:avLst/>
            </a:prstGeom>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7" name="Rectangle 26">
              <a:extLst>
                <a:ext uri="{FF2B5EF4-FFF2-40B4-BE49-F238E27FC236}">
                  <a16:creationId xmlns:a16="http://schemas.microsoft.com/office/drawing/2014/main" id="{3ACB7730-227A-834B-8E2B-D54AA1703F25}"/>
                </a:ext>
              </a:extLst>
            </p:cNvPr>
            <p:cNvSpPr/>
            <p:nvPr/>
          </p:nvSpPr>
          <p:spPr>
            <a:xfrm>
              <a:off x="9287902" y="169009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8" name="Rectangle 27">
              <a:extLst>
                <a:ext uri="{FF2B5EF4-FFF2-40B4-BE49-F238E27FC236}">
                  <a16:creationId xmlns:a16="http://schemas.microsoft.com/office/drawing/2014/main" id="{E3839511-C813-5845-B796-5A0832C56464}"/>
                </a:ext>
              </a:extLst>
            </p:cNvPr>
            <p:cNvSpPr/>
            <p:nvPr/>
          </p:nvSpPr>
          <p:spPr>
            <a:xfrm>
              <a:off x="9287902" y="1920464"/>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29" name="Rectangle 28">
              <a:extLst>
                <a:ext uri="{FF2B5EF4-FFF2-40B4-BE49-F238E27FC236}">
                  <a16:creationId xmlns:a16="http://schemas.microsoft.com/office/drawing/2014/main" id="{89816A9F-354D-3D44-9A3B-C2AA28164573}"/>
                </a:ext>
              </a:extLst>
            </p:cNvPr>
            <p:cNvSpPr/>
            <p:nvPr/>
          </p:nvSpPr>
          <p:spPr>
            <a:xfrm>
              <a:off x="9287902" y="2150829"/>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30" name="Rectangle 29">
              <a:extLst>
                <a:ext uri="{FF2B5EF4-FFF2-40B4-BE49-F238E27FC236}">
                  <a16:creationId xmlns:a16="http://schemas.microsoft.com/office/drawing/2014/main" id="{4E80AD0D-427F-E147-8A8A-65FFA42577E0}"/>
                </a:ext>
              </a:extLst>
            </p:cNvPr>
            <p:cNvSpPr/>
            <p:nvPr/>
          </p:nvSpPr>
          <p:spPr>
            <a:xfrm>
              <a:off x="9287902" y="2381195"/>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31" name="Rectangle 30">
              <a:extLst>
                <a:ext uri="{FF2B5EF4-FFF2-40B4-BE49-F238E27FC236}">
                  <a16:creationId xmlns:a16="http://schemas.microsoft.com/office/drawing/2014/main" id="{5278EDAB-5B65-564A-B8B3-E0984889659B}"/>
                </a:ext>
              </a:extLst>
            </p:cNvPr>
            <p:cNvSpPr/>
            <p:nvPr/>
          </p:nvSpPr>
          <p:spPr>
            <a:xfrm>
              <a:off x="9287902" y="261156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32" name="Rectangle 31">
              <a:extLst>
                <a:ext uri="{FF2B5EF4-FFF2-40B4-BE49-F238E27FC236}">
                  <a16:creationId xmlns:a16="http://schemas.microsoft.com/office/drawing/2014/main" id="{6EB29530-31F9-4744-BEEB-184BF002B08E}"/>
                </a:ext>
              </a:extLst>
            </p:cNvPr>
            <p:cNvSpPr/>
            <p:nvPr/>
          </p:nvSpPr>
          <p:spPr>
            <a:xfrm>
              <a:off x="9287902" y="2840157"/>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33" name="TextBox 32">
              <a:extLst>
                <a:ext uri="{FF2B5EF4-FFF2-40B4-BE49-F238E27FC236}">
                  <a16:creationId xmlns:a16="http://schemas.microsoft.com/office/drawing/2014/main" id="{87B87AF6-6BF3-A240-A396-CA6A7484DFEB}"/>
                </a:ext>
              </a:extLst>
            </p:cNvPr>
            <p:cNvSpPr txBox="1"/>
            <p:nvPr/>
          </p:nvSpPr>
          <p:spPr>
            <a:xfrm>
              <a:off x="4616425" y="1421027"/>
              <a:ext cx="2214801" cy="307777"/>
            </a:xfrm>
            <a:prstGeom prst="rect">
              <a:avLst/>
            </a:prstGeom>
            <a:noFill/>
          </p:spPr>
          <p:txBody>
            <a:bodyPr wrap="squar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34" name="TextBox 33">
              <a:extLst>
                <a:ext uri="{FF2B5EF4-FFF2-40B4-BE49-F238E27FC236}">
                  <a16:creationId xmlns:a16="http://schemas.microsoft.com/office/drawing/2014/main" id="{66014368-198A-E44C-878D-34EC507E4001}"/>
                </a:ext>
              </a:extLst>
            </p:cNvPr>
            <p:cNvSpPr txBox="1"/>
            <p:nvPr/>
          </p:nvSpPr>
          <p:spPr>
            <a:xfrm>
              <a:off x="7655392" y="1421027"/>
              <a:ext cx="949792" cy="307777"/>
            </a:xfrm>
            <a:prstGeom prst="rect">
              <a:avLst/>
            </a:prstGeom>
            <a:noFill/>
          </p:spPr>
          <p:txBody>
            <a:bodyPr wrap="none" rtlCol="0" anchor="ctr" anchorCtr="0">
              <a:spAutoFit/>
            </a:bodyPr>
            <a:lstStyle/>
            <a:p>
              <a:r>
                <a:rPr lang="en-US" sz="1400" b="1" dirty="0">
                  <a:solidFill>
                    <a:schemeClr val="bg1"/>
                  </a:solidFill>
                  <a:latin typeface="Gentona Book" pitchFamily="2" charset="77"/>
                  <a:ea typeface="League Spartan" charset="0"/>
                  <a:cs typeface="Poppins" pitchFamily="2" charset="77"/>
                </a:rPr>
                <a:t>COLUMN</a:t>
              </a:r>
            </a:p>
          </p:txBody>
        </p:sp>
        <p:sp>
          <p:nvSpPr>
            <p:cNvPr id="35" name="TextBox 34">
              <a:extLst>
                <a:ext uri="{FF2B5EF4-FFF2-40B4-BE49-F238E27FC236}">
                  <a16:creationId xmlns:a16="http://schemas.microsoft.com/office/drawing/2014/main" id="{DEAD6194-3344-F84F-A4E3-A8D18E5F78F7}"/>
                </a:ext>
              </a:extLst>
            </p:cNvPr>
            <p:cNvSpPr txBox="1"/>
            <p:nvPr/>
          </p:nvSpPr>
          <p:spPr>
            <a:xfrm>
              <a:off x="10001010" y="1421027"/>
              <a:ext cx="949792" cy="307777"/>
            </a:xfrm>
            <a:prstGeom prst="rect">
              <a:avLst/>
            </a:prstGeom>
            <a:noFill/>
          </p:spPr>
          <p:txBody>
            <a:bodyPr wrap="non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36" name="TextBox 35">
              <a:extLst>
                <a:ext uri="{FF2B5EF4-FFF2-40B4-BE49-F238E27FC236}">
                  <a16:creationId xmlns:a16="http://schemas.microsoft.com/office/drawing/2014/main" id="{7A0ACE13-BD8F-3C4A-89BF-04419B29B32D}"/>
                </a:ext>
              </a:extLst>
            </p:cNvPr>
            <p:cNvSpPr txBox="1"/>
            <p:nvPr/>
          </p:nvSpPr>
          <p:spPr>
            <a:xfrm>
              <a:off x="738114" y="1421027"/>
              <a:ext cx="1327551" cy="307777"/>
            </a:xfrm>
            <a:prstGeom prst="rect">
              <a:avLst/>
            </a:prstGeom>
            <a:noFill/>
          </p:spPr>
          <p:txBody>
            <a:bodyPr wrap="none" rtlCol="0" anchor="ctr" anchorCtr="0">
              <a:spAutoFit/>
            </a:bodyPr>
            <a:lstStyle/>
            <a:p>
              <a:r>
                <a:rPr lang="en-US" sz="1400" b="1" dirty="0">
                  <a:solidFill>
                    <a:schemeClr val="bg1"/>
                  </a:solidFill>
                  <a:latin typeface="Gentona Book" pitchFamily="2" charset="77"/>
                  <a:ea typeface="League Spartan" charset="0"/>
                  <a:cs typeface="Poppins" pitchFamily="2" charset="77"/>
                </a:rPr>
                <a:t>Table Header</a:t>
              </a:r>
            </a:p>
          </p:txBody>
        </p:sp>
        <p:sp>
          <p:nvSpPr>
            <p:cNvPr id="37" name="Subtitle 2">
              <a:extLst>
                <a:ext uri="{FF2B5EF4-FFF2-40B4-BE49-F238E27FC236}">
                  <a16:creationId xmlns:a16="http://schemas.microsoft.com/office/drawing/2014/main" id="{81868598-0028-A142-B23E-9A31E3D10470}"/>
                </a:ext>
              </a:extLst>
            </p:cNvPr>
            <p:cNvSpPr txBox="1">
              <a:spLocks/>
            </p:cNvSpPr>
            <p:nvPr/>
          </p:nvSpPr>
          <p:spPr>
            <a:xfrm>
              <a:off x="701085" y="1650783"/>
              <a:ext cx="1539204"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latin typeface="Gentona Book" pitchFamily="2" charset="77"/>
                  <a:ea typeface="Lato" panose="020F0502020204030203" pitchFamily="34" charset="0"/>
                  <a:cs typeface="Lato" panose="020F0502020204030203" pitchFamily="34" charset="0"/>
                </a:rPr>
                <a:t>[Category Name]</a:t>
              </a:r>
            </a:p>
          </p:txBody>
        </p:sp>
        <p:sp>
          <p:nvSpPr>
            <p:cNvPr id="38" name="Subtitle 2">
              <a:extLst>
                <a:ext uri="{FF2B5EF4-FFF2-40B4-BE49-F238E27FC236}">
                  <a16:creationId xmlns:a16="http://schemas.microsoft.com/office/drawing/2014/main" id="{93426A4A-F752-D048-85E8-E209E744BF0F}"/>
                </a:ext>
              </a:extLst>
            </p:cNvPr>
            <p:cNvSpPr txBox="1">
              <a:spLocks/>
            </p:cNvSpPr>
            <p:nvPr/>
          </p:nvSpPr>
          <p:spPr>
            <a:xfrm>
              <a:off x="1077421" y="1883684"/>
              <a:ext cx="1210588"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01]</a:t>
              </a:r>
            </a:p>
          </p:txBody>
        </p:sp>
        <p:sp>
          <p:nvSpPr>
            <p:cNvPr id="39" name="Subtitle 2">
              <a:extLst>
                <a:ext uri="{FF2B5EF4-FFF2-40B4-BE49-F238E27FC236}">
                  <a16:creationId xmlns:a16="http://schemas.microsoft.com/office/drawing/2014/main" id="{07327473-098C-E646-A04C-B7B7C0B7A5FB}"/>
                </a:ext>
              </a:extLst>
            </p:cNvPr>
            <p:cNvSpPr txBox="1">
              <a:spLocks/>
            </p:cNvSpPr>
            <p:nvPr/>
          </p:nvSpPr>
          <p:spPr>
            <a:xfrm>
              <a:off x="1077421" y="2111239"/>
              <a:ext cx="1217000"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02]</a:t>
              </a:r>
            </a:p>
          </p:txBody>
        </p:sp>
        <p:sp>
          <p:nvSpPr>
            <p:cNvPr id="40" name="Subtitle 2">
              <a:extLst>
                <a:ext uri="{FF2B5EF4-FFF2-40B4-BE49-F238E27FC236}">
                  <a16:creationId xmlns:a16="http://schemas.microsoft.com/office/drawing/2014/main" id="{87B17464-791E-274C-9BFB-E7402A105F38}"/>
                </a:ext>
              </a:extLst>
            </p:cNvPr>
            <p:cNvSpPr txBox="1">
              <a:spLocks/>
            </p:cNvSpPr>
            <p:nvPr/>
          </p:nvSpPr>
          <p:spPr>
            <a:xfrm>
              <a:off x="1077421" y="2342489"/>
              <a:ext cx="1220206"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03]</a:t>
              </a:r>
            </a:p>
          </p:txBody>
        </p:sp>
        <p:sp>
          <p:nvSpPr>
            <p:cNvPr id="41" name="Subtitle 2">
              <a:extLst>
                <a:ext uri="{FF2B5EF4-FFF2-40B4-BE49-F238E27FC236}">
                  <a16:creationId xmlns:a16="http://schemas.microsoft.com/office/drawing/2014/main" id="{856869A1-E0A6-9B44-854B-F2620E97DF02}"/>
                </a:ext>
              </a:extLst>
            </p:cNvPr>
            <p:cNvSpPr txBox="1">
              <a:spLocks/>
            </p:cNvSpPr>
            <p:nvPr/>
          </p:nvSpPr>
          <p:spPr>
            <a:xfrm>
              <a:off x="1077421" y="2572854"/>
              <a:ext cx="1231427"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04]</a:t>
              </a:r>
            </a:p>
          </p:txBody>
        </p:sp>
        <p:sp>
          <p:nvSpPr>
            <p:cNvPr id="42" name="Subtitle 2">
              <a:extLst>
                <a:ext uri="{FF2B5EF4-FFF2-40B4-BE49-F238E27FC236}">
                  <a16:creationId xmlns:a16="http://schemas.microsoft.com/office/drawing/2014/main" id="{88B8FE15-A3C3-C041-AF8B-BC96203266CB}"/>
                </a:ext>
              </a:extLst>
            </p:cNvPr>
            <p:cNvSpPr txBox="1">
              <a:spLocks/>
            </p:cNvSpPr>
            <p:nvPr/>
          </p:nvSpPr>
          <p:spPr>
            <a:xfrm>
              <a:off x="1928892" y="2803137"/>
              <a:ext cx="846707"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latin typeface="Gentona Book" pitchFamily="2" charset="77"/>
                  <a:ea typeface="Lato" panose="020F0502020204030203" pitchFamily="34" charset="0"/>
                  <a:cs typeface="Lato" panose="020F0502020204030203" pitchFamily="34" charset="0"/>
                </a:rPr>
                <a:t>Subtotal</a:t>
              </a:r>
            </a:p>
          </p:txBody>
        </p:sp>
        <p:sp>
          <p:nvSpPr>
            <p:cNvPr id="43" name="Subtitle 2">
              <a:extLst>
                <a:ext uri="{FF2B5EF4-FFF2-40B4-BE49-F238E27FC236}">
                  <a16:creationId xmlns:a16="http://schemas.microsoft.com/office/drawing/2014/main" id="{ABB92673-4520-E545-A479-D119543FAC82}"/>
                </a:ext>
              </a:extLst>
            </p:cNvPr>
            <p:cNvSpPr txBox="1">
              <a:spLocks/>
            </p:cNvSpPr>
            <p:nvPr/>
          </p:nvSpPr>
          <p:spPr>
            <a:xfrm>
              <a:off x="5394256" y="1882137"/>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44" name="Subtitle 2">
              <a:extLst>
                <a:ext uri="{FF2B5EF4-FFF2-40B4-BE49-F238E27FC236}">
                  <a16:creationId xmlns:a16="http://schemas.microsoft.com/office/drawing/2014/main" id="{34732966-A181-684E-89F4-3A6DBE1F2788}"/>
                </a:ext>
              </a:extLst>
            </p:cNvPr>
            <p:cNvSpPr txBox="1">
              <a:spLocks/>
            </p:cNvSpPr>
            <p:nvPr/>
          </p:nvSpPr>
          <p:spPr>
            <a:xfrm>
              <a:off x="5394254" y="2112123"/>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45" name="Subtitle 2">
              <a:extLst>
                <a:ext uri="{FF2B5EF4-FFF2-40B4-BE49-F238E27FC236}">
                  <a16:creationId xmlns:a16="http://schemas.microsoft.com/office/drawing/2014/main" id="{A15F9760-6792-3D47-B922-5CBE464A8D7B}"/>
                </a:ext>
              </a:extLst>
            </p:cNvPr>
            <p:cNvSpPr txBox="1">
              <a:spLocks/>
            </p:cNvSpPr>
            <p:nvPr/>
          </p:nvSpPr>
          <p:spPr>
            <a:xfrm>
              <a:off x="5394254" y="2343916"/>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46" name="Subtitle 2">
              <a:extLst>
                <a:ext uri="{FF2B5EF4-FFF2-40B4-BE49-F238E27FC236}">
                  <a16:creationId xmlns:a16="http://schemas.microsoft.com/office/drawing/2014/main" id="{A4CB9987-9735-2342-A613-3E1431E1CAE9}"/>
                </a:ext>
              </a:extLst>
            </p:cNvPr>
            <p:cNvSpPr txBox="1">
              <a:spLocks/>
            </p:cNvSpPr>
            <p:nvPr/>
          </p:nvSpPr>
          <p:spPr>
            <a:xfrm>
              <a:off x="5394254" y="257139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47" name="Subtitle 2">
              <a:extLst>
                <a:ext uri="{FF2B5EF4-FFF2-40B4-BE49-F238E27FC236}">
                  <a16:creationId xmlns:a16="http://schemas.microsoft.com/office/drawing/2014/main" id="{38787BB9-AE8D-6048-9EAF-366D4E0BFEA9}"/>
                </a:ext>
              </a:extLst>
            </p:cNvPr>
            <p:cNvSpPr txBox="1">
              <a:spLocks/>
            </p:cNvSpPr>
            <p:nvPr/>
          </p:nvSpPr>
          <p:spPr>
            <a:xfrm>
              <a:off x="5394254" y="164996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48" name="Subtitle 2">
              <a:extLst>
                <a:ext uri="{FF2B5EF4-FFF2-40B4-BE49-F238E27FC236}">
                  <a16:creationId xmlns:a16="http://schemas.microsoft.com/office/drawing/2014/main" id="{9608E8B5-36BE-1349-B1AA-F35522B046C7}"/>
                </a:ext>
              </a:extLst>
            </p:cNvPr>
            <p:cNvSpPr txBox="1">
              <a:spLocks/>
            </p:cNvSpPr>
            <p:nvPr/>
          </p:nvSpPr>
          <p:spPr>
            <a:xfrm>
              <a:off x="5394254" y="280175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49" name="Subtitle 2">
              <a:extLst>
                <a:ext uri="{FF2B5EF4-FFF2-40B4-BE49-F238E27FC236}">
                  <a16:creationId xmlns:a16="http://schemas.microsoft.com/office/drawing/2014/main" id="{33D4F016-1E1E-824E-B434-64BB5BEBBB62}"/>
                </a:ext>
              </a:extLst>
            </p:cNvPr>
            <p:cNvSpPr txBox="1">
              <a:spLocks/>
            </p:cNvSpPr>
            <p:nvPr/>
          </p:nvSpPr>
          <p:spPr>
            <a:xfrm>
              <a:off x="7770270" y="1882137"/>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0" name="Subtitle 2">
              <a:extLst>
                <a:ext uri="{FF2B5EF4-FFF2-40B4-BE49-F238E27FC236}">
                  <a16:creationId xmlns:a16="http://schemas.microsoft.com/office/drawing/2014/main" id="{6ECADBF8-1457-7E4C-8FC5-9D5A67E46744}"/>
                </a:ext>
              </a:extLst>
            </p:cNvPr>
            <p:cNvSpPr txBox="1">
              <a:spLocks/>
            </p:cNvSpPr>
            <p:nvPr/>
          </p:nvSpPr>
          <p:spPr>
            <a:xfrm>
              <a:off x="7770268" y="2112123"/>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1" name="Subtitle 2">
              <a:extLst>
                <a:ext uri="{FF2B5EF4-FFF2-40B4-BE49-F238E27FC236}">
                  <a16:creationId xmlns:a16="http://schemas.microsoft.com/office/drawing/2014/main" id="{3E8B9341-3D7D-364D-9953-4D28E954B60D}"/>
                </a:ext>
              </a:extLst>
            </p:cNvPr>
            <p:cNvSpPr txBox="1">
              <a:spLocks/>
            </p:cNvSpPr>
            <p:nvPr/>
          </p:nvSpPr>
          <p:spPr>
            <a:xfrm>
              <a:off x="7770268" y="2343916"/>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2" name="Subtitle 2">
              <a:extLst>
                <a:ext uri="{FF2B5EF4-FFF2-40B4-BE49-F238E27FC236}">
                  <a16:creationId xmlns:a16="http://schemas.microsoft.com/office/drawing/2014/main" id="{F3530C35-AF69-C245-81EF-42DEB0E0FDF9}"/>
                </a:ext>
              </a:extLst>
            </p:cNvPr>
            <p:cNvSpPr txBox="1">
              <a:spLocks/>
            </p:cNvSpPr>
            <p:nvPr/>
          </p:nvSpPr>
          <p:spPr>
            <a:xfrm>
              <a:off x="7770268" y="257139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3" name="Subtitle 2">
              <a:extLst>
                <a:ext uri="{FF2B5EF4-FFF2-40B4-BE49-F238E27FC236}">
                  <a16:creationId xmlns:a16="http://schemas.microsoft.com/office/drawing/2014/main" id="{481D8545-62E8-4840-BCFC-2D85B67673C5}"/>
                </a:ext>
              </a:extLst>
            </p:cNvPr>
            <p:cNvSpPr txBox="1">
              <a:spLocks/>
            </p:cNvSpPr>
            <p:nvPr/>
          </p:nvSpPr>
          <p:spPr>
            <a:xfrm>
              <a:off x="7770268" y="164996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4" name="Subtitle 2">
              <a:extLst>
                <a:ext uri="{FF2B5EF4-FFF2-40B4-BE49-F238E27FC236}">
                  <a16:creationId xmlns:a16="http://schemas.microsoft.com/office/drawing/2014/main" id="{143C5DC5-68B4-634A-93B1-D210DDFAA8A7}"/>
                </a:ext>
              </a:extLst>
            </p:cNvPr>
            <p:cNvSpPr txBox="1">
              <a:spLocks/>
            </p:cNvSpPr>
            <p:nvPr/>
          </p:nvSpPr>
          <p:spPr>
            <a:xfrm>
              <a:off x="7770268" y="280175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5" name="Subtitle 2">
              <a:extLst>
                <a:ext uri="{FF2B5EF4-FFF2-40B4-BE49-F238E27FC236}">
                  <a16:creationId xmlns:a16="http://schemas.microsoft.com/office/drawing/2014/main" id="{8C9B8A01-429A-0C4F-B4A9-731954CD0CE3}"/>
                </a:ext>
              </a:extLst>
            </p:cNvPr>
            <p:cNvSpPr txBox="1">
              <a:spLocks/>
            </p:cNvSpPr>
            <p:nvPr/>
          </p:nvSpPr>
          <p:spPr>
            <a:xfrm>
              <a:off x="10147933" y="1882137"/>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6" name="Subtitle 2">
              <a:extLst>
                <a:ext uri="{FF2B5EF4-FFF2-40B4-BE49-F238E27FC236}">
                  <a16:creationId xmlns:a16="http://schemas.microsoft.com/office/drawing/2014/main" id="{9E112792-F03D-664B-9038-9C0B853B9554}"/>
                </a:ext>
              </a:extLst>
            </p:cNvPr>
            <p:cNvSpPr txBox="1">
              <a:spLocks/>
            </p:cNvSpPr>
            <p:nvPr/>
          </p:nvSpPr>
          <p:spPr>
            <a:xfrm>
              <a:off x="10147931" y="2112123"/>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7" name="Subtitle 2">
              <a:extLst>
                <a:ext uri="{FF2B5EF4-FFF2-40B4-BE49-F238E27FC236}">
                  <a16:creationId xmlns:a16="http://schemas.microsoft.com/office/drawing/2014/main" id="{1C7421C8-D8FC-CF47-939E-6FFA0E926FAD}"/>
                </a:ext>
              </a:extLst>
            </p:cNvPr>
            <p:cNvSpPr txBox="1">
              <a:spLocks/>
            </p:cNvSpPr>
            <p:nvPr/>
          </p:nvSpPr>
          <p:spPr>
            <a:xfrm>
              <a:off x="10147931" y="2343916"/>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8" name="Subtitle 2">
              <a:extLst>
                <a:ext uri="{FF2B5EF4-FFF2-40B4-BE49-F238E27FC236}">
                  <a16:creationId xmlns:a16="http://schemas.microsoft.com/office/drawing/2014/main" id="{FC02F46D-EF81-A54F-B963-0DF2B9CB3E5E}"/>
                </a:ext>
              </a:extLst>
            </p:cNvPr>
            <p:cNvSpPr txBox="1">
              <a:spLocks/>
            </p:cNvSpPr>
            <p:nvPr/>
          </p:nvSpPr>
          <p:spPr>
            <a:xfrm>
              <a:off x="10147931" y="257139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59" name="Subtitle 2">
              <a:extLst>
                <a:ext uri="{FF2B5EF4-FFF2-40B4-BE49-F238E27FC236}">
                  <a16:creationId xmlns:a16="http://schemas.microsoft.com/office/drawing/2014/main" id="{A9347161-2C6A-EB4C-9F4B-0E812056C1EE}"/>
                </a:ext>
              </a:extLst>
            </p:cNvPr>
            <p:cNvSpPr txBox="1">
              <a:spLocks/>
            </p:cNvSpPr>
            <p:nvPr/>
          </p:nvSpPr>
          <p:spPr>
            <a:xfrm>
              <a:off x="10147931" y="164996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60" name="Subtitle 2">
              <a:extLst>
                <a:ext uri="{FF2B5EF4-FFF2-40B4-BE49-F238E27FC236}">
                  <a16:creationId xmlns:a16="http://schemas.microsoft.com/office/drawing/2014/main" id="{9E3C4FC8-FE47-7648-9027-48A88A893E12}"/>
                </a:ext>
              </a:extLst>
            </p:cNvPr>
            <p:cNvSpPr txBox="1">
              <a:spLocks/>
            </p:cNvSpPr>
            <p:nvPr/>
          </p:nvSpPr>
          <p:spPr>
            <a:xfrm>
              <a:off x="10147931" y="280175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62" name="Rectangle 61">
              <a:extLst>
                <a:ext uri="{FF2B5EF4-FFF2-40B4-BE49-F238E27FC236}">
                  <a16:creationId xmlns:a16="http://schemas.microsoft.com/office/drawing/2014/main" id="{AA7A8423-5FC2-3F43-8424-BF3A5091ACD5}"/>
                </a:ext>
              </a:extLst>
            </p:cNvPr>
            <p:cNvSpPr/>
            <p:nvPr/>
          </p:nvSpPr>
          <p:spPr>
            <a:xfrm>
              <a:off x="574202" y="3225450"/>
              <a:ext cx="3961673" cy="230366"/>
            </a:xfrm>
            <a:prstGeom prst="rect">
              <a:avLst/>
            </a:prstGeom>
            <a:solidFill>
              <a:schemeClr val="accent2"/>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3" name="Rectangle 62">
              <a:extLst>
                <a:ext uri="{FF2B5EF4-FFF2-40B4-BE49-F238E27FC236}">
                  <a16:creationId xmlns:a16="http://schemas.microsoft.com/office/drawing/2014/main" id="{25EB0DD0-2588-1F4B-AEBA-08BFB8004733}"/>
                </a:ext>
              </a:extLst>
            </p:cNvPr>
            <p:cNvSpPr/>
            <p:nvPr/>
          </p:nvSpPr>
          <p:spPr>
            <a:xfrm>
              <a:off x="574202" y="3455206"/>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4" name="Rectangle 63">
              <a:extLst>
                <a:ext uri="{FF2B5EF4-FFF2-40B4-BE49-F238E27FC236}">
                  <a16:creationId xmlns:a16="http://schemas.microsoft.com/office/drawing/2014/main" id="{9EDE16C1-0FF9-9E4E-9612-3B4586570FA1}"/>
                </a:ext>
              </a:extLst>
            </p:cNvPr>
            <p:cNvSpPr/>
            <p:nvPr/>
          </p:nvSpPr>
          <p:spPr>
            <a:xfrm>
              <a:off x="574202" y="3686181"/>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5" name="Rectangle 64">
              <a:extLst>
                <a:ext uri="{FF2B5EF4-FFF2-40B4-BE49-F238E27FC236}">
                  <a16:creationId xmlns:a16="http://schemas.microsoft.com/office/drawing/2014/main" id="{BF23FCF5-7434-8149-ACCE-5AF05C720255}"/>
                </a:ext>
              </a:extLst>
            </p:cNvPr>
            <p:cNvSpPr/>
            <p:nvPr/>
          </p:nvSpPr>
          <p:spPr>
            <a:xfrm>
              <a:off x="574202" y="3916546"/>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6" name="Rectangle 65">
              <a:extLst>
                <a:ext uri="{FF2B5EF4-FFF2-40B4-BE49-F238E27FC236}">
                  <a16:creationId xmlns:a16="http://schemas.microsoft.com/office/drawing/2014/main" id="{2973B650-5F7D-6E41-B401-65F4DC3C7E4D}"/>
                </a:ext>
              </a:extLst>
            </p:cNvPr>
            <p:cNvSpPr/>
            <p:nvPr/>
          </p:nvSpPr>
          <p:spPr>
            <a:xfrm>
              <a:off x="574202" y="4146912"/>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7" name="Rectangle 66">
              <a:extLst>
                <a:ext uri="{FF2B5EF4-FFF2-40B4-BE49-F238E27FC236}">
                  <a16:creationId xmlns:a16="http://schemas.microsoft.com/office/drawing/2014/main" id="{8654DE6D-AE15-C241-9311-CD3141E4C23E}"/>
                </a:ext>
              </a:extLst>
            </p:cNvPr>
            <p:cNvSpPr/>
            <p:nvPr/>
          </p:nvSpPr>
          <p:spPr>
            <a:xfrm>
              <a:off x="574202" y="4377278"/>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8" name="Rectangle 67">
              <a:extLst>
                <a:ext uri="{FF2B5EF4-FFF2-40B4-BE49-F238E27FC236}">
                  <a16:creationId xmlns:a16="http://schemas.microsoft.com/office/drawing/2014/main" id="{5477DAE9-5DF0-FA40-B894-958D3E21F3D1}"/>
                </a:ext>
              </a:extLst>
            </p:cNvPr>
            <p:cNvSpPr/>
            <p:nvPr/>
          </p:nvSpPr>
          <p:spPr>
            <a:xfrm>
              <a:off x="574202" y="4605874"/>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69" name="Rectangle 68">
              <a:extLst>
                <a:ext uri="{FF2B5EF4-FFF2-40B4-BE49-F238E27FC236}">
                  <a16:creationId xmlns:a16="http://schemas.microsoft.com/office/drawing/2014/main" id="{59554BC0-FA20-4749-A7D3-C59056DF1B37}"/>
                </a:ext>
              </a:extLst>
            </p:cNvPr>
            <p:cNvSpPr/>
            <p:nvPr/>
          </p:nvSpPr>
          <p:spPr>
            <a:xfrm>
              <a:off x="4534224" y="3225450"/>
              <a:ext cx="2376013" cy="230366"/>
            </a:xfrm>
            <a:prstGeom prst="rect">
              <a:avLst/>
            </a:prstGeom>
            <a:solidFill>
              <a:schemeClr val="accent2"/>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0" name="Rectangle 69">
              <a:extLst>
                <a:ext uri="{FF2B5EF4-FFF2-40B4-BE49-F238E27FC236}">
                  <a16:creationId xmlns:a16="http://schemas.microsoft.com/office/drawing/2014/main" id="{5CDD7223-2F1B-F841-A127-07F42FB4969E}"/>
                </a:ext>
              </a:extLst>
            </p:cNvPr>
            <p:cNvSpPr/>
            <p:nvPr/>
          </p:nvSpPr>
          <p:spPr>
            <a:xfrm>
              <a:off x="4534224" y="3455815"/>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1" name="Rectangle 70">
              <a:extLst>
                <a:ext uri="{FF2B5EF4-FFF2-40B4-BE49-F238E27FC236}">
                  <a16:creationId xmlns:a16="http://schemas.microsoft.com/office/drawing/2014/main" id="{C674EC7C-62EB-7F48-A925-775D0061699A}"/>
                </a:ext>
              </a:extLst>
            </p:cNvPr>
            <p:cNvSpPr/>
            <p:nvPr/>
          </p:nvSpPr>
          <p:spPr>
            <a:xfrm>
              <a:off x="4534224" y="3686560"/>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2" name="Rectangle 71">
              <a:extLst>
                <a:ext uri="{FF2B5EF4-FFF2-40B4-BE49-F238E27FC236}">
                  <a16:creationId xmlns:a16="http://schemas.microsoft.com/office/drawing/2014/main" id="{D149067A-6448-7B4D-BF77-302CB4181B83}"/>
                </a:ext>
              </a:extLst>
            </p:cNvPr>
            <p:cNvSpPr/>
            <p:nvPr/>
          </p:nvSpPr>
          <p:spPr>
            <a:xfrm>
              <a:off x="4534224" y="3916546"/>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3" name="Rectangle 72">
              <a:extLst>
                <a:ext uri="{FF2B5EF4-FFF2-40B4-BE49-F238E27FC236}">
                  <a16:creationId xmlns:a16="http://schemas.microsoft.com/office/drawing/2014/main" id="{5052BECF-42D8-0D45-A2E3-E4B3FE61FCA4}"/>
                </a:ext>
              </a:extLst>
            </p:cNvPr>
            <p:cNvSpPr/>
            <p:nvPr/>
          </p:nvSpPr>
          <p:spPr>
            <a:xfrm>
              <a:off x="4534224" y="4146912"/>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4" name="Rectangle 73">
              <a:extLst>
                <a:ext uri="{FF2B5EF4-FFF2-40B4-BE49-F238E27FC236}">
                  <a16:creationId xmlns:a16="http://schemas.microsoft.com/office/drawing/2014/main" id="{9451D349-EADE-4142-875E-369D2E801EB4}"/>
                </a:ext>
              </a:extLst>
            </p:cNvPr>
            <p:cNvSpPr/>
            <p:nvPr/>
          </p:nvSpPr>
          <p:spPr>
            <a:xfrm>
              <a:off x="4534224" y="4375815"/>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5" name="Rectangle 74">
              <a:extLst>
                <a:ext uri="{FF2B5EF4-FFF2-40B4-BE49-F238E27FC236}">
                  <a16:creationId xmlns:a16="http://schemas.microsoft.com/office/drawing/2014/main" id="{C5BB2203-C274-544B-AD63-D95CAB352B28}"/>
                </a:ext>
              </a:extLst>
            </p:cNvPr>
            <p:cNvSpPr/>
            <p:nvPr/>
          </p:nvSpPr>
          <p:spPr>
            <a:xfrm>
              <a:off x="4534224" y="4605874"/>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6" name="Rectangle 75">
              <a:extLst>
                <a:ext uri="{FF2B5EF4-FFF2-40B4-BE49-F238E27FC236}">
                  <a16:creationId xmlns:a16="http://schemas.microsoft.com/office/drawing/2014/main" id="{AD6F56AE-9172-D14F-B2DB-4862B5AD74A9}"/>
                </a:ext>
              </a:extLst>
            </p:cNvPr>
            <p:cNvSpPr/>
            <p:nvPr/>
          </p:nvSpPr>
          <p:spPr>
            <a:xfrm>
              <a:off x="6911888" y="3225450"/>
              <a:ext cx="2376013" cy="230366"/>
            </a:xfrm>
            <a:prstGeom prst="rect">
              <a:avLst/>
            </a:prstGeom>
            <a:solidFill>
              <a:schemeClr val="accent2"/>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7" name="Rectangle 76">
              <a:extLst>
                <a:ext uri="{FF2B5EF4-FFF2-40B4-BE49-F238E27FC236}">
                  <a16:creationId xmlns:a16="http://schemas.microsoft.com/office/drawing/2014/main" id="{510630BF-106A-344E-9A29-0E007ED6B395}"/>
                </a:ext>
              </a:extLst>
            </p:cNvPr>
            <p:cNvSpPr/>
            <p:nvPr/>
          </p:nvSpPr>
          <p:spPr>
            <a:xfrm>
              <a:off x="6911888" y="3455815"/>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8" name="Rectangle 77">
              <a:extLst>
                <a:ext uri="{FF2B5EF4-FFF2-40B4-BE49-F238E27FC236}">
                  <a16:creationId xmlns:a16="http://schemas.microsoft.com/office/drawing/2014/main" id="{50304A25-9121-0F44-9934-BC7331A985D3}"/>
                </a:ext>
              </a:extLst>
            </p:cNvPr>
            <p:cNvSpPr/>
            <p:nvPr/>
          </p:nvSpPr>
          <p:spPr>
            <a:xfrm>
              <a:off x="6911888" y="368618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79" name="Rectangle 78">
              <a:extLst>
                <a:ext uri="{FF2B5EF4-FFF2-40B4-BE49-F238E27FC236}">
                  <a16:creationId xmlns:a16="http://schemas.microsoft.com/office/drawing/2014/main" id="{18B875E9-0184-8544-8758-883CEF101AB5}"/>
                </a:ext>
              </a:extLst>
            </p:cNvPr>
            <p:cNvSpPr/>
            <p:nvPr/>
          </p:nvSpPr>
          <p:spPr>
            <a:xfrm>
              <a:off x="6911888" y="3916546"/>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0" name="Rectangle 79">
              <a:extLst>
                <a:ext uri="{FF2B5EF4-FFF2-40B4-BE49-F238E27FC236}">
                  <a16:creationId xmlns:a16="http://schemas.microsoft.com/office/drawing/2014/main" id="{55DD57C6-1BC6-3146-9699-E94242E4A58A}"/>
                </a:ext>
              </a:extLst>
            </p:cNvPr>
            <p:cNvSpPr/>
            <p:nvPr/>
          </p:nvSpPr>
          <p:spPr>
            <a:xfrm>
              <a:off x="6911888" y="4146912"/>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1" name="Rectangle 80">
              <a:extLst>
                <a:ext uri="{FF2B5EF4-FFF2-40B4-BE49-F238E27FC236}">
                  <a16:creationId xmlns:a16="http://schemas.microsoft.com/office/drawing/2014/main" id="{E525F663-D3C5-EF4C-AE1A-CFCA24EF9290}"/>
                </a:ext>
              </a:extLst>
            </p:cNvPr>
            <p:cNvSpPr/>
            <p:nvPr/>
          </p:nvSpPr>
          <p:spPr>
            <a:xfrm>
              <a:off x="6911888" y="437727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2" name="Rectangle 81">
              <a:extLst>
                <a:ext uri="{FF2B5EF4-FFF2-40B4-BE49-F238E27FC236}">
                  <a16:creationId xmlns:a16="http://schemas.microsoft.com/office/drawing/2014/main" id="{13D0D7BD-A490-214E-BF7F-3D328B3EF285}"/>
                </a:ext>
              </a:extLst>
            </p:cNvPr>
            <p:cNvSpPr/>
            <p:nvPr/>
          </p:nvSpPr>
          <p:spPr>
            <a:xfrm>
              <a:off x="6911888" y="4605874"/>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3" name="Rectangle 82">
              <a:extLst>
                <a:ext uri="{FF2B5EF4-FFF2-40B4-BE49-F238E27FC236}">
                  <a16:creationId xmlns:a16="http://schemas.microsoft.com/office/drawing/2014/main" id="{7ED81D1F-1878-744B-AF3D-7DB6C3731F54}"/>
                </a:ext>
              </a:extLst>
            </p:cNvPr>
            <p:cNvSpPr/>
            <p:nvPr/>
          </p:nvSpPr>
          <p:spPr>
            <a:xfrm>
              <a:off x="9287902" y="3225450"/>
              <a:ext cx="2376013" cy="230366"/>
            </a:xfrm>
            <a:prstGeom prst="rect">
              <a:avLst/>
            </a:prstGeom>
            <a:solidFill>
              <a:schemeClr val="accent2"/>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4" name="Rectangle 83">
              <a:extLst>
                <a:ext uri="{FF2B5EF4-FFF2-40B4-BE49-F238E27FC236}">
                  <a16:creationId xmlns:a16="http://schemas.microsoft.com/office/drawing/2014/main" id="{622155CB-4B6D-BA49-A95F-3615F8021EE1}"/>
                </a:ext>
              </a:extLst>
            </p:cNvPr>
            <p:cNvSpPr/>
            <p:nvPr/>
          </p:nvSpPr>
          <p:spPr>
            <a:xfrm>
              <a:off x="9287902" y="3455815"/>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5" name="Rectangle 84">
              <a:extLst>
                <a:ext uri="{FF2B5EF4-FFF2-40B4-BE49-F238E27FC236}">
                  <a16:creationId xmlns:a16="http://schemas.microsoft.com/office/drawing/2014/main" id="{44D4CC2D-4E0D-BD44-8425-7E199C2A6B06}"/>
                </a:ext>
              </a:extLst>
            </p:cNvPr>
            <p:cNvSpPr/>
            <p:nvPr/>
          </p:nvSpPr>
          <p:spPr>
            <a:xfrm>
              <a:off x="9287902" y="368618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6" name="Rectangle 85">
              <a:extLst>
                <a:ext uri="{FF2B5EF4-FFF2-40B4-BE49-F238E27FC236}">
                  <a16:creationId xmlns:a16="http://schemas.microsoft.com/office/drawing/2014/main" id="{6F19C6E4-64BE-274F-BC9D-0E87D9E6100E}"/>
                </a:ext>
              </a:extLst>
            </p:cNvPr>
            <p:cNvSpPr/>
            <p:nvPr/>
          </p:nvSpPr>
          <p:spPr>
            <a:xfrm>
              <a:off x="9287902" y="3916546"/>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7" name="Rectangle 86">
              <a:extLst>
                <a:ext uri="{FF2B5EF4-FFF2-40B4-BE49-F238E27FC236}">
                  <a16:creationId xmlns:a16="http://schemas.microsoft.com/office/drawing/2014/main" id="{E632DB6C-644A-164B-915C-8EDB4871859E}"/>
                </a:ext>
              </a:extLst>
            </p:cNvPr>
            <p:cNvSpPr/>
            <p:nvPr/>
          </p:nvSpPr>
          <p:spPr>
            <a:xfrm>
              <a:off x="9287902" y="4146912"/>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8" name="Rectangle 87">
              <a:extLst>
                <a:ext uri="{FF2B5EF4-FFF2-40B4-BE49-F238E27FC236}">
                  <a16:creationId xmlns:a16="http://schemas.microsoft.com/office/drawing/2014/main" id="{30BB9ADA-23C6-EA48-B423-CA44C11A81CE}"/>
                </a:ext>
              </a:extLst>
            </p:cNvPr>
            <p:cNvSpPr/>
            <p:nvPr/>
          </p:nvSpPr>
          <p:spPr>
            <a:xfrm>
              <a:off x="9287902" y="437727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89" name="Rectangle 88">
              <a:extLst>
                <a:ext uri="{FF2B5EF4-FFF2-40B4-BE49-F238E27FC236}">
                  <a16:creationId xmlns:a16="http://schemas.microsoft.com/office/drawing/2014/main" id="{8C05FEC7-121E-834F-80CD-099D07D098EE}"/>
                </a:ext>
              </a:extLst>
            </p:cNvPr>
            <p:cNvSpPr/>
            <p:nvPr/>
          </p:nvSpPr>
          <p:spPr>
            <a:xfrm>
              <a:off x="9287902" y="4605874"/>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90" name="TextBox 89">
              <a:extLst>
                <a:ext uri="{FF2B5EF4-FFF2-40B4-BE49-F238E27FC236}">
                  <a16:creationId xmlns:a16="http://schemas.microsoft.com/office/drawing/2014/main" id="{EC2EAF75-E693-E645-8D86-CBF6D042D5D3}"/>
                </a:ext>
              </a:extLst>
            </p:cNvPr>
            <p:cNvSpPr txBox="1"/>
            <p:nvPr/>
          </p:nvSpPr>
          <p:spPr>
            <a:xfrm>
              <a:off x="5247336" y="3186744"/>
              <a:ext cx="949793" cy="307777"/>
            </a:xfrm>
            <a:prstGeom prst="rect">
              <a:avLst/>
            </a:prstGeom>
            <a:noFill/>
          </p:spPr>
          <p:txBody>
            <a:bodyPr wrap="non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91" name="TextBox 90">
              <a:extLst>
                <a:ext uri="{FF2B5EF4-FFF2-40B4-BE49-F238E27FC236}">
                  <a16:creationId xmlns:a16="http://schemas.microsoft.com/office/drawing/2014/main" id="{7F3BB487-A50D-4140-B2FA-67E09FCB3B86}"/>
                </a:ext>
              </a:extLst>
            </p:cNvPr>
            <p:cNvSpPr txBox="1"/>
            <p:nvPr/>
          </p:nvSpPr>
          <p:spPr>
            <a:xfrm>
              <a:off x="7623350" y="3186744"/>
              <a:ext cx="949792" cy="307777"/>
            </a:xfrm>
            <a:prstGeom prst="rect">
              <a:avLst/>
            </a:prstGeom>
            <a:noFill/>
          </p:spPr>
          <p:txBody>
            <a:bodyPr wrap="non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92" name="TextBox 91">
              <a:extLst>
                <a:ext uri="{FF2B5EF4-FFF2-40B4-BE49-F238E27FC236}">
                  <a16:creationId xmlns:a16="http://schemas.microsoft.com/office/drawing/2014/main" id="{B3D55B65-A906-8446-8C4D-3085884F202E}"/>
                </a:ext>
              </a:extLst>
            </p:cNvPr>
            <p:cNvSpPr txBox="1"/>
            <p:nvPr/>
          </p:nvSpPr>
          <p:spPr>
            <a:xfrm>
              <a:off x="10001010" y="3186744"/>
              <a:ext cx="949792" cy="307777"/>
            </a:xfrm>
            <a:prstGeom prst="rect">
              <a:avLst/>
            </a:prstGeom>
            <a:noFill/>
          </p:spPr>
          <p:txBody>
            <a:bodyPr wrap="non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93" name="TextBox 92">
              <a:extLst>
                <a:ext uri="{FF2B5EF4-FFF2-40B4-BE49-F238E27FC236}">
                  <a16:creationId xmlns:a16="http://schemas.microsoft.com/office/drawing/2014/main" id="{0A263474-7647-754F-A03A-CCA2D24439E9}"/>
                </a:ext>
              </a:extLst>
            </p:cNvPr>
            <p:cNvSpPr txBox="1"/>
            <p:nvPr/>
          </p:nvSpPr>
          <p:spPr>
            <a:xfrm>
              <a:off x="738114" y="3186744"/>
              <a:ext cx="1307314" cy="307777"/>
            </a:xfrm>
            <a:prstGeom prst="rect">
              <a:avLst/>
            </a:prstGeom>
            <a:noFill/>
          </p:spPr>
          <p:txBody>
            <a:bodyPr wrap="none" rtlCol="0" anchor="ctr" anchorCtr="0">
              <a:spAutoFit/>
            </a:bodyPr>
            <a:lstStyle/>
            <a:p>
              <a:r>
                <a:rPr lang="en-US" sz="1400" b="1" dirty="0">
                  <a:solidFill>
                    <a:schemeClr val="bg1"/>
                  </a:solidFill>
                  <a:latin typeface="Gentona Book" pitchFamily="2" charset="77"/>
                  <a:ea typeface="League Spartan" charset="0"/>
                  <a:cs typeface="Poppins" pitchFamily="2" charset="77"/>
                </a:rPr>
                <a:t>Table Header</a:t>
              </a:r>
            </a:p>
          </p:txBody>
        </p:sp>
        <p:sp>
          <p:nvSpPr>
            <p:cNvPr id="94" name="Subtitle 2">
              <a:extLst>
                <a:ext uri="{FF2B5EF4-FFF2-40B4-BE49-F238E27FC236}">
                  <a16:creationId xmlns:a16="http://schemas.microsoft.com/office/drawing/2014/main" id="{15C32112-70A1-7D4D-9242-5FD860E1F564}"/>
                </a:ext>
              </a:extLst>
            </p:cNvPr>
            <p:cNvSpPr txBox="1">
              <a:spLocks/>
            </p:cNvSpPr>
            <p:nvPr/>
          </p:nvSpPr>
          <p:spPr>
            <a:xfrm>
              <a:off x="701085" y="3416500"/>
              <a:ext cx="1539204"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latin typeface="Gentona Book" pitchFamily="2" charset="77"/>
                  <a:ea typeface="Lato" panose="020F0502020204030203" pitchFamily="34" charset="0"/>
                  <a:cs typeface="Lato" panose="020F0502020204030203" pitchFamily="34" charset="0"/>
                </a:rPr>
                <a:t>[Category Name]</a:t>
              </a:r>
            </a:p>
          </p:txBody>
        </p:sp>
        <p:sp>
          <p:nvSpPr>
            <p:cNvPr id="95" name="Subtitle 2">
              <a:extLst>
                <a:ext uri="{FF2B5EF4-FFF2-40B4-BE49-F238E27FC236}">
                  <a16:creationId xmlns:a16="http://schemas.microsoft.com/office/drawing/2014/main" id="{9A2EF91B-F1A1-5D45-AFBD-BF5D3C9EB4D2}"/>
                </a:ext>
              </a:extLst>
            </p:cNvPr>
            <p:cNvSpPr txBox="1">
              <a:spLocks/>
            </p:cNvSpPr>
            <p:nvPr/>
          </p:nvSpPr>
          <p:spPr>
            <a:xfrm>
              <a:off x="1077421" y="3649401"/>
              <a:ext cx="1210588"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01]</a:t>
              </a:r>
            </a:p>
          </p:txBody>
        </p:sp>
        <p:sp>
          <p:nvSpPr>
            <p:cNvPr id="96" name="Subtitle 2">
              <a:extLst>
                <a:ext uri="{FF2B5EF4-FFF2-40B4-BE49-F238E27FC236}">
                  <a16:creationId xmlns:a16="http://schemas.microsoft.com/office/drawing/2014/main" id="{E03DBF54-D0BF-0E4D-9339-7CF66DE041CA}"/>
                </a:ext>
              </a:extLst>
            </p:cNvPr>
            <p:cNvSpPr txBox="1">
              <a:spLocks/>
            </p:cNvSpPr>
            <p:nvPr/>
          </p:nvSpPr>
          <p:spPr>
            <a:xfrm>
              <a:off x="1077421" y="3876956"/>
              <a:ext cx="1217000"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02]</a:t>
              </a:r>
            </a:p>
          </p:txBody>
        </p:sp>
        <p:sp>
          <p:nvSpPr>
            <p:cNvPr id="97" name="Subtitle 2">
              <a:extLst>
                <a:ext uri="{FF2B5EF4-FFF2-40B4-BE49-F238E27FC236}">
                  <a16:creationId xmlns:a16="http://schemas.microsoft.com/office/drawing/2014/main" id="{16BB4C44-1556-E342-AC70-2C0C01F9E277}"/>
                </a:ext>
              </a:extLst>
            </p:cNvPr>
            <p:cNvSpPr txBox="1">
              <a:spLocks/>
            </p:cNvSpPr>
            <p:nvPr/>
          </p:nvSpPr>
          <p:spPr>
            <a:xfrm>
              <a:off x="1077421" y="4108206"/>
              <a:ext cx="1220206"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03]</a:t>
              </a:r>
            </a:p>
          </p:txBody>
        </p:sp>
        <p:sp>
          <p:nvSpPr>
            <p:cNvPr id="98" name="Subtitle 2">
              <a:extLst>
                <a:ext uri="{FF2B5EF4-FFF2-40B4-BE49-F238E27FC236}">
                  <a16:creationId xmlns:a16="http://schemas.microsoft.com/office/drawing/2014/main" id="{2854636B-632D-F74F-8B05-8B0C6CE237F6}"/>
                </a:ext>
              </a:extLst>
            </p:cNvPr>
            <p:cNvSpPr txBox="1">
              <a:spLocks/>
            </p:cNvSpPr>
            <p:nvPr/>
          </p:nvSpPr>
          <p:spPr>
            <a:xfrm>
              <a:off x="1077421" y="4338571"/>
              <a:ext cx="1231427"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04]</a:t>
              </a:r>
            </a:p>
          </p:txBody>
        </p:sp>
        <p:sp>
          <p:nvSpPr>
            <p:cNvPr id="99" name="Subtitle 2">
              <a:extLst>
                <a:ext uri="{FF2B5EF4-FFF2-40B4-BE49-F238E27FC236}">
                  <a16:creationId xmlns:a16="http://schemas.microsoft.com/office/drawing/2014/main" id="{9BAFD874-181A-5F4E-9D28-84F1AA46E769}"/>
                </a:ext>
              </a:extLst>
            </p:cNvPr>
            <p:cNvSpPr txBox="1">
              <a:spLocks/>
            </p:cNvSpPr>
            <p:nvPr/>
          </p:nvSpPr>
          <p:spPr>
            <a:xfrm>
              <a:off x="1928892" y="4568854"/>
              <a:ext cx="846707"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latin typeface="Gentona Book" pitchFamily="2" charset="77"/>
                  <a:ea typeface="Lato" panose="020F0502020204030203" pitchFamily="34" charset="0"/>
                  <a:cs typeface="Lato" panose="020F0502020204030203" pitchFamily="34" charset="0"/>
                </a:rPr>
                <a:t>Subtotal</a:t>
              </a:r>
            </a:p>
          </p:txBody>
        </p:sp>
        <p:sp>
          <p:nvSpPr>
            <p:cNvPr id="100" name="Subtitle 2">
              <a:extLst>
                <a:ext uri="{FF2B5EF4-FFF2-40B4-BE49-F238E27FC236}">
                  <a16:creationId xmlns:a16="http://schemas.microsoft.com/office/drawing/2014/main" id="{B8CF3DE1-F281-4043-AAE5-83D773CF78B4}"/>
                </a:ext>
              </a:extLst>
            </p:cNvPr>
            <p:cNvSpPr txBox="1">
              <a:spLocks/>
            </p:cNvSpPr>
            <p:nvPr/>
          </p:nvSpPr>
          <p:spPr>
            <a:xfrm>
              <a:off x="5394256" y="3647854"/>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1" name="Subtitle 2">
              <a:extLst>
                <a:ext uri="{FF2B5EF4-FFF2-40B4-BE49-F238E27FC236}">
                  <a16:creationId xmlns:a16="http://schemas.microsoft.com/office/drawing/2014/main" id="{3DED59A6-6508-3E4F-AD04-51321AAEFE41}"/>
                </a:ext>
              </a:extLst>
            </p:cNvPr>
            <p:cNvSpPr txBox="1">
              <a:spLocks/>
            </p:cNvSpPr>
            <p:nvPr/>
          </p:nvSpPr>
          <p:spPr>
            <a:xfrm>
              <a:off x="5394254" y="3877840"/>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2" name="Subtitle 2">
              <a:extLst>
                <a:ext uri="{FF2B5EF4-FFF2-40B4-BE49-F238E27FC236}">
                  <a16:creationId xmlns:a16="http://schemas.microsoft.com/office/drawing/2014/main" id="{EB165763-C688-FA42-810A-80DFF20F59F8}"/>
                </a:ext>
              </a:extLst>
            </p:cNvPr>
            <p:cNvSpPr txBox="1">
              <a:spLocks/>
            </p:cNvSpPr>
            <p:nvPr/>
          </p:nvSpPr>
          <p:spPr>
            <a:xfrm>
              <a:off x="5394254" y="4109633"/>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3" name="Subtitle 2">
              <a:extLst>
                <a:ext uri="{FF2B5EF4-FFF2-40B4-BE49-F238E27FC236}">
                  <a16:creationId xmlns:a16="http://schemas.microsoft.com/office/drawing/2014/main" id="{464BA2D2-689B-5F41-8156-270385AE746D}"/>
                </a:ext>
              </a:extLst>
            </p:cNvPr>
            <p:cNvSpPr txBox="1">
              <a:spLocks/>
            </p:cNvSpPr>
            <p:nvPr/>
          </p:nvSpPr>
          <p:spPr>
            <a:xfrm>
              <a:off x="5394254" y="4337109"/>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4" name="Subtitle 2">
              <a:extLst>
                <a:ext uri="{FF2B5EF4-FFF2-40B4-BE49-F238E27FC236}">
                  <a16:creationId xmlns:a16="http://schemas.microsoft.com/office/drawing/2014/main" id="{956453CA-BB13-0249-B233-12753433A9DC}"/>
                </a:ext>
              </a:extLst>
            </p:cNvPr>
            <p:cNvSpPr txBox="1">
              <a:spLocks/>
            </p:cNvSpPr>
            <p:nvPr/>
          </p:nvSpPr>
          <p:spPr>
            <a:xfrm>
              <a:off x="5394254" y="341568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5" name="Subtitle 2">
              <a:extLst>
                <a:ext uri="{FF2B5EF4-FFF2-40B4-BE49-F238E27FC236}">
                  <a16:creationId xmlns:a16="http://schemas.microsoft.com/office/drawing/2014/main" id="{3897FB79-BD95-9D43-8212-D69230B84315}"/>
                </a:ext>
              </a:extLst>
            </p:cNvPr>
            <p:cNvSpPr txBox="1">
              <a:spLocks/>
            </p:cNvSpPr>
            <p:nvPr/>
          </p:nvSpPr>
          <p:spPr>
            <a:xfrm>
              <a:off x="5394254" y="456747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6" name="Subtitle 2">
              <a:extLst>
                <a:ext uri="{FF2B5EF4-FFF2-40B4-BE49-F238E27FC236}">
                  <a16:creationId xmlns:a16="http://schemas.microsoft.com/office/drawing/2014/main" id="{DCFDB5DD-18F8-DF4C-80A6-0A44E7358401}"/>
                </a:ext>
              </a:extLst>
            </p:cNvPr>
            <p:cNvSpPr txBox="1">
              <a:spLocks/>
            </p:cNvSpPr>
            <p:nvPr/>
          </p:nvSpPr>
          <p:spPr>
            <a:xfrm>
              <a:off x="7770270" y="3647854"/>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7" name="Subtitle 2">
              <a:extLst>
                <a:ext uri="{FF2B5EF4-FFF2-40B4-BE49-F238E27FC236}">
                  <a16:creationId xmlns:a16="http://schemas.microsoft.com/office/drawing/2014/main" id="{8B570FC5-6627-B74B-891D-2FF87E6A676D}"/>
                </a:ext>
              </a:extLst>
            </p:cNvPr>
            <p:cNvSpPr txBox="1">
              <a:spLocks/>
            </p:cNvSpPr>
            <p:nvPr/>
          </p:nvSpPr>
          <p:spPr>
            <a:xfrm>
              <a:off x="7770268" y="3877840"/>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8" name="Subtitle 2">
              <a:extLst>
                <a:ext uri="{FF2B5EF4-FFF2-40B4-BE49-F238E27FC236}">
                  <a16:creationId xmlns:a16="http://schemas.microsoft.com/office/drawing/2014/main" id="{63023BB0-8ED2-434E-A7E7-B8588CC68313}"/>
                </a:ext>
              </a:extLst>
            </p:cNvPr>
            <p:cNvSpPr txBox="1">
              <a:spLocks/>
            </p:cNvSpPr>
            <p:nvPr/>
          </p:nvSpPr>
          <p:spPr>
            <a:xfrm>
              <a:off x="7770268" y="4109633"/>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09" name="Subtitle 2">
              <a:extLst>
                <a:ext uri="{FF2B5EF4-FFF2-40B4-BE49-F238E27FC236}">
                  <a16:creationId xmlns:a16="http://schemas.microsoft.com/office/drawing/2014/main" id="{556EA7C1-ED17-FB41-A859-228E401E2671}"/>
                </a:ext>
              </a:extLst>
            </p:cNvPr>
            <p:cNvSpPr txBox="1">
              <a:spLocks/>
            </p:cNvSpPr>
            <p:nvPr/>
          </p:nvSpPr>
          <p:spPr>
            <a:xfrm>
              <a:off x="7770268" y="4337109"/>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0" name="Subtitle 2">
              <a:extLst>
                <a:ext uri="{FF2B5EF4-FFF2-40B4-BE49-F238E27FC236}">
                  <a16:creationId xmlns:a16="http://schemas.microsoft.com/office/drawing/2014/main" id="{4CE3B21F-ECCE-3D4E-A9FF-29615C4B9AE9}"/>
                </a:ext>
              </a:extLst>
            </p:cNvPr>
            <p:cNvSpPr txBox="1">
              <a:spLocks/>
            </p:cNvSpPr>
            <p:nvPr/>
          </p:nvSpPr>
          <p:spPr>
            <a:xfrm>
              <a:off x="7770268" y="341568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1" name="Subtitle 2">
              <a:extLst>
                <a:ext uri="{FF2B5EF4-FFF2-40B4-BE49-F238E27FC236}">
                  <a16:creationId xmlns:a16="http://schemas.microsoft.com/office/drawing/2014/main" id="{023C7E59-4320-4B4A-99AC-6A3DC6AA4183}"/>
                </a:ext>
              </a:extLst>
            </p:cNvPr>
            <p:cNvSpPr txBox="1">
              <a:spLocks/>
            </p:cNvSpPr>
            <p:nvPr/>
          </p:nvSpPr>
          <p:spPr>
            <a:xfrm>
              <a:off x="7770268" y="456747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2" name="Subtitle 2">
              <a:extLst>
                <a:ext uri="{FF2B5EF4-FFF2-40B4-BE49-F238E27FC236}">
                  <a16:creationId xmlns:a16="http://schemas.microsoft.com/office/drawing/2014/main" id="{E1B0397A-1B6B-9248-A210-097FBFF7EBFC}"/>
                </a:ext>
              </a:extLst>
            </p:cNvPr>
            <p:cNvSpPr txBox="1">
              <a:spLocks/>
            </p:cNvSpPr>
            <p:nvPr/>
          </p:nvSpPr>
          <p:spPr>
            <a:xfrm>
              <a:off x="10147933" y="3647854"/>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3" name="Subtitle 2">
              <a:extLst>
                <a:ext uri="{FF2B5EF4-FFF2-40B4-BE49-F238E27FC236}">
                  <a16:creationId xmlns:a16="http://schemas.microsoft.com/office/drawing/2014/main" id="{964423FA-FCE8-064B-9A4F-8A6FFD6D26D9}"/>
                </a:ext>
              </a:extLst>
            </p:cNvPr>
            <p:cNvSpPr txBox="1">
              <a:spLocks/>
            </p:cNvSpPr>
            <p:nvPr/>
          </p:nvSpPr>
          <p:spPr>
            <a:xfrm>
              <a:off x="10147931" y="3877840"/>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4" name="Subtitle 2">
              <a:extLst>
                <a:ext uri="{FF2B5EF4-FFF2-40B4-BE49-F238E27FC236}">
                  <a16:creationId xmlns:a16="http://schemas.microsoft.com/office/drawing/2014/main" id="{4E966707-4441-5249-B741-DEDEF83D9C89}"/>
                </a:ext>
              </a:extLst>
            </p:cNvPr>
            <p:cNvSpPr txBox="1">
              <a:spLocks/>
            </p:cNvSpPr>
            <p:nvPr/>
          </p:nvSpPr>
          <p:spPr>
            <a:xfrm>
              <a:off x="10147931" y="4109633"/>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5" name="Subtitle 2">
              <a:extLst>
                <a:ext uri="{FF2B5EF4-FFF2-40B4-BE49-F238E27FC236}">
                  <a16:creationId xmlns:a16="http://schemas.microsoft.com/office/drawing/2014/main" id="{373CC4A1-D0F8-1442-BEFD-7210F289E1D2}"/>
                </a:ext>
              </a:extLst>
            </p:cNvPr>
            <p:cNvSpPr txBox="1">
              <a:spLocks/>
            </p:cNvSpPr>
            <p:nvPr/>
          </p:nvSpPr>
          <p:spPr>
            <a:xfrm>
              <a:off x="10147931" y="4337109"/>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6" name="Subtitle 2">
              <a:extLst>
                <a:ext uri="{FF2B5EF4-FFF2-40B4-BE49-F238E27FC236}">
                  <a16:creationId xmlns:a16="http://schemas.microsoft.com/office/drawing/2014/main" id="{BDB204A5-0DB4-C348-98D9-C5713DE58A5D}"/>
                </a:ext>
              </a:extLst>
            </p:cNvPr>
            <p:cNvSpPr txBox="1">
              <a:spLocks/>
            </p:cNvSpPr>
            <p:nvPr/>
          </p:nvSpPr>
          <p:spPr>
            <a:xfrm>
              <a:off x="10147931" y="341568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7" name="Subtitle 2">
              <a:extLst>
                <a:ext uri="{FF2B5EF4-FFF2-40B4-BE49-F238E27FC236}">
                  <a16:creationId xmlns:a16="http://schemas.microsoft.com/office/drawing/2014/main" id="{70BD96C5-5DAB-0542-8CEB-A4CA739E785B}"/>
                </a:ext>
              </a:extLst>
            </p:cNvPr>
            <p:cNvSpPr txBox="1">
              <a:spLocks/>
            </p:cNvSpPr>
            <p:nvPr/>
          </p:nvSpPr>
          <p:spPr>
            <a:xfrm>
              <a:off x="10147931" y="4567472"/>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19" name="Rectangle 118">
              <a:extLst>
                <a:ext uri="{FF2B5EF4-FFF2-40B4-BE49-F238E27FC236}">
                  <a16:creationId xmlns:a16="http://schemas.microsoft.com/office/drawing/2014/main" id="{965F1D0C-A9BF-D045-A183-DB1F83256E6C}"/>
                </a:ext>
              </a:extLst>
            </p:cNvPr>
            <p:cNvSpPr/>
            <p:nvPr/>
          </p:nvSpPr>
          <p:spPr>
            <a:xfrm>
              <a:off x="574202" y="4991166"/>
              <a:ext cx="3961673" cy="230366"/>
            </a:xfrm>
            <a:prstGeom prst="rect">
              <a:avLst/>
            </a:prstGeom>
            <a:solidFill>
              <a:schemeClr val="accent3"/>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0" name="Rectangle 119">
              <a:extLst>
                <a:ext uri="{FF2B5EF4-FFF2-40B4-BE49-F238E27FC236}">
                  <a16:creationId xmlns:a16="http://schemas.microsoft.com/office/drawing/2014/main" id="{B612A812-4136-2443-99BA-F2291D4B0461}"/>
                </a:ext>
              </a:extLst>
            </p:cNvPr>
            <p:cNvSpPr/>
            <p:nvPr/>
          </p:nvSpPr>
          <p:spPr>
            <a:xfrm>
              <a:off x="574202" y="5220922"/>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1" name="Rectangle 120">
              <a:extLst>
                <a:ext uri="{FF2B5EF4-FFF2-40B4-BE49-F238E27FC236}">
                  <a16:creationId xmlns:a16="http://schemas.microsoft.com/office/drawing/2014/main" id="{CC7AFA04-78DA-D24D-9B17-E8C713A775DB}"/>
                </a:ext>
              </a:extLst>
            </p:cNvPr>
            <p:cNvSpPr/>
            <p:nvPr/>
          </p:nvSpPr>
          <p:spPr>
            <a:xfrm>
              <a:off x="574202" y="5451897"/>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2" name="Rectangle 121">
              <a:extLst>
                <a:ext uri="{FF2B5EF4-FFF2-40B4-BE49-F238E27FC236}">
                  <a16:creationId xmlns:a16="http://schemas.microsoft.com/office/drawing/2014/main" id="{18D50F25-A3F8-5049-AB50-95F9001E9029}"/>
                </a:ext>
              </a:extLst>
            </p:cNvPr>
            <p:cNvSpPr/>
            <p:nvPr/>
          </p:nvSpPr>
          <p:spPr>
            <a:xfrm>
              <a:off x="574202" y="5682262"/>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3" name="Rectangle 122">
              <a:extLst>
                <a:ext uri="{FF2B5EF4-FFF2-40B4-BE49-F238E27FC236}">
                  <a16:creationId xmlns:a16="http://schemas.microsoft.com/office/drawing/2014/main" id="{F3CE162A-3007-784E-B88B-5B1C3F4634A8}"/>
                </a:ext>
              </a:extLst>
            </p:cNvPr>
            <p:cNvSpPr/>
            <p:nvPr/>
          </p:nvSpPr>
          <p:spPr>
            <a:xfrm>
              <a:off x="574202" y="5912628"/>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4" name="Rectangle 123">
              <a:extLst>
                <a:ext uri="{FF2B5EF4-FFF2-40B4-BE49-F238E27FC236}">
                  <a16:creationId xmlns:a16="http://schemas.microsoft.com/office/drawing/2014/main" id="{0BC1D562-8F1E-3B45-8BAE-C4398A88C420}"/>
                </a:ext>
              </a:extLst>
            </p:cNvPr>
            <p:cNvSpPr/>
            <p:nvPr/>
          </p:nvSpPr>
          <p:spPr>
            <a:xfrm>
              <a:off x="574202" y="6142994"/>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5" name="Rectangle 124">
              <a:extLst>
                <a:ext uri="{FF2B5EF4-FFF2-40B4-BE49-F238E27FC236}">
                  <a16:creationId xmlns:a16="http://schemas.microsoft.com/office/drawing/2014/main" id="{D2C9CB98-F28A-8A44-B7ED-73F4E9A4F7F2}"/>
                </a:ext>
              </a:extLst>
            </p:cNvPr>
            <p:cNvSpPr/>
            <p:nvPr/>
          </p:nvSpPr>
          <p:spPr>
            <a:xfrm>
              <a:off x="574202" y="6371590"/>
              <a:ext cx="396167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6" name="Rectangle 125">
              <a:extLst>
                <a:ext uri="{FF2B5EF4-FFF2-40B4-BE49-F238E27FC236}">
                  <a16:creationId xmlns:a16="http://schemas.microsoft.com/office/drawing/2014/main" id="{5B88A0CA-2E44-DD4E-A4C7-17B3639F169C}"/>
                </a:ext>
              </a:extLst>
            </p:cNvPr>
            <p:cNvSpPr/>
            <p:nvPr/>
          </p:nvSpPr>
          <p:spPr>
            <a:xfrm>
              <a:off x="4534224" y="4991166"/>
              <a:ext cx="2376013" cy="230366"/>
            </a:xfrm>
            <a:prstGeom prst="rect">
              <a:avLst/>
            </a:prstGeom>
            <a:solidFill>
              <a:schemeClr val="accent3"/>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7" name="Rectangle 126">
              <a:extLst>
                <a:ext uri="{FF2B5EF4-FFF2-40B4-BE49-F238E27FC236}">
                  <a16:creationId xmlns:a16="http://schemas.microsoft.com/office/drawing/2014/main" id="{4725B76C-3BA1-B04A-B189-4F2CB322894B}"/>
                </a:ext>
              </a:extLst>
            </p:cNvPr>
            <p:cNvSpPr/>
            <p:nvPr/>
          </p:nvSpPr>
          <p:spPr>
            <a:xfrm>
              <a:off x="4534224" y="522153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8" name="Rectangle 127">
              <a:extLst>
                <a:ext uri="{FF2B5EF4-FFF2-40B4-BE49-F238E27FC236}">
                  <a16:creationId xmlns:a16="http://schemas.microsoft.com/office/drawing/2014/main" id="{40A0B578-1282-404C-B828-1D25D32A52A2}"/>
                </a:ext>
              </a:extLst>
            </p:cNvPr>
            <p:cNvSpPr/>
            <p:nvPr/>
          </p:nvSpPr>
          <p:spPr>
            <a:xfrm>
              <a:off x="4534224" y="5452276"/>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29" name="Rectangle 128">
              <a:extLst>
                <a:ext uri="{FF2B5EF4-FFF2-40B4-BE49-F238E27FC236}">
                  <a16:creationId xmlns:a16="http://schemas.microsoft.com/office/drawing/2014/main" id="{169E9901-3AEA-E34F-9F60-806ECE5381D3}"/>
                </a:ext>
              </a:extLst>
            </p:cNvPr>
            <p:cNvSpPr/>
            <p:nvPr/>
          </p:nvSpPr>
          <p:spPr>
            <a:xfrm>
              <a:off x="4534224" y="5682262"/>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0" name="Rectangle 129">
              <a:extLst>
                <a:ext uri="{FF2B5EF4-FFF2-40B4-BE49-F238E27FC236}">
                  <a16:creationId xmlns:a16="http://schemas.microsoft.com/office/drawing/2014/main" id="{62D70BA2-2049-B542-8FCE-51125F6350E7}"/>
                </a:ext>
              </a:extLst>
            </p:cNvPr>
            <p:cNvSpPr/>
            <p:nvPr/>
          </p:nvSpPr>
          <p:spPr>
            <a:xfrm>
              <a:off x="4534224" y="591262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1" name="Rectangle 130">
              <a:extLst>
                <a:ext uri="{FF2B5EF4-FFF2-40B4-BE49-F238E27FC236}">
                  <a16:creationId xmlns:a16="http://schemas.microsoft.com/office/drawing/2014/main" id="{DB38F999-94EB-D34B-AF28-E6D4CFA02B88}"/>
                </a:ext>
              </a:extLst>
            </p:cNvPr>
            <p:cNvSpPr/>
            <p:nvPr/>
          </p:nvSpPr>
          <p:spPr>
            <a:xfrm>
              <a:off x="4534224" y="614153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2" name="Rectangle 131">
              <a:extLst>
                <a:ext uri="{FF2B5EF4-FFF2-40B4-BE49-F238E27FC236}">
                  <a16:creationId xmlns:a16="http://schemas.microsoft.com/office/drawing/2014/main" id="{9F0D64EF-F8FB-5240-82B8-B07AA10C16AD}"/>
                </a:ext>
              </a:extLst>
            </p:cNvPr>
            <p:cNvSpPr/>
            <p:nvPr/>
          </p:nvSpPr>
          <p:spPr>
            <a:xfrm>
              <a:off x="4534224" y="6371590"/>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3" name="Rectangle 132">
              <a:extLst>
                <a:ext uri="{FF2B5EF4-FFF2-40B4-BE49-F238E27FC236}">
                  <a16:creationId xmlns:a16="http://schemas.microsoft.com/office/drawing/2014/main" id="{60341ECC-1DEB-2242-BFA1-5251F1D16BEB}"/>
                </a:ext>
              </a:extLst>
            </p:cNvPr>
            <p:cNvSpPr/>
            <p:nvPr/>
          </p:nvSpPr>
          <p:spPr>
            <a:xfrm>
              <a:off x="6911888" y="4991166"/>
              <a:ext cx="2376013" cy="230366"/>
            </a:xfrm>
            <a:prstGeom prst="rect">
              <a:avLst/>
            </a:prstGeom>
            <a:solidFill>
              <a:schemeClr val="accent3"/>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4" name="Rectangle 133">
              <a:extLst>
                <a:ext uri="{FF2B5EF4-FFF2-40B4-BE49-F238E27FC236}">
                  <a16:creationId xmlns:a16="http://schemas.microsoft.com/office/drawing/2014/main" id="{BAEADF63-77AB-8B4F-BD51-A5D139FFD9ED}"/>
                </a:ext>
              </a:extLst>
            </p:cNvPr>
            <p:cNvSpPr/>
            <p:nvPr/>
          </p:nvSpPr>
          <p:spPr>
            <a:xfrm>
              <a:off x="6911888" y="522153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5" name="Rectangle 134">
              <a:extLst>
                <a:ext uri="{FF2B5EF4-FFF2-40B4-BE49-F238E27FC236}">
                  <a16:creationId xmlns:a16="http://schemas.microsoft.com/office/drawing/2014/main" id="{1E423A8A-9E59-444E-A78E-130C0CE82319}"/>
                </a:ext>
              </a:extLst>
            </p:cNvPr>
            <p:cNvSpPr/>
            <p:nvPr/>
          </p:nvSpPr>
          <p:spPr>
            <a:xfrm>
              <a:off x="6911888" y="5451897"/>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6" name="Rectangle 135">
              <a:extLst>
                <a:ext uri="{FF2B5EF4-FFF2-40B4-BE49-F238E27FC236}">
                  <a16:creationId xmlns:a16="http://schemas.microsoft.com/office/drawing/2014/main" id="{48FBC581-9A79-5244-B280-3906B71A5435}"/>
                </a:ext>
              </a:extLst>
            </p:cNvPr>
            <p:cNvSpPr/>
            <p:nvPr/>
          </p:nvSpPr>
          <p:spPr>
            <a:xfrm>
              <a:off x="6911888" y="5682262"/>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7" name="Rectangle 136">
              <a:extLst>
                <a:ext uri="{FF2B5EF4-FFF2-40B4-BE49-F238E27FC236}">
                  <a16:creationId xmlns:a16="http://schemas.microsoft.com/office/drawing/2014/main" id="{B5D509B3-0158-5840-AD46-5D3041A7EEC1}"/>
                </a:ext>
              </a:extLst>
            </p:cNvPr>
            <p:cNvSpPr/>
            <p:nvPr/>
          </p:nvSpPr>
          <p:spPr>
            <a:xfrm>
              <a:off x="6911888" y="591262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8" name="Rectangle 137">
              <a:extLst>
                <a:ext uri="{FF2B5EF4-FFF2-40B4-BE49-F238E27FC236}">
                  <a16:creationId xmlns:a16="http://schemas.microsoft.com/office/drawing/2014/main" id="{861CA6A0-DF52-1145-A1A4-73A38B1AE973}"/>
                </a:ext>
              </a:extLst>
            </p:cNvPr>
            <p:cNvSpPr/>
            <p:nvPr/>
          </p:nvSpPr>
          <p:spPr>
            <a:xfrm>
              <a:off x="6911888" y="6142994"/>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39" name="Rectangle 138">
              <a:extLst>
                <a:ext uri="{FF2B5EF4-FFF2-40B4-BE49-F238E27FC236}">
                  <a16:creationId xmlns:a16="http://schemas.microsoft.com/office/drawing/2014/main" id="{8EE38898-EA37-2A4D-B863-BAFCCB48F044}"/>
                </a:ext>
              </a:extLst>
            </p:cNvPr>
            <p:cNvSpPr/>
            <p:nvPr/>
          </p:nvSpPr>
          <p:spPr>
            <a:xfrm>
              <a:off x="6911888" y="6371590"/>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0" name="Rectangle 139">
              <a:extLst>
                <a:ext uri="{FF2B5EF4-FFF2-40B4-BE49-F238E27FC236}">
                  <a16:creationId xmlns:a16="http://schemas.microsoft.com/office/drawing/2014/main" id="{7C5D6096-21CA-7049-BA42-0B3480CF71A6}"/>
                </a:ext>
              </a:extLst>
            </p:cNvPr>
            <p:cNvSpPr/>
            <p:nvPr/>
          </p:nvSpPr>
          <p:spPr>
            <a:xfrm>
              <a:off x="9287902" y="4991166"/>
              <a:ext cx="2376013" cy="230366"/>
            </a:xfrm>
            <a:prstGeom prst="rect">
              <a:avLst/>
            </a:prstGeom>
            <a:solidFill>
              <a:schemeClr val="accent3"/>
            </a:solidFill>
            <a:ln w="38100">
              <a:solidFill>
                <a:schemeClr val="bg2">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1" name="Rectangle 140">
              <a:extLst>
                <a:ext uri="{FF2B5EF4-FFF2-40B4-BE49-F238E27FC236}">
                  <a16:creationId xmlns:a16="http://schemas.microsoft.com/office/drawing/2014/main" id="{A6806035-7BEC-4748-BDD0-E1A5ADC2C1E8}"/>
                </a:ext>
              </a:extLst>
            </p:cNvPr>
            <p:cNvSpPr/>
            <p:nvPr/>
          </p:nvSpPr>
          <p:spPr>
            <a:xfrm>
              <a:off x="9287902" y="5221531"/>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2" name="Rectangle 141">
              <a:extLst>
                <a:ext uri="{FF2B5EF4-FFF2-40B4-BE49-F238E27FC236}">
                  <a16:creationId xmlns:a16="http://schemas.microsoft.com/office/drawing/2014/main" id="{FB21DDA3-CA5E-D44B-8178-B8C514F73DEF}"/>
                </a:ext>
              </a:extLst>
            </p:cNvPr>
            <p:cNvSpPr/>
            <p:nvPr/>
          </p:nvSpPr>
          <p:spPr>
            <a:xfrm>
              <a:off x="9287902" y="5451897"/>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3" name="Rectangle 142">
              <a:extLst>
                <a:ext uri="{FF2B5EF4-FFF2-40B4-BE49-F238E27FC236}">
                  <a16:creationId xmlns:a16="http://schemas.microsoft.com/office/drawing/2014/main" id="{E1733A87-3DFF-C74F-B322-626FDE7BBB48}"/>
                </a:ext>
              </a:extLst>
            </p:cNvPr>
            <p:cNvSpPr/>
            <p:nvPr/>
          </p:nvSpPr>
          <p:spPr>
            <a:xfrm>
              <a:off x="9287902" y="5682262"/>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4" name="Rectangle 143">
              <a:extLst>
                <a:ext uri="{FF2B5EF4-FFF2-40B4-BE49-F238E27FC236}">
                  <a16:creationId xmlns:a16="http://schemas.microsoft.com/office/drawing/2014/main" id="{D806FC87-6806-1644-B084-9AA86719B9A9}"/>
                </a:ext>
              </a:extLst>
            </p:cNvPr>
            <p:cNvSpPr/>
            <p:nvPr/>
          </p:nvSpPr>
          <p:spPr>
            <a:xfrm>
              <a:off x="9287902" y="5912628"/>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5" name="Rectangle 144">
              <a:extLst>
                <a:ext uri="{FF2B5EF4-FFF2-40B4-BE49-F238E27FC236}">
                  <a16:creationId xmlns:a16="http://schemas.microsoft.com/office/drawing/2014/main" id="{EE3E0217-FF09-9049-B384-D2A879013C1C}"/>
                </a:ext>
              </a:extLst>
            </p:cNvPr>
            <p:cNvSpPr/>
            <p:nvPr/>
          </p:nvSpPr>
          <p:spPr>
            <a:xfrm>
              <a:off x="9287902" y="6142994"/>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6" name="Rectangle 145">
              <a:extLst>
                <a:ext uri="{FF2B5EF4-FFF2-40B4-BE49-F238E27FC236}">
                  <a16:creationId xmlns:a16="http://schemas.microsoft.com/office/drawing/2014/main" id="{30AC092E-4AF3-2844-98EC-D7C3B2DC3234}"/>
                </a:ext>
              </a:extLst>
            </p:cNvPr>
            <p:cNvSpPr/>
            <p:nvPr/>
          </p:nvSpPr>
          <p:spPr>
            <a:xfrm>
              <a:off x="9287902" y="6371590"/>
              <a:ext cx="2376013" cy="23036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latin typeface="Gentona Book" pitchFamily="2" charset="77"/>
              </a:endParaRPr>
            </a:p>
          </p:txBody>
        </p:sp>
        <p:sp>
          <p:nvSpPr>
            <p:cNvPr id="147" name="TextBox 146">
              <a:extLst>
                <a:ext uri="{FF2B5EF4-FFF2-40B4-BE49-F238E27FC236}">
                  <a16:creationId xmlns:a16="http://schemas.microsoft.com/office/drawing/2014/main" id="{83001460-45D6-2042-A2C8-52F04A35A28C}"/>
                </a:ext>
              </a:extLst>
            </p:cNvPr>
            <p:cNvSpPr txBox="1"/>
            <p:nvPr/>
          </p:nvSpPr>
          <p:spPr>
            <a:xfrm>
              <a:off x="5247336" y="4952460"/>
              <a:ext cx="949793" cy="307777"/>
            </a:xfrm>
            <a:prstGeom prst="rect">
              <a:avLst/>
            </a:prstGeom>
            <a:noFill/>
          </p:spPr>
          <p:txBody>
            <a:bodyPr wrap="non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148" name="TextBox 147">
              <a:extLst>
                <a:ext uri="{FF2B5EF4-FFF2-40B4-BE49-F238E27FC236}">
                  <a16:creationId xmlns:a16="http://schemas.microsoft.com/office/drawing/2014/main" id="{B1C5BCA3-2125-934D-8E52-4EB690D4BC3E}"/>
                </a:ext>
              </a:extLst>
            </p:cNvPr>
            <p:cNvSpPr txBox="1"/>
            <p:nvPr/>
          </p:nvSpPr>
          <p:spPr>
            <a:xfrm>
              <a:off x="7623350" y="4952460"/>
              <a:ext cx="949792" cy="307777"/>
            </a:xfrm>
            <a:prstGeom prst="rect">
              <a:avLst/>
            </a:prstGeom>
            <a:noFill/>
          </p:spPr>
          <p:txBody>
            <a:bodyPr wrap="non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149" name="TextBox 148">
              <a:extLst>
                <a:ext uri="{FF2B5EF4-FFF2-40B4-BE49-F238E27FC236}">
                  <a16:creationId xmlns:a16="http://schemas.microsoft.com/office/drawing/2014/main" id="{F7B0141E-0590-8540-A919-A8B3627C9CF0}"/>
                </a:ext>
              </a:extLst>
            </p:cNvPr>
            <p:cNvSpPr txBox="1"/>
            <p:nvPr/>
          </p:nvSpPr>
          <p:spPr>
            <a:xfrm>
              <a:off x="10001010" y="4952460"/>
              <a:ext cx="949792" cy="307777"/>
            </a:xfrm>
            <a:prstGeom prst="rect">
              <a:avLst/>
            </a:prstGeom>
            <a:noFill/>
          </p:spPr>
          <p:txBody>
            <a:bodyPr wrap="none" rtlCol="0" anchor="ctr" anchorCtr="0">
              <a:spAutoFit/>
            </a:bodyPr>
            <a:lstStyle/>
            <a:p>
              <a:pPr algn="ctr"/>
              <a:r>
                <a:rPr lang="en-US" sz="1400" b="1" dirty="0">
                  <a:solidFill>
                    <a:schemeClr val="bg1"/>
                  </a:solidFill>
                  <a:latin typeface="Gentona Book" pitchFamily="2" charset="77"/>
                  <a:ea typeface="League Spartan" charset="0"/>
                  <a:cs typeface="Poppins" pitchFamily="2" charset="77"/>
                </a:rPr>
                <a:t>COLUMN</a:t>
              </a:r>
            </a:p>
          </p:txBody>
        </p:sp>
        <p:sp>
          <p:nvSpPr>
            <p:cNvPr id="150" name="TextBox 149">
              <a:extLst>
                <a:ext uri="{FF2B5EF4-FFF2-40B4-BE49-F238E27FC236}">
                  <a16:creationId xmlns:a16="http://schemas.microsoft.com/office/drawing/2014/main" id="{E14BA765-5F74-C64E-A861-DB987B1376EC}"/>
                </a:ext>
              </a:extLst>
            </p:cNvPr>
            <p:cNvSpPr txBox="1"/>
            <p:nvPr/>
          </p:nvSpPr>
          <p:spPr>
            <a:xfrm>
              <a:off x="738114" y="4952460"/>
              <a:ext cx="1307314" cy="307777"/>
            </a:xfrm>
            <a:prstGeom prst="rect">
              <a:avLst/>
            </a:prstGeom>
            <a:noFill/>
          </p:spPr>
          <p:txBody>
            <a:bodyPr wrap="none" rtlCol="0" anchor="ctr" anchorCtr="0">
              <a:spAutoFit/>
            </a:bodyPr>
            <a:lstStyle/>
            <a:p>
              <a:r>
                <a:rPr lang="en-US" sz="1400" b="1" dirty="0">
                  <a:solidFill>
                    <a:schemeClr val="bg1"/>
                  </a:solidFill>
                  <a:latin typeface="Gentona Book" pitchFamily="2" charset="77"/>
                  <a:ea typeface="League Spartan" charset="0"/>
                  <a:cs typeface="Poppins" pitchFamily="2" charset="77"/>
                </a:rPr>
                <a:t>Table Header</a:t>
              </a:r>
            </a:p>
          </p:txBody>
        </p:sp>
        <p:sp>
          <p:nvSpPr>
            <p:cNvPr id="151" name="Subtitle 2">
              <a:extLst>
                <a:ext uri="{FF2B5EF4-FFF2-40B4-BE49-F238E27FC236}">
                  <a16:creationId xmlns:a16="http://schemas.microsoft.com/office/drawing/2014/main" id="{381C1730-D0AA-B24D-94CA-B2BC9411AFE8}"/>
                </a:ext>
              </a:extLst>
            </p:cNvPr>
            <p:cNvSpPr txBox="1">
              <a:spLocks/>
            </p:cNvSpPr>
            <p:nvPr/>
          </p:nvSpPr>
          <p:spPr>
            <a:xfrm>
              <a:off x="701085" y="5182216"/>
              <a:ext cx="1619302"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latin typeface="Gentona Book" pitchFamily="2" charset="77"/>
                  <a:ea typeface="Lato" panose="020F0502020204030203" pitchFamily="34" charset="0"/>
                  <a:cs typeface="Lato" panose="020F0502020204030203" pitchFamily="34" charset="0"/>
                </a:rPr>
                <a:t>[Category Name]</a:t>
              </a:r>
            </a:p>
          </p:txBody>
        </p:sp>
        <p:sp>
          <p:nvSpPr>
            <p:cNvPr id="152" name="Subtitle 2">
              <a:extLst>
                <a:ext uri="{FF2B5EF4-FFF2-40B4-BE49-F238E27FC236}">
                  <a16:creationId xmlns:a16="http://schemas.microsoft.com/office/drawing/2014/main" id="{5E777B56-94FC-F749-9A99-BEAECD67FA4F}"/>
                </a:ext>
              </a:extLst>
            </p:cNvPr>
            <p:cNvSpPr txBox="1">
              <a:spLocks/>
            </p:cNvSpPr>
            <p:nvPr/>
          </p:nvSpPr>
          <p:spPr>
            <a:xfrm>
              <a:off x="1077421" y="5415117"/>
              <a:ext cx="1273585"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01]</a:t>
              </a:r>
            </a:p>
          </p:txBody>
        </p:sp>
        <p:sp>
          <p:nvSpPr>
            <p:cNvPr id="153" name="Subtitle 2">
              <a:extLst>
                <a:ext uri="{FF2B5EF4-FFF2-40B4-BE49-F238E27FC236}">
                  <a16:creationId xmlns:a16="http://schemas.microsoft.com/office/drawing/2014/main" id="{15C13C4B-3FA8-9E4D-BA7F-1178C1498F11}"/>
                </a:ext>
              </a:extLst>
            </p:cNvPr>
            <p:cNvSpPr txBox="1">
              <a:spLocks/>
            </p:cNvSpPr>
            <p:nvPr/>
          </p:nvSpPr>
          <p:spPr>
            <a:xfrm>
              <a:off x="1077421" y="5642672"/>
              <a:ext cx="1280331"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02]</a:t>
              </a:r>
            </a:p>
          </p:txBody>
        </p:sp>
        <p:sp>
          <p:nvSpPr>
            <p:cNvPr id="154" name="Subtitle 2">
              <a:extLst>
                <a:ext uri="{FF2B5EF4-FFF2-40B4-BE49-F238E27FC236}">
                  <a16:creationId xmlns:a16="http://schemas.microsoft.com/office/drawing/2014/main" id="{39B01BF1-601F-AA4C-884F-F10EFEEDCD8C}"/>
                </a:ext>
              </a:extLst>
            </p:cNvPr>
            <p:cNvSpPr txBox="1">
              <a:spLocks/>
            </p:cNvSpPr>
            <p:nvPr/>
          </p:nvSpPr>
          <p:spPr>
            <a:xfrm>
              <a:off x="1077421" y="5873922"/>
              <a:ext cx="1283704"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03]</a:t>
              </a:r>
            </a:p>
          </p:txBody>
        </p:sp>
        <p:sp>
          <p:nvSpPr>
            <p:cNvPr id="155" name="Subtitle 2">
              <a:extLst>
                <a:ext uri="{FF2B5EF4-FFF2-40B4-BE49-F238E27FC236}">
                  <a16:creationId xmlns:a16="http://schemas.microsoft.com/office/drawing/2014/main" id="{2F52C472-9252-684A-A8F3-79E544FCC0A5}"/>
                </a:ext>
              </a:extLst>
            </p:cNvPr>
            <p:cNvSpPr txBox="1">
              <a:spLocks/>
            </p:cNvSpPr>
            <p:nvPr/>
          </p:nvSpPr>
          <p:spPr>
            <a:xfrm>
              <a:off x="1077421" y="6104287"/>
              <a:ext cx="129550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[Expense 04]</a:t>
              </a:r>
            </a:p>
          </p:txBody>
        </p:sp>
        <p:sp>
          <p:nvSpPr>
            <p:cNvPr id="156" name="Subtitle 2">
              <a:extLst>
                <a:ext uri="{FF2B5EF4-FFF2-40B4-BE49-F238E27FC236}">
                  <a16:creationId xmlns:a16="http://schemas.microsoft.com/office/drawing/2014/main" id="{93BD057A-A971-FB4C-AC15-EFCDC73D6227}"/>
                </a:ext>
              </a:extLst>
            </p:cNvPr>
            <p:cNvSpPr txBox="1">
              <a:spLocks/>
            </p:cNvSpPr>
            <p:nvPr/>
          </p:nvSpPr>
          <p:spPr>
            <a:xfrm>
              <a:off x="1928892" y="6334570"/>
              <a:ext cx="89076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100000"/>
                </a:lnSpc>
                <a:spcBef>
                  <a:spcPts val="0"/>
                </a:spcBef>
              </a:pPr>
              <a:r>
                <a:rPr lang="en-US" sz="1400" dirty="0">
                  <a:latin typeface="Gentona Book" pitchFamily="2" charset="77"/>
                  <a:ea typeface="Lato" panose="020F0502020204030203" pitchFamily="34" charset="0"/>
                  <a:cs typeface="Lato" panose="020F0502020204030203" pitchFamily="34" charset="0"/>
                </a:rPr>
                <a:t>Subtotal</a:t>
              </a:r>
            </a:p>
          </p:txBody>
        </p:sp>
        <p:sp>
          <p:nvSpPr>
            <p:cNvPr id="157" name="Subtitle 2">
              <a:extLst>
                <a:ext uri="{FF2B5EF4-FFF2-40B4-BE49-F238E27FC236}">
                  <a16:creationId xmlns:a16="http://schemas.microsoft.com/office/drawing/2014/main" id="{D6C9200C-6AE8-E54B-87F9-053CD7693536}"/>
                </a:ext>
              </a:extLst>
            </p:cNvPr>
            <p:cNvSpPr txBox="1">
              <a:spLocks/>
            </p:cNvSpPr>
            <p:nvPr/>
          </p:nvSpPr>
          <p:spPr>
            <a:xfrm>
              <a:off x="5394256" y="5413570"/>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58" name="Subtitle 2">
              <a:extLst>
                <a:ext uri="{FF2B5EF4-FFF2-40B4-BE49-F238E27FC236}">
                  <a16:creationId xmlns:a16="http://schemas.microsoft.com/office/drawing/2014/main" id="{2FD013F3-40CA-9245-A4A4-5EBAADC91C95}"/>
                </a:ext>
              </a:extLst>
            </p:cNvPr>
            <p:cNvSpPr txBox="1">
              <a:spLocks/>
            </p:cNvSpPr>
            <p:nvPr/>
          </p:nvSpPr>
          <p:spPr>
            <a:xfrm>
              <a:off x="5394254" y="5643556"/>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59" name="Subtitle 2">
              <a:extLst>
                <a:ext uri="{FF2B5EF4-FFF2-40B4-BE49-F238E27FC236}">
                  <a16:creationId xmlns:a16="http://schemas.microsoft.com/office/drawing/2014/main" id="{2ECBBD0C-E17E-F549-8938-DCCD30A19E7B}"/>
                </a:ext>
              </a:extLst>
            </p:cNvPr>
            <p:cNvSpPr txBox="1">
              <a:spLocks/>
            </p:cNvSpPr>
            <p:nvPr/>
          </p:nvSpPr>
          <p:spPr>
            <a:xfrm>
              <a:off x="5394254" y="5875349"/>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0" name="Subtitle 2">
              <a:extLst>
                <a:ext uri="{FF2B5EF4-FFF2-40B4-BE49-F238E27FC236}">
                  <a16:creationId xmlns:a16="http://schemas.microsoft.com/office/drawing/2014/main" id="{901F2A46-2AD1-8045-B8B9-3172CBBDBC18}"/>
                </a:ext>
              </a:extLst>
            </p:cNvPr>
            <p:cNvSpPr txBox="1">
              <a:spLocks/>
            </p:cNvSpPr>
            <p:nvPr/>
          </p:nvSpPr>
          <p:spPr>
            <a:xfrm>
              <a:off x="5394254" y="610282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1" name="Subtitle 2">
              <a:extLst>
                <a:ext uri="{FF2B5EF4-FFF2-40B4-BE49-F238E27FC236}">
                  <a16:creationId xmlns:a16="http://schemas.microsoft.com/office/drawing/2014/main" id="{0C0F64F5-CB94-BD4F-9960-0C3AA27F6D6D}"/>
                </a:ext>
              </a:extLst>
            </p:cNvPr>
            <p:cNvSpPr txBox="1">
              <a:spLocks/>
            </p:cNvSpPr>
            <p:nvPr/>
          </p:nvSpPr>
          <p:spPr>
            <a:xfrm>
              <a:off x="5394254" y="5181398"/>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2" name="Subtitle 2">
              <a:extLst>
                <a:ext uri="{FF2B5EF4-FFF2-40B4-BE49-F238E27FC236}">
                  <a16:creationId xmlns:a16="http://schemas.microsoft.com/office/drawing/2014/main" id="{1A537399-AA64-0944-A448-E308A73F9BC3}"/>
                </a:ext>
              </a:extLst>
            </p:cNvPr>
            <p:cNvSpPr txBox="1">
              <a:spLocks/>
            </p:cNvSpPr>
            <p:nvPr/>
          </p:nvSpPr>
          <p:spPr>
            <a:xfrm>
              <a:off x="5394254" y="6333188"/>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3" name="Subtitle 2">
              <a:extLst>
                <a:ext uri="{FF2B5EF4-FFF2-40B4-BE49-F238E27FC236}">
                  <a16:creationId xmlns:a16="http://schemas.microsoft.com/office/drawing/2014/main" id="{0F5F68F8-8606-1146-9C81-B5E64D629884}"/>
                </a:ext>
              </a:extLst>
            </p:cNvPr>
            <p:cNvSpPr txBox="1">
              <a:spLocks/>
            </p:cNvSpPr>
            <p:nvPr/>
          </p:nvSpPr>
          <p:spPr>
            <a:xfrm>
              <a:off x="7770270" y="5413570"/>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4" name="Subtitle 2">
              <a:extLst>
                <a:ext uri="{FF2B5EF4-FFF2-40B4-BE49-F238E27FC236}">
                  <a16:creationId xmlns:a16="http://schemas.microsoft.com/office/drawing/2014/main" id="{0768B8F4-7368-4741-934B-962D87AA7BCB}"/>
                </a:ext>
              </a:extLst>
            </p:cNvPr>
            <p:cNvSpPr txBox="1">
              <a:spLocks/>
            </p:cNvSpPr>
            <p:nvPr/>
          </p:nvSpPr>
          <p:spPr>
            <a:xfrm>
              <a:off x="7770268" y="5643556"/>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5" name="Subtitle 2">
              <a:extLst>
                <a:ext uri="{FF2B5EF4-FFF2-40B4-BE49-F238E27FC236}">
                  <a16:creationId xmlns:a16="http://schemas.microsoft.com/office/drawing/2014/main" id="{00395711-93D9-0346-BD02-0A43B399EE1F}"/>
                </a:ext>
              </a:extLst>
            </p:cNvPr>
            <p:cNvSpPr txBox="1">
              <a:spLocks/>
            </p:cNvSpPr>
            <p:nvPr/>
          </p:nvSpPr>
          <p:spPr>
            <a:xfrm>
              <a:off x="7770268" y="5875349"/>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6" name="Subtitle 2">
              <a:extLst>
                <a:ext uri="{FF2B5EF4-FFF2-40B4-BE49-F238E27FC236}">
                  <a16:creationId xmlns:a16="http://schemas.microsoft.com/office/drawing/2014/main" id="{35BCD04C-EBDB-7A48-9E5A-B4D0166775BC}"/>
                </a:ext>
              </a:extLst>
            </p:cNvPr>
            <p:cNvSpPr txBox="1">
              <a:spLocks/>
            </p:cNvSpPr>
            <p:nvPr/>
          </p:nvSpPr>
          <p:spPr>
            <a:xfrm>
              <a:off x="7770268" y="610282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7" name="Subtitle 2">
              <a:extLst>
                <a:ext uri="{FF2B5EF4-FFF2-40B4-BE49-F238E27FC236}">
                  <a16:creationId xmlns:a16="http://schemas.microsoft.com/office/drawing/2014/main" id="{57D791AF-4D04-B545-89BE-86DB761BF557}"/>
                </a:ext>
              </a:extLst>
            </p:cNvPr>
            <p:cNvSpPr txBox="1">
              <a:spLocks/>
            </p:cNvSpPr>
            <p:nvPr/>
          </p:nvSpPr>
          <p:spPr>
            <a:xfrm>
              <a:off x="7770268" y="5181398"/>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8" name="Subtitle 2">
              <a:extLst>
                <a:ext uri="{FF2B5EF4-FFF2-40B4-BE49-F238E27FC236}">
                  <a16:creationId xmlns:a16="http://schemas.microsoft.com/office/drawing/2014/main" id="{1CB28447-1A7E-2B44-B9B3-039D34B06416}"/>
                </a:ext>
              </a:extLst>
            </p:cNvPr>
            <p:cNvSpPr txBox="1">
              <a:spLocks/>
            </p:cNvSpPr>
            <p:nvPr/>
          </p:nvSpPr>
          <p:spPr>
            <a:xfrm>
              <a:off x="7770268" y="6333188"/>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69" name="Subtitle 2">
              <a:extLst>
                <a:ext uri="{FF2B5EF4-FFF2-40B4-BE49-F238E27FC236}">
                  <a16:creationId xmlns:a16="http://schemas.microsoft.com/office/drawing/2014/main" id="{797AAF46-6E0E-A045-A7AF-EB944743AC2D}"/>
                </a:ext>
              </a:extLst>
            </p:cNvPr>
            <p:cNvSpPr txBox="1">
              <a:spLocks/>
            </p:cNvSpPr>
            <p:nvPr/>
          </p:nvSpPr>
          <p:spPr>
            <a:xfrm>
              <a:off x="10147933" y="5413570"/>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70" name="Subtitle 2">
              <a:extLst>
                <a:ext uri="{FF2B5EF4-FFF2-40B4-BE49-F238E27FC236}">
                  <a16:creationId xmlns:a16="http://schemas.microsoft.com/office/drawing/2014/main" id="{3FF17DF4-6C9B-4C44-AECC-1F09FC65EB58}"/>
                </a:ext>
              </a:extLst>
            </p:cNvPr>
            <p:cNvSpPr txBox="1">
              <a:spLocks/>
            </p:cNvSpPr>
            <p:nvPr/>
          </p:nvSpPr>
          <p:spPr>
            <a:xfrm>
              <a:off x="10147931" y="5643556"/>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71" name="Subtitle 2">
              <a:extLst>
                <a:ext uri="{FF2B5EF4-FFF2-40B4-BE49-F238E27FC236}">
                  <a16:creationId xmlns:a16="http://schemas.microsoft.com/office/drawing/2014/main" id="{B5BFAC1E-9EF6-E042-B37F-77E4A944F856}"/>
                </a:ext>
              </a:extLst>
            </p:cNvPr>
            <p:cNvSpPr txBox="1">
              <a:spLocks/>
            </p:cNvSpPr>
            <p:nvPr/>
          </p:nvSpPr>
          <p:spPr>
            <a:xfrm>
              <a:off x="10147931" y="5875349"/>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72" name="Subtitle 2">
              <a:extLst>
                <a:ext uri="{FF2B5EF4-FFF2-40B4-BE49-F238E27FC236}">
                  <a16:creationId xmlns:a16="http://schemas.microsoft.com/office/drawing/2014/main" id="{EAFA21FE-9975-7C44-B9D4-1C80D9D4C544}"/>
                </a:ext>
              </a:extLst>
            </p:cNvPr>
            <p:cNvSpPr txBox="1">
              <a:spLocks/>
            </p:cNvSpPr>
            <p:nvPr/>
          </p:nvSpPr>
          <p:spPr>
            <a:xfrm>
              <a:off x="10147931" y="6102825"/>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73" name="Subtitle 2">
              <a:extLst>
                <a:ext uri="{FF2B5EF4-FFF2-40B4-BE49-F238E27FC236}">
                  <a16:creationId xmlns:a16="http://schemas.microsoft.com/office/drawing/2014/main" id="{2743570F-4AB1-1042-8C91-B2421280EF38}"/>
                </a:ext>
              </a:extLst>
            </p:cNvPr>
            <p:cNvSpPr txBox="1">
              <a:spLocks/>
            </p:cNvSpPr>
            <p:nvPr/>
          </p:nvSpPr>
          <p:spPr>
            <a:xfrm>
              <a:off x="10147931" y="5181398"/>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sp>
          <p:nvSpPr>
            <p:cNvPr id="174" name="Subtitle 2">
              <a:extLst>
                <a:ext uri="{FF2B5EF4-FFF2-40B4-BE49-F238E27FC236}">
                  <a16:creationId xmlns:a16="http://schemas.microsoft.com/office/drawing/2014/main" id="{3BDEBDA3-6836-4440-950B-9560C9CF7A5E}"/>
                </a:ext>
              </a:extLst>
            </p:cNvPr>
            <p:cNvSpPr txBox="1">
              <a:spLocks/>
            </p:cNvSpPr>
            <p:nvPr/>
          </p:nvSpPr>
          <p:spPr>
            <a:xfrm>
              <a:off x="10147931" y="6333188"/>
              <a:ext cx="655949" cy="307777"/>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400" dirty="0">
                  <a:solidFill>
                    <a:schemeClr val="tx1"/>
                  </a:solidFill>
                  <a:latin typeface="Gentona Book" pitchFamily="2" charset="77"/>
                  <a:ea typeface="Lato Light" panose="020F0502020204030203" pitchFamily="34" charset="0"/>
                  <a:cs typeface="Lato Light" panose="020F0502020204030203" pitchFamily="34" charset="0"/>
                </a:rPr>
                <a:t>$0.00</a:t>
              </a:r>
            </a:p>
          </p:txBody>
        </p:sp>
      </p:grpSp>
    </p:spTree>
    <p:extLst>
      <p:ext uri="{BB962C8B-B14F-4D97-AF65-F5344CB8AC3E}">
        <p14:creationId xmlns:p14="http://schemas.microsoft.com/office/powerpoint/2010/main" val="2954978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93695-26AC-1547-A6B7-FE0E44D359A1}"/>
              </a:ext>
            </a:extLst>
          </p:cNvPr>
          <p:cNvSpPr>
            <a:spLocks noGrp="1"/>
          </p:cNvSpPr>
          <p:nvPr>
            <p:ph type="title"/>
          </p:nvPr>
        </p:nvSpPr>
        <p:spPr/>
        <p:txBody>
          <a:bodyPr/>
          <a:lstStyle/>
          <a:p>
            <a:r>
              <a:rPr lang="en-US" dirty="0"/>
              <a:t>SAMPLE TABLES</a:t>
            </a:r>
          </a:p>
        </p:txBody>
      </p:sp>
      <p:sp>
        <p:nvSpPr>
          <p:cNvPr id="3" name="Text Placeholder 2">
            <a:extLst>
              <a:ext uri="{FF2B5EF4-FFF2-40B4-BE49-F238E27FC236}">
                <a16:creationId xmlns:a16="http://schemas.microsoft.com/office/drawing/2014/main" id="{E307182E-121B-FF49-BE91-BF3615292B62}"/>
              </a:ext>
            </a:extLst>
          </p:cNvPr>
          <p:cNvSpPr>
            <a:spLocks noGrp="1"/>
          </p:cNvSpPr>
          <p:nvPr>
            <p:ph type="body" sz="quarter" idx="17"/>
          </p:nvPr>
        </p:nvSpPr>
        <p:spPr/>
        <p:txBody>
          <a:bodyPr/>
          <a:lstStyle/>
          <a:p>
            <a:r>
              <a:rPr lang="en-US" dirty="0"/>
              <a:t>REPLACE THE TEXT WITH YOUR OWN DATA</a:t>
            </a:r>
          </a:p>
        </p:txBody>
      </p:sp>
      <p:grpSp>
        <p:nvGrpSpPr>
          <p:cNvPr id="50" name="Group 49">
            <a:extLst>
              <a:ext uri="{FF2B5EF4-FFF2-40B4-BE49-F238E27FC236}">
                <a16:creationId xmlns:a16="http://schemas.microsoft.com/office/drawing/2014/main" id="{C3839EDF-2429-544B-A3E6-18B04C4315B2}"/>
              </a:ext>
            </a:extLst>
          </p:cNvPr>
          <p:cNvGrpSpPr/>
          <p:nvPr/>
        </p:nvGrpSpPr>
        <p:grpSpPr>
          <a:xfrm>
            <a:off x="574203" y="1492890"/>
            <a:ext cx="10284297" cy="4995206"/>
            <a:chOff x="1520825" y="2590849"/>
            <a:chExt cx="21336000" cy="10363151"/>
          </a:xfrm>
        </p:grpSpPr>
        <p:sp>
          <p:nvSpPr>
            <p:cNvPr id="6" name="Rectangle 5">
              <a:extLst>
                <a:ext uri="{FF2B5EF4-FFF2-40B4-BE49-F238E27FC236}">
                  <a16:creationId xmlns:a16="http://schemas.microsoft.com/office/drawing/2014/main" id="{0516EE42-3DAA-114A-8C48-3A3456D218EB}"/>
                </a:ext>
              </a:extLst>
            </p:cNvPr>
            <p:cNvSpPr/>
            <p:nvPr/>
          </p:nvSpPr>
          <p:spPr>
            <a:xfrm>
              <a:off x="2520779" y="2862698"/>
              <a:ext cx="20336046" cy="1458096"/>
            </a:xfrm>
            <a:prstGeom prst="rect">
              <a:avLst/>
            </a:prstGeom>
            <a:solidFill>
              <a:schemeClr val="bg1">
                <a:lumMod val="9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endParaRPr lang="en-US" sz="1050" dirty="0">
                <a:latin typeface="Gentona Book" pitchFamily="2" charset="77"/>
              </a:endParaRPr>
            </a:p>
          </p:txBody>
        </p:sp>
        <p:sp>
          <p:nvSpPr>
            <p:cNvPr id="7" name="Oval 6">
              <a:extLst>
                <a:ext uri="{FF2B5EF4-FFF2-40B4-BE49-F238E27FC236}">
                  <a16:creationId xmlns:a16="http://schemas.microsoft.com/office/drawing/2014/main" id="{EFA2B03E-2E31-B34D-B21B-1FFD4B76B02E}"/>
                </a:ext>
              </a:extLst>
            </p:cNvPr>
            <p:cNvSpPr/>
            <p:nvPr/>
          </p:nvSpPr>
          <p:spPr>
            <a:xfrm>
              <a:off x="1520825" y="2590849"/>
              <a:ext cx="2001794" cy="2001794"/>
            </a:xfrm>
            <a:prstGeom prst="ellipse">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ts val="2800"/>
                </a:lnSpc>
              </a:pPr>
              <a:endParaRPr lang="en-US" sz="1050" dirty="0">
                <a:latin typeface="Gentona Book" pitchFamily="2" charset="77"/>
              </a:endParaRPr>
            </a:p>
          </p:txBody>
        </p:sp>
        <p:sp>
          <p:nvSpPr>
            <p:cNvPr id="8" name="Rectangle 7">
              <a:extLst>
                <a:ext uri="{FF2B5EF4-FFF2-40B4-BE49-F238E27FC236}">
                  <a16:creationId xmlns:a16="http://schemas.microsoft.com/office/drawing/2014/main" id="{F694C772-BFB3-3A49-A5AD-239398835071}"/>
                </a:ext>
              </a:extLst>
            </p:cNvPr>
            <p:cNvSpPr/>
            <p:nvPr/>
          </p:nvSpPr>
          <p:spPr>
            <a:xfrm>
              <a:off x="2520779" y="4953037"/>
              <a:ext cx="20336046" cy="1458096"/>
            </a:xfrm>
            <a:prstGeom prst="rect">
              <a:avLst/>
            </a:prstGeom>
            <a:solidFill>
              <a:schemeClr val="bg1">
                <a:lumMod val="9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endParaRPr lang="en-US" sz="1050" dirty="0">
                <a:latin typeface="Gentona Book" pitchFamily="2" charset="77"/>
              </a:endParaRPr>
            </a:p>
          </p:txBody>
        </p:sp>
        <p:sp>
          <p:nvSpPr>
            <p:cNvPr id="9" name="Oval 8">
              <a:extLst>
                <a:ext uri="{FF2B5EF4-FFF2-40B4-BE49-F238E27FC236}">
                  <a16:creationId xmlns:a16="http://schemas.microsoft.com/office/drawing/2014/main" id="{FBF1C223-8B3F-844C-93F7-B873E468B653}"/>
                </a:ext>
              </a:extLst>
            </p:cNvPr>
            <p:cNvSpPr/>
            <p:nvPr/>
          </p:nvSpPr>
          <p:spPr>
            <a:xfrm>
              <a:off x="1520825" y="4681188"/>
              <a:ext cx="2001794" cy="2001794"/>
            </a:xfrm>
            <a:prstGeom prst="ellipse">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ts val="2800"/>
                </a:lnSpc>
              </a:pPr>
              <a:endParaRPr lang="en-US" sz="1050" dirty="0">
                <a:latin typeface="Gentona Book" pitchFamily="2" charset="77"/>
              </a:endParaRPr>
            </a:p>
          </p:txBody>
        </p:sp>
        <p:sp>
          <p:nvSpPr>
            <p:cNvPr id="10" name="Rectangle 9">
              <a:extLst>
                <a:ext uri="{FF2B5EF4-FFF2-40B4-BE49-F238E27FC236}">
                  <a16:creationId xmlns:a16="http://schemas.microsoft.com/office/drawing/2014/main" id="{31170BDF-C13E-8F41-9BE3-6967D9EFAB8C}"/>
                </a:ext>
              </a:extLst>
            </p:cNvPr>
            <p:cNvSpPr/>
            <p:nvPr/>
          </p:nvSpPr>
          <p:spPr>
            <a:xfrm>
              <a:off x="2520779" y="7043376"/>
              <a:ext cx="20336046" cy="1458096"/>
            </a:xfrm>
            <a:prstGeom prst="rect">
              <a:avLst/>
            </a:prstGeom>
            <a:solidFill>
              <a:schemeClr val="bg1">
                <a:lumMod val="9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endParaRPr lang="en-US" sz="1050" dirty="0">
                <a:latin typeface="Gentona Book" pitchFamily="2" charset="77"/>
              </a:endParaRPr>
            </a:p>
          </p:txBody>
        </p:sp>
        <p:sp>
          <p:nvSpPr>
            <p:cNvPr id="11" name="Oval 10">
              <a:extLst>
                <a:ext uri="{FF2B5EF4-FFF2-40B4-BE49-F238E27FC236}">
                  <a16:creationId xmlns:a16="http://schemas.microsoft.com/office/drawing/2014/main" id="{06C65D3B-A29D-454F-A4F4-A0DFA59939DC}"/>
                </a:ext>
              </a:extLst>
            </p:cNvPr>
            <p:cNvSpPr/>
            <p:nvPr/>
          </p:nvSpPr>
          <p:spPr>
            <a:xfrm>
              <a:off x="1520825" y="6771527"/>
              <a:ext cx="2001794" cy="2001794"/>
            </a:xfrm>
            <a:prstGeom prst="ellipse">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ts val="2800"/>
                </a:lnSpc>
              </a:pPr>
              <a:endParaRPr lang="en-US" sz="1050" dirty="0">
                <a:latin typeface="Gentona Book" pitchFamily="2" charset="77"/>
              </a:endParaRPr>
            </a:p>
          </p:txBody>
        </p:sp>
        <p:sp>
          <p:nvSpPr>
            <p:cNvPr id="12" name="Rectangle 11">
              <a:extLst>
                <a:ext uri="{FF2B5EF4-FFF2-40B4-BE49-F238E27FC236}">
                  <a16:creationId xmlns:a16="http://schemas.microsoft.com/office/drawing/2014/main" id="{BB17B694-61AD-E34F-81A6-4CA414657267}"/>
                </a:ext>
              </a:extLst>
            </p:cNvPr>
            <p:cNvSpPr/>
            <p:nvPr/>
          </p:nvSpPr>
          <p:spPr>
            <a:xfrm>
              <a:off x="2520779" y="9133715"/>
              <a:ext cx="20336046" cy="1458096"/>
            </a:xfrm>
            <a:prstGeom prst="rect">
              <a:avLst/>
            </a:prstGeom>
            <a:solidFill>
              <a:schemeClr val="bg1">
                <a:lumMod val="9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endParaRPr lang="en-US" sz="1050" dirty="0">
                <a:latin typeface="Gentona Book" pitchFamily="2" charset="77"/>
              </a:endParaRPr>
            </a:p>
          </p:txBody>
        </p:sp>
        <p:sp>
          <p:nvSpPr>
            <p:cNvPr id="13" name="Oval 12">
              <a:extLst>
                <a:ext uri="{FF2B5EF4-FFF2-40B4-BE49-F238E27FC236}">
                  <a16:creationId xmlns:a16="http://schemas.microsoft.com/office/drawing/2014/main" id="{1B4EFDA9-05BC-7D4B-832D-FE325B29F93E}"/>
                </a:ext>
              </a:extLst>
            </p:cNvPr>
            <p:cNvSpPr/>
            <p:nvPr/>
          </p:nvSpPr>
          <p:spPr>
            <a:xfrm>
              <a:off x="1520825" y="8861866"/>
              <a:ext cx="2001794" cy="2001794"/>
            </a:xfrm>
            <a:prstGeom prst="ellipse">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ts val="2800"/>
                </a:lnSpc>
              </a:pPr>
              <a:endParaRPr lang="en-US" sz="1050" dirty="0">
                <a:latin typeface="Gentona Book" pitchFamily="2" charset="77"/>
              </a:endParaRPr>
            </a:p>
          </p:txBody>
        </p:sp>
        <p:sp>
          <p:nvSpPr>
            <p:cNvPr id="14" name="Rectangle 13">
              <a:extLst>
                <a:ext uri="{FF2B5EF4-FFF2-40B4-BE49-F238E27FC236}">
                  <a16:creationId xmlns:a16="http://schemas.microsoft.com/office/drawing/2014/main" id="{95EEEDD9-2784-3E41-A37A-9C80FE7DAFBB}"/>
                </a:ext>
              </a:extLst>
            </p:cNvPr>
            <p:cNvSpPr/>
            <p:nvPr/>
          </p:nvSpPr>
          <p:spPr>
            <a:xfrm>
              <a:off x="2520779" y="11224055"/>
              <a:ext cx="20336046" cy="1458096"/>
            </a:xfrm>
            <a:prstGeom prst="rect">
              <a:avLst/>
            </a:prstGeom>
            <a:solidFill>
              <a:schemeClr val="bg1">
                <a:lumMod val="9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endParaRPr lang="en-US" sz="1050" dirty="0">
                <a:latin typeface="Gentona Book" pitchFamily="2" charset="77"/>
              </a:endParaRPr>
            </a:p>
          </p:txBody>
        </p:sp>
        <p:sp>
          <p:nvSpPr>
            <p:cNvPr id="15" name="Oval 14">
              <a:extLst>
                <a:ext uri="{FF2B5EF4-FFF2-40B4-BE49-F238E27FC236}">
                  <a16:creationId xmlns:a16="http://schemas.microsoft.com/office/drawing/2014/main" id="{38A6220D-9DC1-594D-B026-148B061E8A41}"/>
                </a:ext>
              </a:extLst>
            </p:cNvPr>
            <p:cNvSpPr/>
            <p:nvPr/>
          </p:nvSpPr>
          <p:spPr>
            <a:xfrm>
              <a:off x="1520825" y="10952206"/>
              <a:ext cx="2001794" cy="2001794"/>
            </a:xfrm>
            <a:prstGeom prst="ellipse">
              <a:avLst/>
            </a:pr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ts val="2800"/>
                </a:lnSpc>
              </a:pPr>
              <a:endParaRPr lang="en-US" sz="1050" dirty="0">
                <a:latin typeface="Gentona Book" pitchFamily="2" charset="77"/>
              </a:endParaRPr>
            </a:p>
          </p:txBody>
        </p:sp>
        <p:cxnSp>
          <p:nvCxnSpPr>
            <p:cNvPr id="16" name="Straight Connector 15">
              <a:extLst>
                <a:ext uri="{FF2B5EF4-FFF2-40B4-BE49-F238E27FC236}">
                  <a16:creationId xmlns:a16="http://schemas.microsoft.com/office/drawing/2014/main" id="{CFAB91F6-35C8-2647-9DD1-600B1B5FEAB8}"/>
                </a:ext>
              </a:extLst>
            </p:cNvPr>
            <p:cNvCxnSpPr/>
            <p:nvPr/>
          </p:nvCxnSpPr>
          <p:spPr>
            <a:xfrm>
              <a:off x="7389460" y="2600070"/>
              <a:ext cx="0" cy="1033272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20F2834-DF7A-824A-A6DB-991B0BB15D3C}"/>
                </a:ext>
              </a:extLst>
            </p:cNvPr>
            <p:cNvCxnSpPr/>
            <p:nvPr/>
          </p:nvCxnSpPr>
          <p:spPr>
            <a:xfrm>
              <a:off x="11256301" y="2600070"/>
              <a:ext cx="0" cy="1033272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4F65F72-1C1E-3C44-B51A-64715D39AC95}"/>
                </a:ext>
              </a:extLst>
            </p:cNvPr>
            <p:cNvCxnSpPr/>
            <p:nvPr/>
          </p:nvCxnSpPr>
          <p:spPr>
            <a:xfrm>
              <a:off x="15123142" y="2600070"/>
              <a:ext cx="0" cy="1033272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3549B72-D95D-394C-9871-E07AB24033F1}"/>
                </a:ext>
              </a:extLst>
            </p:cNvPr>
            <p:cNvCxnSpPr/>
            <p:nvPr/>
          </p:nvCxnSpPr>
          <p:spPr>
            <a:xfrm>
              <a:off x="18989983" y="2600070"/>
              <a:ext cx="0" cy="10332720"/>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C35F03E1-39BA-E34E-A34D-16855E623E28}"/>
                </a:ext>
              </a:extLst>
            </p:cNvPr>
            <p:cNvSpPr txBox="1"/>
            <p:nvPr/>
          </p:nvSpPr>
          <p:spPr>
            <a:xfrm>
              <a:off x="3686478" y="3240560"/>
              <a:ext cx="3539126" cy="702371"/>
            </a:xfrm>
            <a:prstGeom prst="rect">
              <a:avLst/>
            </a:prstGeom>
            <a:noFill/>
          </p:spPr>
          <p:txBody>
            <a:bodyPr wrap="none" rtlCol="0" anchor="ctr" anchorCtr="0">
              <a:spAutoFit/>
            </a:bodyPr>
            <a:lstStyle/>
            <a:p>
              <a:pPr algn="ctr"/>
              <a:r>
                <a:rPr lang="en-US" sz="1600" b="1" spc="150" dirty="0">
                  <a:solidFill>
                    <a:schemeClr val="tx2"/>
                  </a:solidFill>
                  <a:latin typeface="Gentona Book" pitchFamily="2" charset="77"/>
                  <a:ea typeface="League Spartan" charset="0"/>
                  <a:cs typeface="Poppins" pitchFamily="2" charset="77"/>
                </a:rPr>
                <a:t>ROW TITLE 01</a:t>
              </a:r>
            </a:p>
          </p:txBody>
        </p:sp>
        <p:sp>
          <p:nvSpPr>
            <p:cNvPr id="21" name="TextBox 20">
              <a:extLst>
                <a:ext uri="{FF2B5EF4-FFF2-40B4-BE49-F238E27FC236}">
                  <a16:creationId xmlns:a16="http://schemas.microsoft.com/office/drawing/2014/main" id="{CD3F4E48-5332-E448-8A07-7CB933E68684}"/>
                </a:ext>
              </a:extLst>
            </p:cNvPr>
            <p:cNvSpPr txBox="1"/>
            <p:nvPr/>
          </p:nvSpPr>
          <p:spPr>
            <a:xfrm>
              <a:off x="3679825" y="5330898"/>
              <a:ext cx="3552429" cy="702371"/>
            </a:xfrm>
            <a:prstGeom prst="rect">
              <a:avLst/>
            </a:prstGeom>
            <a:noFill/>
          </p:spPr>
          <p:txBody>
            <a:bodyPr wrap="none" rtlCol="0" anchor="ctr" anchorCtr="0">
              <a:spAutoFit/>
            </a:bodyPr>
            <a:lstStyle/>
            <a:p>
              <a:pPr algn="ctr"/>
              <a:r>
                <a:rPr lang="en-US" sz="1600" b="1" spc="150" dirty="0">
                  <a:solidFill>
                    <a:schemeClr val="tx2"/>
                  </a:solidFill>
                  <a:latin typeface="Gentona Book" pitchFamily="2" charset="77"/>
                  <a:ea typeface="League Spartan" charset="0"/>
                  <a:cs typeface="Poppins" pitchFamily="2" charset="77"/>
                </a:rPr>
                <a:t>ROW TITLE 02</a:t>
              </a:r>
            </a:p>
          </p:txBody>
        </p:sp>
        <p:sp>
          <p:nvSpPr>
            <p:cNvPr id="22" name="TextBox 21">
              <a:extLst>
                <a:ext uri="{FF2B5EF4-FFF2-40B4-BE49-F238E27FC236}">
                  <a16:creationId xmlns:a16="http://schemas.microsoft.com/office/drawing/2014/main" id="{82270BAB-D932-684B-B181-F99F961F4EA9}"/>
                </a:ext>
              </a:extLst>
            </p:cNvPr>
            <p:cNvSpPr txBox="1"/>
            <p:nvPr/>
          </p:nvSpPr>
          <p:spPr>
            <a:xfrm>
              <a:off x="3674838" y="7415244"/>
              <a:ext cx="3562405" cy="702371"/>
            </a:xfrm>
            <a:prstGeom prst="rect">
              <a:avLst/>
            </a:prstGeom>
            <a:noFill/>
          </p:spPr>
          <p:txBody>
            <a:bodyPr wrap="none" rtlCol="0" anchor="ctr" anchorCtr="0">
              <a:spAutoFit/>
            </a:bodyPr>
            <a:lstStyle/>
            <a:p>
              <a:pPr algn="ctr"/>
              <a:r>
                <a:rPr lang="en-US" sz="1600" b="1" spc="150" dirty="0">
                  <a:solidFill>
                    <a:schemeClr val="tx2"/>
                  </a:solidFill>
                  <a:latin typeface="Gentona Book" pitchFamily="2" charset="77"/>
                  <a:ea typeface="League Spartan" charset="0"/>
                  <a:cs typeface="Poppins" pitchFamily="2" charset="77"/>
                </a:rPr>
                <a:t>ROW TITLE 03</a:t>
              </a:r>
            </a:p>
          </p:txBody>
        </p:sp>
        <p:sp>
          <p:nvSpPr>
            <p:cNvPr id="23" name="TextBox 22">
              <a:extLst>
                <a:ext uri="{FF2B5EF4-FFF2-40B4-BE49-F238E27FC236}">
                  <a16:creationId xmlns:a16="http://schemas.microsoft.com/office/drawing/2014/main" id="{CFBDCC60-C57B-6048-8550-15342A03503C}"/>
                </a:ext>
              </a:extLst>
            </p:cNvPr>
            <p:cNvSpPr txBox="1"/>
            <p:nvPr/>
          </p:nvSpPr>
          <p:spPr>
            <a:xfrm>
              <a:off x="3663199" y="9511578"/>
              <a:ext cx="3585685" cy="702371"/>
            </a:xfrm>
            <a:prstGeom prst="rect">
              <a:avLst/>
            </a:prstGeom>
            <a:noFill/>
          </p:spPr>
          <p:txBody>
            <a:bodyPr wrap="none" rtlCol="0" anchor="ctr" anchorCtr="0">
              <a:spAutoFit/>
            </a:bodyPr>
            <a:lstStyle/>
            <a:p>
              <a:pPr algn="ctr"/>
              <a:r>
                <a:rPr lang="en-US" sz="1600" b="1" spc="150" dirty="0">
                  <a:solidFill>
                    <a:schemeClr val="tx2"/>
                  </a:solidFill>
                  <a:latin typeface="Gentona Book" pitchFamily="2" charset="77"/>
                  <a:ea typeface="League Spartan" charset="0"/>
                  <a:cs typeface="Poppins" pitchFamily="2" charset="77"/>
                </a:rPr>
                <a:t>ROW TITLE 04</a:t>
              </a:r>
            </a:p>
          </p:txBody>
        </p:sp>
        <p:sp>
          <p:nvSpPr>
            <p:cNvPr id="24" name="TextBox 23">
              <a:extLst>
                <a:ext uri="{FF2B5EF4-FFF2-40B4-BE49-F238E27FC236}">
                  <a16:creationId xmlns:a16="http://schemas.microsoft.com/office/drawing/2014/main" id="{96026277-86B8-D444-BF17-97CAA2B204B4}"/>
                </a:ext>
              </a:extLst>
            </p:cNvPr>
            <p:cNvSpPr txBox="1"/>
            <p:nvPr/>
          </p:nvSpPr>
          <p:spPr>
            <a:xfrm>
              <a:off x="3673176" y="11601917"/>
              <a:ext cx="3565731" cy="702371"/>
            </a:xfrm>
            <a:prstGeom prst="rect">
              <a:avLst/>
            </a:prstGeom>
            <a:noFill/>
          </p:spPr>
          <p:txBody>
            <a:bodyPr wrap="none" rtlCol="0" anchor="ctr" anchorCtr="0">
              <a:spAutoFit/>
            </a:bodyPr>
            <a:lstStyle/>
            <a:p>
              <a:pPr algn="ctr"/>
              <a:r>
                <a:rPr lang="en-US" sz="1600" b="1" spc="150" dirty="0">
                  <a:solidFill>
                    <a:schemeClr val="tx2"/>
                  </a:solidFill>
                  <a:latin typeface="Gentona Book" pitchFamily="2" charset="77"/>
                  <a:ea typeface="League Spartan" charset="0"/>
                  <a:cs typeface="Poppins" pitchFamily="2" charset="77"/>
                </a:rPr>
                <a:t>ROW TITLE 05</a:t>
              </a:r>
            </a:p>
          </p:txBody>
        </p:sp>
        <p:sp>
          <p:nvSpPr>
            <p:cNvPr id="25" name="Subtitle 2">
              <a:extLst>
                <a:ext uri="{FF2B5EF4-FFF2-40B4-BE49-F238E27FC236}">
                  <a16:creationId xmlns:a16="http://schemas.microsoft.com/office/drawing/2014/main" id="{7E9A318C-D0CE-684A-98B3-75D90ABD256A}"/>
                </a:ext>
              </a:extLst>
            </p:cNvPr>
            <p:cNvSpPr txBox="1">
              <a:spLocks/>
            </p:cNvSpPr>
            <p:nvPr/>
          </p:nvSpPr>
          <p:spPr>
            <a:xfrm>
              <a:off x="7624836" y="3049006"/>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26" name="Subtitle 2">
              <a:extLst>
                <a:ext uri="{FF2B5EF4-FFF2-40B4-BE49-F238E27FC236}">
                  <a16:creationId xmlns:a16="http://schemas.microsoft.com/office/drawing/2014/main" id="{15B074EF-B0F0-884D-9BBF-8D9991559F61}"/>
                </a:ext>
              </a:extLst>
            </p:cNvPr>
            <p:cNvSpPr txBox="1">
              <a:spLocks/>
            </p:cNvSpPr>
            <p:nvPr/>
          </p:nvSpPr>
          <p:spPr>
            <a:xfrm>
              <a:off x="11491677" y="3049006"/>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27" name="Subtitle 2">
              <a:extLst>
                <a:ext uri="{FF2B5EF4-FFF2-40B4-BE49-F238E27FC236}">
                  <a16:creationId xmlns:a16="http://schemas.microsoft.com/office/drawing/2014/main" id="{1BBD7B9D-DC55-9246-95D3-9498D038F3D2}"/>
                </a:ext>
              </a:extLst>
            </p:cNvPr>
            <p:cNvSpPr txBox="1">
              <a:spLocks/>
            </p:cNvSpPr>
            <p:nvPr/>
          </p:nvSpPr>
          <p:spPr>
            <a:xfrm>
              <a:off x="15358521" y="3049006"/>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28" name="Subtitle 2">
              <a:extLst>
                <a:ext uri="{FF2B5EF4-FFF2-40B4-BE49-F238E27FC236}">
                  <a16:creationId xmlns:a16="http://schemas.microsoft.com/office/drawing/2014/main" id="{BD28716C-1AB2-484F-A225-2F0C22B0E8F0}"/>
                </a:ext>
              </a:extLst>
            </p:cNvPr>
            <p:cNvSpPr txBox="1">
              <a:spLocks/>
            </p:cNvSpPr>
            <p:nvPr/>
          </p:nvSpPr>
          <p:spPr>
            <a:xfrm>
              <a:off x="19225360" y="3049006"/>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29" name="Subtitle 2">
              <a:extLst>
                <a:ext uri="{FF2B5EF4-FFF2-40B4-BE49-F238E27FC236}">
                  <a16:creationId xmlns:a16="http://schemas.microsoft.com/office/drawing/2014/main" id="{C3BC4DA2-986D-F240-A117-38A4375B9E63}"/>
                </a:ext>
              </a:extLst>
            </p:cNvPr>
            <p:cNvSpPr txBox="1">
              <a:spLocks/>
            </p:cNvSpPr>
            <p:nvPr/>
          </p:nvSpPr>
          <p:spPr>
            <a:xfrm>
              <a:off x="7624836" y="513934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0" name="Subtitle 2">
              <a:extLst>
                <a:ext uri="{FF2B5EF4-FFF2-40B4-BE49-F238E27FC236}">
                  <a16:creationId xmlns:a16="http://schemas.microsoft.com/office/drawing/2014/main" id="{96890C94-A336-674C-8492-FDC792D1E19E}"/>
                </a:ext>
              </a:extLst>
            </p:cNvPr>
            <p:cNvSpPr txBox="1">
              <a:spLocks/>
            </p:cNvSpPr>
            <p:nvPr/>
          </p:nvSpPr>
          <p:spPr>
            <a:xfrm>
              <a:off x="11491677" y="513934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1" name="Subtitle 2">
              <a:extLst>
                <a:ext uri="{FF2B5EF4-FFF2-40B4-BE49-F238E27FC236}">
                  <a16:creationId xmlns:a16="http://schemas.microsoft.com/office/drawing/2014/main" id="{AF075E7B-3282-DF40-960F-48CD8262524C}"/>
                </a:ext>
              </a:extLst>
            </p:cNvPr>
            <p:cNvSpPr txBox="1">
              <a:spLocks/>
            </p:cNvSpPr>
            <p:nvPr/>
          </p:nvSpPr>
          <p:spPr>
            <a:xfrm>
              <a:off x="15358521" y="513934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2" name="Subtitle 2">
              <a:extLst>
                <a:ext uri="{FF2B5EF4-FFF2-40B4-BE49-F238E27FC236}">
                  <a16:creationId xmlns:a16="http://schemas.microsoft.com/office/drawing/2014/main" id="{32D73FA3-E760-9E43-B8CA-6ABF1A6F5720}"/>
                </a:ext>
              </a:extLst>
            </p:cNvPr>
            <p:cNvSpPr txBox="1">
              <a:spLocks/>
            </p:cNvSpPr>
            <p:nvPr/>
          </p:nvSpPr>
          <p:spPr>
            <a:xfrm>
              <a:off x="19225360" y="513934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3" name="Subtitle 2">
              <a:extLst>
                <a:ext uri="{FF2B5EF4-FFF2-40B4-BE49-F238E27FC236}">
                  <a16:creationId xmlns:a16="http://schemas.microsoft.com/office/drawing/2014/main" id="{8B40DCD3-EFC5-934D-BDC6-91C3C4CC74B9}"/>
                </a:ext>
              </a:extLst>
            </p:cNvPr>
            <p:cNvSpPr txBox="1">
              <a:spLocks/>
            </p:cNvSpPr>
            <p:nvPr/>
          </p:nvSpPr>
          <p:spPr>
            <a:xfrm>
              <a:off x="7624836" y="722968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4" name="Subtitle 2">
              <a:extLst>
                <a:ext uri="{FF2B5EF4-FFF2-40B4-BE49-F238E27FC236}">
                  <a16:creationId xmlns:a16="http://schemas.microsoft.com/office/drawing/2014/main" id="{B789030B-0CBB-154F-A66E-06C2421A2203}"/>
                </a:ext>
              </a:extLst>
            </p:cNvPr>
            <p:cNvSpPr txBox="1">
              <a:spLocks/>
            </p:cNvSpPr>
            <p:nvPr/>
          </p:nvSpPr>
          <p:spPr>
            <a:xfrm>
              <a:off x="11491677" y="722968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5" name="Subtitle 2">
              <a:extLst>
                <a:ext uri="{FF2B5EF4-FFF2-40B4-BE49-F238E27FC236}">
                  <a16:creationId xmlns:a16="http://schemas.microsoft.com/office/drawing/2014/main" id="{12E63CE2-43DD-6D46-AFEA-A70F30DD4CF3}"/>
                </a:ext>
              </a:extLst>
            </p:cNvPr>
            <p:cNvSpPr txBox="1">
              <a:spLocks/>
            </p:cNvSpPr>
            <p:nvPr/>
          </p:nvSpPr>
          <p:spPr>
            <a:xfrm>
              <a:off x="15358521" y="722968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6" name="Subtitle 2">
              <a:extLst>
                <a:ext uri="{FF2B5EF4-FFF2-40B4-BE49-F238E27FC236}">
                  <a16:creationId xmlns:a16="http://schemas.microsoft.com/office/drawing/2014/main" id="{4C638EF9-979E-A940-A225-EA2F25BBE44F}"/>
                </a:ext>
              </a:extLst>
            </p:cNvPr>
            <p:cNvSpPr txBox="1">
              <a:spLocks/>
            </p:cNvSpPr>
            <p:nvPr/>
          </p:nvSpPr>
          <p:spPr>
            <a:xfrm>
              <a:off x="19225360" y="7229683"/>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7" name="Subtitle 2">
              <a:extLst>
                <a:ext uri="{FF2B5EF4-FFF2-40B4-BE49-F238E27FC236}">
                  <a16:creationId xmlns:a16="http://schemas.microsoft.com/office/drawing/2014/main" id="{E10C5344-4563-B64F-B511-48A526D9965F}"/>
                </a:ext>
              </a:extLst>
            </p:cNvPr>
            <p:cNvSpPr txBox="1">
              <a:spLocks/>
            </p:cNvSpPr>
            <p:nvPr/>
          </p:nvSpPr>
          <p:spPr>
            <a:xfrm>
              <a:off x="7624836" y="9320020"/>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8" name="Subtitle 2">
              <a:extLst>
                <a:ext uri="{FF2B5EF4-FFF2-40B4-BE49-F238E27FC236}">
                  <a16:creationId xmlns:a16="http://schemas.microsoft.com/office/drawing/2014/main" id="{511E04E1-3F93-3449-8B52-8E31C5C953C5}"/>
                </a:ext>
              </a:extLst>
            </p:cNvPr>
            <p:cNvSpPr txBox="1">
              <a:spLocks/>
            </p:cNvSpPr>
            <p:nvPr/>
          </p:nvSpPr>
          <p:spPr>
            <a:xfrm>
              <a:off x="11491677" y="9320020"/>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39" name="Subtitle 2">
              <a:extLst>
                <a:ext uri="{FF2B5EF4-FFF2-40B4-BE49-F238E27FC236}">
                  <a16:creationId xmlns:a16="http://schemas.microsoft.com/office/drawing/2014/main" id="{2E51FA58-8253-6B4D-B2BD-AE485B7B5E4B}"/>
                </a:ext>
              </a:extLst>
            </p:cNvPr>
            <p:cNvSpPr txBox="1">
              <a:spLocks/>
            </p:cNvSpPr>
            <p:nvPr/>
          </p:nvSpPr>
          <p:spPr>
            <a:xfrm>
              <a:off x="15358521" y="9320020"/>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40" name="Subtitle 2">
              <a:extLst>
                <a:ext uri="{FF2B5EF4-FFF2-40B4-BE49-F238E27FC236}">
                  <a16:creationId xmlns:a16="http://schemas.microsoft.com/office/drawing/2014/main" id="{F8E4B72F-B115-E548-92DE-DA9B060AB167}"/>
                </a:ext>
              </a:extLst>
            </p:cNvPr>
            <p:cNvSpPr txBox="1">
              <a:spLocks/>
            </p:cNvSpPr>
            <p:nvPr/>
          </p:nvSpPr>
          <p:spPr>
            <a:xfrm>
              <a:off x="19225360" y="9320020"/>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41" name="Subtitle 2">
              <a:extLst>
                <a:ext uri="{FF2B5EF4-FFF2-40B4-BE49-F238E27FC236}">
                  <a16:creationId xmlns:a16="http://schemas.microsoft.com/office/drawing/2014/main" id="{1852890A-148F-6845-9656-ABF42C6667D4}"/>
                </a:ext>
              </a:extLst>
            </p:cNvPr>
            <p:cNvSpPr txBox="1">
              <a:spLocks/>
            </p:cNvSpPr>
            <p:nvPr/>
          </p:nvSpPr>
          <p:spPr>
            <a:xfrm>
              <a:off x="7624836" y="11410361"/>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42" name="Subtitle 2">
              <a:extLst>
                <a:ext uri="{FF2B5EF4-FFF2-40B4-BE49-F238E27FC236}">
                  <a16:creationId xmlns:a16="http://schemas.microsoft.com/office/drawing/2014/main" id="{A8D13A0F-135C-AE45-8C16-448AC425EE44}"/>
                </a:ext>
              </a:extLst>
            </p:cNvPr>
            <p:cNvSpPr txBox="1">
              <a:spLocks/>
            </p:cNvSpPr>
            <p:nvPr/>
          </p:nvSpPr>
          <p:spPr>
            <a:xfrm>
              <a:off x="11491677" y="11410361"/>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43" name="Subtitle 2">
              <a:extLst>
                <a:ext uri="{FF2B5EF4-FFF2-40B4-BE49-F238E27FC236}">
                  <a16:creationId xmlns:a16="http://schemas.microsoft.com/office/drawing/2014/main" id="{03CAD5E5-0F59-404C-A838-121D574F469C}"/>
                </a:ext>
              </a:extLst>
            </p:cNvPr>
            <p:cNvSpPr txBox="1">
              <a:spLocks/>
            </p:cNvSpPr>
            <p:nvPr/>
          </p:nvSpPr>
          <p:spPr>
            <a:xfrm>
              <a:off x="15358521" y="11410361"/>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44" name="Subtitle 2">
              <a:extLst>
                <a:ext uri="{FF2B5EF4-FFF2-40B4-BE49-F238E27FC236}">
                  <a16:creationId xmlns:a16="http://schemas.microsoft.com/office/drawing/2014/main" id="{25C63DE2-3A9F-5F4B-93AB-1550E7902D67}"/>
                </a:ext>
              </a:extLst>
            </p:cNvPr>
            <p:cNvSpPr txBox="1">
              <a:spLocks/>
            </p:cNvSpPr>
            <p:nvPr/>
          </p:nvSpPr>
          <p:spPr>
            <a:xfrm>
              <a:off x="19225360" y="11410361"/>
              <a:ext cx="3396087" cy="1085482"/>
            </a:xfrm>
            <a:prstGeom prst="rect">
              <a:avLst/>
            </a:prstGeom>
          </p:spPr>
          <p:txBody>
            <a:bodyPr vert="horz" wrap="squar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ts val="4000"/>
                </a:lnSpc>
              </a:pPr>
              <a:r>
                <a:rPr lang="en-US" sz="1200" dirty="0">
                  <a:solidFill>
                    <a:schemeClr val="tx1"/>
                  </a:solidFill>
                  <a:latin typeface="Gentona Book" pitchFamily="2" charset="77"/>
                  <a:ea typeface="Lato Light" panose="020F0502020204030203" pitchFamily="34" charset="0"/>
                  <a:cs typeface="Mukta ExtraLight" panose="020B0000000000000000" pitchFamily="34" charset="77"/>
                </a:rPr>
                <a:t>Content here</a:t>
              </a:r>
            </a:p>
          </p:txBody>
        </p:sp>
        <p:sp>
          <p:nvSpPr>
            <p:cNvPr id="45" name="Shape 2616">
              <a:extLst>
                <a:ext uri="{FF2B5EF4-FFF2-40B4-BE49-F238E27FC236}">
                  <a16:creationId xmlns:a16="http://schemas.microsoft.com/office/drawing/2014/main" id="{36E6E0C5-29E5-7649-8002-EB2BD3304B11}"/>
                </a:ext>
              </a:extLst>
            </p:cNvPr>
            <p:cNvSpPr>
              <a:spLocks noChangeAspect="1"/>
            </p:cNvSpPr>
            <p:nvPr/>
          </p:nvSpPr>
          <p:spPr>
            <a:xfrm>
              <a:off x="2115478" y="7403020"/>
              <a:ext cx="812488" cy="738808"/>
            </a:xfrm>
            <a:custGeom>
              <a:avLst/>
              <a:gdLst/>
              <a:ahLst/>
              <a:cxnLst>
                <a:cxn ang="0">
                  <a:pos x="wd2" y="hd2"/>
                </a:cxn>
                <a:cxn ang="5400000">
                  <a:pos x="wd2" y="hd2"/>
                </a:cxn>
                <a:cxn ang="10800000">
                  <a:pos x="wd2" y="hd2"/>
                </a:cxn>
                <a:cxn ang="16200000">
                  <a:pos x="wd2" y="hd2"/>
                </a:cxn>
              </a:cxnLst>
              <a:rect l="0" t="0" r="r" b="b"/>
              <a:pathLst>
                <a:path w="21600" h="21600" extrusionOk="0">
                  <a:moveTo>
                    <a:pt x="1016" y="20520"/>
                  </a:moveTo>
                  <a:cubicBezTo>
                    <a:pt x="1258" y="18675"/>
                    <a:pt x="2752" y="17923"/>
                    <a:pt x="4191" y="17361"/>
                  </a:cubicBezTo>
                  <a:cubicBezTo>
                    <a:pt x="5156" y="17087"/>
                    <a:pt x="6884" y="15971"/>
                    <a:pt x="6884" y="13567"/>
                  </a:cubicBezTo>
                  <a:cubicBezTo>
                    <a:pt x="6884" y="11510"/>
                    <a:pt x="6113" y="10507"/>
                    <a:pt x="5698" y="9969"/>
                  </a:cubicBezTo>
                  <a:cubicBezTo>
                    <a:pt x="5646" y="9902"/>
                    <a:pt x="5599" y="9842"/>
                    <a:pt x="5562" y="9786"/>
                  </a:cubicBezTo>
                  <a:cubicBezTo>
                    <a:pt x="5550" y="9769"/>
                    <a:pt x="5538" y="9752"/>
                    <a:pt x="5526" y="9735"/>
                  </a:cubicBezTo>
                  <a:cubicBezTo>
                    <a:pt x="5491" y="9662"/>
                    <a:pt x="5297" y="9177"/>
                    <a:pt x="5553" y="8011"/>
                  </a:cubicBezTo>
                  <a:cubicBezTo>
                    <a:pt x="5604" y="7777"/>
                    <a:pt x="5583" y="7531"/>
                    <a:pt x="5493" y="7312"/>
                  </a:cubicBezTo>
                  <a:cubicBezTo>
                    <a:pt x="5249" y="6721"/>
                    <a:pt x="4603" y="5151"/>
                    <a:pt x="5035" y="3988"/>
                  </a:cubicBezTo>
                  <a:cubicBezTo>
                    <a:pt x="5619" y="2411"/>
                    <a:pt x="6140" y="2099"/>
                    <a:pt x="7085" y="1642"/>
                  </a:cubicBezTo>
                  <a:cubicBezTo>
                    <a:pt x="7132" y="1619"/>
                    <a:pt x="7177" y="1592"/>
                    <a:pt x="7220" y="1562"/>
                  </a:cubicBezTo>
                  <a:cubicBezTo>
                    <a:pt x="7458" y="1393"/>
                    <a:pt x="8233" y="1080"/>
                    <a:pt x="9029" y="1080"/>
                  </a:cubicBezTo>
                  <a:cubicBezTo>
                    <a:pt x="9467" y="1080"/>
                    <a:pt x="9840" y="1172"/>
                    <a:pt x="10137" y="1353"/>
                  </a:cubicBezTo>
                  <a:cubicBezTo>
                    <a:pt x="10491" y="1569"/>
                    <a:pt x="10825" y="1968"/>
                    <a:pt x="11308" y="3213"/>
                  </a:cubicBezTo>
                  <a:cubicBezTo>
                    <a:pt x="11991" y="4974"/>
                    <a:pt x="11820" y="6477"/>
                    <a:pt x="11347" y="7186"/>
                  </a:cubicBezTo>
                  <a:cubicBezTo>
                    <a:pt x="11175" y="7442"/>
                    <a:pt x="11116" y="7769"/>
                    <a:pt x="11184" y="8078"/>
                  </a:cubicBezTo>
                  <a:cubicBezTo>
                    <a:pt x="11422" y="9164"/>
                    <a:pt x="11247" y="9602"/>
                    <a:pt x="11210" y="9679"/>
                  </a:cubicBezTo>
                  <a:cubicBezTo>
                    <a:pt x="11181" y="9712"/>
                    <a:pt x="11153" y="9748"/>
                    <a:pt x="11129" y="9786"/>
                  </a:cubicBezTo>
                  <a:cubicBezTo>
                    <a:pt x="11091" y="9842"/>
                    <a:pt x="11044" y="9902"/>
                    <a:pt x="10992" y="9969"/>
                  </a:cubicBezTo>
                  <a:cubicBezTo>
                    <a:pt x="10578" y="10507"/>
                    <a:pt x="9806" y="11510"/>
                    <a:pt x="9806" y="13567"/>
                  </a:cubicBezTo>
                  <a:cubicBezTo>
                    <a:pt x="9806" y="15972"/>
                    <a:pt x="11535" y="17087"/>
                    <a:pt x="12500" y="17361"/>
                  </a:cubicBezTo>
                  <a:cubicBezTo>
                    <a:pt x="13925" y="17916"/>
                    <a:pt x="15432" y="18665"/>
                    <a:pt x="15675" y="20520"/>
                  </a:cubicBezTo>
                  <a:cubicBezTo>
                    <a:pt x="15675" y="20520"/>
                    <a:pt x="1016" y="20520"/>
                    <a:pt x="1016" y="20520"/>
                  </a:cubicBezTo>
                  <a:close/>
                  <a:moveTo>
                    <a:pt x="12782" y="16326"/>
                  </a:moveTo>
                  <a:cubicBezTo>
                    <a:pt x="12782" y="16326"/>
                    <a:pt x="10788" y="15813"/>
                    <a:pt x="10788" y="13567"/>
                  </a:cubicBezTo>
                  <a:cubicBezTo>
                    <a:pt x="10788" y="11595"/>
                    <a:pt x="11607" y="10900"/>
                    <a:pt x="11923" y="10420"/>
                  </a:cubicBezTo>
                  <a:cubicBezTo>
                    <a:pt x="11923" y="10420"/>
                    <a:pt x="12573" y="9806"/>
                    <a:pt x="12138" y="7825"/>
                  </a:cubicBezTo>
                  <a:cubicBezTo>
                    <a:pt x="12863" y="6740"/>
                    <a:pt x="12999" y="4821"/>
                    <a:pt x="12211" y="2789"/>
                  </a:cubicBezTo>
                  <a:cubicBezTo>
                    <a:pt x="11716" y="1514"/>
                    <a:pt x="11279" y="815"/>
                    <a:pt x="10613" y="409"/>
                  </a:cubicBezTo>
                  <a:cubicBezTo>
                    <a:pt x="10124" y="111"/>
                    <a:pt x="9569" y="0"/>
                    <a:pt x="9029" y="0"/>
                  </a:cubicBezTo>
                  <a:cubicBezTo>
                    <a:pt x="8023" y="0"/>
                    <a:pt x="7070" y="384"/>
                    <a:pt x="6690" y="653"/>
                  </a:cubicBezTo>
                  <a:cubicBezTo>
                    <a:pt x="5576" y="1192"/>
                    <a:pt x="4828" y="1688"/>
                    <a:pt x="4126" y="3579"/>
                  </a:cubicBezTo>
                  <a:cubicBezTo>
                    <a:pt x="3556" y="5114"/>
                    <a:pt x="4241" y="6891"/>
                    <a:pt x="4598" y="7757"/>
                  </a:cubicBezTo>
                  <a:cubicBezTo>
                    <a:pt x="4163" y="9739"/>
                    <a:pt x="4767" y="10420"/>
                    <a:pt x="4767" y="10420"/>
                  </a:cubicBezTo>
                  <a:cubicBezTo>
                    <a:pt x="5083" y="10900"/>
                    <a:pt x="5903" y="11595"/>
                    <a:pt x="5903" y="13567"/>
                  </a:cubicBezTo>
                  <a:cubicBezTo>
                    <a:pt x="5903" y="15813"/>
                    <a:pt x="3909" y="16326"/>
                    <a:pt x="3909" y="16326"/>
                  </a:cubicBezTo>
                  <a:cubicBezTo>
                    <a:pt x="2642" y="16817"/>
                    <a:pt x="0" y="17821"/>
                    <a:pt x="0" y="21060"/>
                  </a:cubicBezTo>
                  <a:cubicBezTo>
                    <a:pt x="0" y="21060"/>
                    <a:pt x="0" y="21600"/>
                    <a:pt x="491" y="21600"/>
                  </a:cubicBezTo>
                  <a:lnTo>
                    <a:pt x="16200" y="21600"/>
                  </a:lnTo>
                  <a:cubicBezTo>
                    <a:pt x="16691" y="21600"/>
                    <a:pt x="16691" y="21060"/>
                    <a:pt x="16691" y="21060"/>
                  </a:cubicBezTo>
                  <a:cubicBezTo>
                    <a:pt x="16691" y="17821"/>
                    <a:pt x="14048" y="16817"/>
                    <a:pt x="12782" y="16326"/>
                  </a:cubicBezTo>
                  <a:moveTo>
                    <a:pt x="18035" y="15774"/>
                  </a:moveTo>
                  <a:cubicBezTo>
                    <a:pt x="18035" y="15774"/>
                    <a:pt x="16217" y="15312"/>
                    <a:pt x="16217" y="13291"/>
                  </a:cubicBezTo>
                  <a:cubicBezTo>
                    <a:pt x="16217" y="11515"/>
                    <a:pt x="17087" y="10890"/>
                    <a:pt x="17376" y="10458"/>
                  </a:cubicBezTo>
                  <a:cubicBezTo>
                    <a:pt x="17376" y="10458"/>
                    <a:pt x="17968" y="9906"/>
                    <a:pt x="17572" y="8122"/>
                  </a:cubicBezTo>
                  <a:cubicBezTo>
                    <a:pt x="18232" y="7146"/>
                    <a:pt x="18387" y="5419"/>
                    <a:pt x="17669" y="3590"/>
                  </a:cubicBezTo>
                  <a:cubicBezTo>
                    <a:pt x="17218" y="2442"/>
                    <a:pt x="16666" y="1814"/>
                    <a:pt x="16059" y="1449"/>
                  </a:cubicBezTo>
                  <a:cubicBezTo>
                    <a:pt x="15612" y="1180"/>
                    <a:pt x="15107" y="1081"/>
                    <a:pt x="14614" y="1081"/>
                  </a:cubicBezTo>
                  <a:cubicBezTo>
                    <a:pt x="13880" y="1081"/>
                    <a:pt x="13182" y="1301"/>
                    <a:pt x="12753" y="1514"/>
                  </a:cubicBezTo>
                  <a:cubicBezTo>
                    <a:pt x="12878" y="1781"/>
                    <a:pt x="12997" y="2064"/>
                    <a:pt x="13115" y="2366"/>
                  </a:cubicBezTo>
                  <a:cubicBezTo>
                    <a:pt x="13131" y="2409"/>
                    <a:pt x="13143" y="2453"/>
                    <a:pt x="13159" y="2496"/>
                  </a:cubicBezTo>
                  <a:cubicBezTo>
                    <a:pt x="13436" y="2360"/>
                    <a:pt x="13994" y="2160"/>
                    <a:pt x="14614" y="2160"/>
                  </a:cubicBezTo>
                  <a:cubicBezTo>
                    <a:pt x="15001" y="2160"/>
                    <a:pt x="15328" y="2239"/>
                    <a:pt x="15588" y="2396"/>
                  </a:cubicBezTo>
                  <a:cubicBezTo>
                    <a:pt x="15893" y="2579"/>
                    <a:pt x="16347" y="2947"/>
                    <a:pt x="16767" y="4019"/>
                  </a:cubicBezTo>
                  <a:cubicBezTo>
                    <a:pt x="17366" y="5541"/>
                    <a:pt x="17207" y="6853"/>
                    <a:pt x="16784" y="7478"/>
                  </a:cubicBezTo>
                  <a:cubicBezTo>
                    <a:pt x="16610" y="7736"/>
                    <a:pt x="16549" y="8067"/>
                    <a:pt x="16618" y="8379"/>
                  </a:cubicBezTo>
                  <a:cubicBezTo>
                    <a:pt x="16817" y="9273"/>
                    <a:pt x="16689" y="9648"/>
                    <a:pt x="16656" y="9723"/>
                  </a:cubicBezTo>
                  <a:cubicBezTo>
                    <a:pt x="16631" y="9754"/>
                    <a:pt x="16607" y="9786"/>
                    <a:pt x="16584" y="9820"/>
                  </a:cubicBezTo>
                  <a:cubicBezTo>
                    <a:pt x="16565" y="9848"/>
                    <a:pt x="16497" y="9929"/>
                    <a:pt x="16447" y="9988"/>
                  </a:cubicBezTo>
                  <a:cubicBezTo>
                    <a:pt x="16023" y="10488"/>
                    <a:pt x="15236" y="11419"/>
                    <a:pt x="15236" y="13291"/>
                  </a:cubicBezTo>
                  <a:cubicBezTo>
                    <a:pt x="15236" y="15520"/>
                    <a:pt x="16851" y="16555"/>
                    <a:pt x="17757" y="16810"/>
                  </a:cubicBezTo>
                  <a:cubicBezTo>
                    <a:pt x="19050" y="17307"/>
                    <a:pt x="20311" y="17926"/>
                    <a:pt x="20570" y="19440"/>
                  </a:cubicBezTo>
                  <a:lnTo>
                    <a:pt x="17464" y="19440"/>
                  </a:lnTo>
                  <a:cubicBezTo>
                    <a:pt x="17553" y="19773"/>
                    <a:pt x="17615" y="20132"/>
                    <a:pt x="17645" y="20520"/>
                  </a:cubicBezTo>
                  <a:lnTo>
                    <a:pt x="21152" y="20520"/>
                  </a:lnTo>
                  <a:cubicBezTo>
                    <a:pt x="21600" y="20520"/>
                    <a:pt x="21600" y="20034"/>
                    <a:pt x="21600" y="20034"/>
                  </a:cubicBezTo>
                  <a:cubicBezTo>
                    <a:pt x="21600" y="17119"/>
                    <a:pt x="19191" y="16215"/>
                    <a:pt x="18035" y="15774"/>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dirty="0">
                <a:latin typeface="Gentona Book" pitchFamily="2" charset="77"/>
                <a:ea typeface="Open Sans Semibold" charset="0"/>
                <a:cs typeface="Open Sans Semibold" charset="0"/>
              </a:endParaRPr>
            </a:p>
          </p:txBody>
        </p:sp>
        <p:sp>
          <p:nvSpPr>
            <p:cNvPr id="46" name="Shape 2632">
              <a:extLst>
                <a:ext uri="{FF2B5EF4-FFF2-40B4-BE49-F238E27FC236}">
                  <a16:creationId xmlns:a16="http://schemas.microsoft.com/office/drawing/2014/main" id="{4294FB22-55EF-CF42-9592-9D5819CA81C8}"/>
                </a:ext>
              </a:extLst>
            </p:cNvPr>
            <p:cNvSpPr>
              <a:spLocks noChangeAspect="1"/>
            </p:cNvSpPr>
            <p:nvPr/>
          </p:nvSpPr>
          <p:spPr>
            <a:xfrm>
              <a:off x="2189341" y="5275841"/>
              <a:ext cx="664762" cy="812488"/>
            </a:xfrm>
            <a:custGeom>
              <a:avLst/>
              <a:gdLst/>
              <a:ahLst/>
              <a:cxnLst>
                <a:cxn ang="0">
                  <a:pos x="wd2" y="hd2"/>
                </a:cxn>
                <a:cxn ang="5400000">
                  <a:pos x="wd2" y="hd2"/>
                </a:cxn>
                <a:cxn ang="10800000">
                  <a:pos x="wd2" y="hd2"/>
                </a:cxn>
                <a:cxn ang="16200000">
                  <a:pos x="wd2" y="hd2"/>
                </a:cxn>
              </a:cxnLst>
              <a:rect l="0" t="0" r="r" b="b"/>
              <a:pathLst>
                <a:path w="21600" h="21600" extrusionOk="0">
                  <a:moveTo>
                    <a:pt x="10800" y="17673"/>
                  </a:moveTo>
                  <a:cubicBezTo>
                    <a:pt x="4588" y="17673"/>
                    <a:pt x="1200" y="16051"/>
                    <a:pt x="1200" y="15218"/>
                  </a:cubicBezTo>
                  <a:cubicBezTo>
                    <a:pt x="1200" y="14690"/>
                    <a:pt x="1355" y="14275"/>
                    <a:pt x="1611" y="13896"/>
                  </a:cubicBezTo>
                  <a:cubicBezTo>
                    <a:pt x="3255" y="14967"/>
                    <a:pt x="6746" y="15709"/>
                    <a:pt x="10800" y="15709"/>
                  </a:cubicBezTo>
                  <a:cubicBezTo>
                    <a:pt x="14856" y="15709"/>
                    <a:pt x="18345" y="14966"/>
                    <a:pt x="19987" y="13894"/>
                  </a:cubicBezTo>
                  <a:cubicBezTo>
                    <a:pt x="20244" y="14273"/>
                    <a:pt x="20400" y="14689"/>
                    <a:pt x="20400" y="15218"/>
                  </a:cubicBezTo>
                  <a:cubicBezTo>
                    <a:pt x="20400" y="16051"/>
                    <a:pt x="17011" y="17673"/>
                    <a:pt x="10800" y="17673"/>
                  </a:cubicBezTo>
                  <a:moveTo>
                    <a:pt x="10800" y="20618"/>
                  </a:moveTo>
                  <a:cubicBezTo>
                    <a:pt x="9475" y="20618"/>
                    <a:pt x="8400" y="19739"/>
                    <a:pt x="8400" y="18655"/>
                  </a:cubicBezTo>
                  <a:cubicBezTo>
                    <a:pt x="8400" y="18625"/>
                    <a:pt x="8408" y="18597"/>
                    <a:pt x="8409" y="18567"/>
                  </a:cubicBezTo>
                  <a:cubicBezTo>
                    <a:pt x="9179" y="18623"/>
                    <a:pt x="9977" y="18655"/>
                    <a:pt x="10800" y="18655"/>
                  </a:cubicBezTo>
                  <a:cubicBezTo>
                    <a:pt x="11623" y="18655"/>
                    <a:pt x="12421" y="18623"/>
                    <a:pt x="13191" y="18567"/>
                  </a:cubicBezTo>
                  <a:cubicBezTo>
                    <a:pt x="13192" y="18597"/>
                    <a:pt x="13200" y="18625"/>
                    <a:pt x="13200" y="18655"/>
                  </a:cubicBezTo>
                  <a:cubicBezTo>
                    <a:pt x="13200" y="19739"/>
                    <a:pt x="12125" y="20618"/>
                    <a:pt x="10800" y="20618"/>
                  </a:cubicBezTo>
                  <a:moveTo>
                    <a:pt x="2948" y="12551"/>
                  </a:moveTo>
                  <a:cubicBezTo>
                    <a:pt x="4308" y="11388"/>
                    <a:pt x="6000" y="9939"/>
                    <a:pt x="6000" y="6873"/>
                  </a:cubicBezTo>
                  <a:cubicBezTo>
                    <a:pt x="6000" y="5232"/>
                    <a:pt x="7238" y="3825"/>
                    <a:pt x="8988" y="3239"/>
                  </a:cubicBezTo>
                  <a:cubicBezTo>
                    <a:pt x="9428" y="3657"/>
                    <a:pt x="10072" y="3927"/>
                    <a:pt x="10800" y="3927"/>
                  </a:cubicBezTo>
                  <a:cubicBezTo>
                    <a:pt x="11528" y="3927"/>
                    <a:pt x="12172" y="3657"/>
                    <a:pt x="12611" y="3239"/>
                  </a:cubicBezTo>
                  <a:cubicBezTo>
                    <a:pt x="14362" y="3825"/>
                    <a:pt x="15600" y="5232"/>
                    <a:pt x="15600" y="6873"/>
                  </a:cubicBezTo>
                  <a:cubicBezTo>
                    <a:pt x="15600" y="9939"/>
                    <a:pt x="17292" y="11388"/>
                    <a:pt x="18652" y="12551"/>
                  </a:cubicBezTo>
                  <a:cubicBezTo>
                    <a:pt x="18911" y="12773"/>
                    <a:pt x="19152" y="12979"/>
                    <a:pt x="19366" y="13183"/>
                  </a:cubicBezTo>
                  <a:cubicBezTo>
                    <a:pt x="18217" y="14077"/>
                    <a:pt x="14825" y="14727"/>
                    <a:pt x="10800" y="14727"/>
                  </a:cubicBezTo>
                  <a:cubicBezTo>
                    <a:pt x="6779" y="14727"/>
                    <a:pt x="3383" y="14079"/>
                    <a:pt x="2230" y="13186"/>
                  </a:cubicBezTo>
                  <a:cubicBezTo>
                    <a:pt x="2446" y="12981"/>
                    <a:pt x="2687" y="12774"/>
                    <a:pt x="2948" y="12551"/>
                  </a:cubicBezTo>
                  <a:moveTo>
                    <a:pt x="10800" y="982"/>
                  </a:moveTo>
                  <a:cubicBezTo>
                    <a:pt x="11462" y="982"/>
                    <a:pt x="12000" y="1422"/>
                    <a:pt x="12000" y="1964"/>
                  </a:cubicBezTo>
                  <a:cubicBezTo>
                    <a:pt x="12000" y="2506"/>
                    <a:pt x="11462" y="2945"/>
                    <a:pt x="10800" y="2945"/>
                  </a:cubicBezTo>
                  <a:cubicBezTo>
                    <a:pt x="10138" y="2945"/>
                    <a:pt x="9600" y="2506"/>
                    <a:pt x="9600" y="1964"/>
                  </a:cubicBezTo>
                  <a:cubicBezTo>
                    <a:pt x="9600" y="1422"/>
                    <a:pt x="10138" y="982"/>
                    <a:pt x="10800" y="982"/>
                  </a:cubicBezTo>
                  <a:moveTo>
                    <a:pt x="21600" y="15218"/>
                  </a:moveTo>
                  <a:cubicBezTo>
                    <a:pt x="21600" y="11782"/>
                    <a:pt x="16800" y="11782"/>
                    <a:pt x="16800" y="6873"/>
                  </a:cubicBezTo>
                  <a:cubicBezTo>
                    <a:pt x="16800" y="4845"/>
                    <a:pt x="15296" y="3105"/>
                    <a:pt x="13152" y="2356"/>
                  </a:cubicBezTo>
                  <a:cubicBezTo>
                    <a:pt x="13183" y="2229"/>
                    <a:pt x="13200" y="2098"/>
                    <a:pt x="13200" y="1964"/>
                  </a:cubicBezTo>
                  <a:cubicBezTo>
                    <a:pt x="13200" y="879"/>
                    <a:pt x="12125" y="0"/>
                    <a:pt x="10800" y="0"/>
                  </a:cubicBezTo>
                  <a:cubicBezTo>
                    <a:pt x="9475" y="0"/>
                    <a:pt x="8400" y="879"/>
                    <a:pt x="8400" y="1964"/>
                  </a:cubicBezTo>
                  <a:cubicBezTo>
                    <a:pt x="8400" y="2098"/>
                    <a:pt x="8417" y="2229"/>
                    <a:pt x="8448" y="2356"/>
                  </a:cubicBezTo>
                  <a:cubicBezTo>
                    <a:pt x="6304" y="3105"/>
                    <a:pt x="4800" y="4845"/>
                    <a:pt x="4800" y="6873"/>
                  </a:cubicBezTo>
                  <a:cubicBezTo>
                    <a:pt x="4800" y="11782"/>
                    <a:pt x="0" y="11782"/>
                    <a:pt x="0" y="15218"/>
                  </a:cubicBezTo>
                  <a:cubicBezTo>
                    <a:pt x="0" y="16716"/>
                    <a:pt x="3016" y="17986"/>
                    <a:pt x="7217" y="18457"/>
                  </a:cubicBezTo>
                  <a:cubicBezTo>
                    <a:pt x="7211" y="18523"/>
                    <a:pt x="7200" y="18587"/>
                    <a:pt x="7200" y="18655"/>
                  </a:cubicBezTo>
                  <a:cubicBezTo>
                    <a:pt x="7200" y="20282"/>
                    <a:pt x="8812" y="21600"/>
                    <a:pt x="10800" y="21600"/>
                  </a:cubicBezTo>
                  <a:cubicBezTo>
                    <a:pt x="12788" y="21600"/>
                    <a:pt x="14400" y="20282"/>
                    <a:pt x="14400" y="18655"/>
                  </a:cubicBezTo>
                  <a:cubicBezTo>
                    <a:pt x="14400" y="18587"/>
                    <a:pt x="14389" y="18523"/>
                    <a:pt x="14383" y="18457"/>
                  </a:cubicBezTo>
                  <a:cubicBezTo>
                    <a:pt x="18584" y="17986"/>
                    <a:pt x="21600" y="16716"/>
                    <a:pt x="21600" y="15218"/>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dirty="0">
                <a:latin typeface="Gentona Book" pitchFamily="2" charset="77"/>
                <a:ea typeface="Open Sans Semibold" charset="0"/>
                <a:cs typeface="Open Sans Semibold" charset="0"/>
              </a:endParaRPr>
            </a:p>
          </p:txBody>
        </p:sp>
        <p:sp>
          <p:nvSpPr>
            <p:cNvPr id="47" name="Shape 2643">
              <a:extLst>
                <a:ext uri="{FF2B5EF4-FFF2-40B4-BE49-F238E27FC236}">
                  <a16:creationId xmlns:a16="http://schemas.microsoft.com/office/drawing/2014/main" id="{4501B015-27E4-494C-8A7E-FD8BE4FA12AD}"/>
                </a:ext>
              </a:extLst>
            </p:cNvPr>
            <p:cNvSpPr>
              <a:spLocks noChangeAspect="1"/>
            </p:cNvSpPr>
            <p:nvPr/>
          </p:nvSpPr>
          <p:spPr>
            <a:xfrm>
              <a:off x="2300134" y="9456519"/>
              <a:ext cx="443176" cy="812488"/>
            </a:xfrm>
            <a:custGeom>
              <a:avLst/>
              <a:gdLst/>
              <a:ahLst/>
              <a:cxnLst>
                <a:cxn ang="0">
                  <a:pos x="wd2" y="hd2"/>
                </a:cxn>
                <a:cxn ang="5400000">
                  <a:pos x="wd2" y="hd2"/>
                </a:cxn>
                <a:cxn ang="10800000">
                  <a:pos x="wd2" y="hd2"/>
                </a:cxn>
                <a:cxn ang="16200000">
                  <a:pos x="wd2" y="hd2"/>
                </a:cxn>
              </a:cxnLst>
              <a:rect l="0" t="0" r="r" b="b"/>
              <a:pathLst>
                <a:path w="21600" h="21600" extrusionOk="0">
                  <a:moveTo>
                    <a:pt x="11700" y="1473"/>
                  </a:moveTo>
                  <a:lnTo>
                    <a:pt x="9900" y="1473"/>
                  </a:lnTo>
                  <a:cubicBezTo>
                    <a:pt x="9403" y="1473"/>
                    <a:pt x="9000" y="1692"/>
                    <a:pt x="9000" y="1964"/>
                  </a:cubicBezTo>
                  <a:cubicBezTo>
                    <a:pt x="9000" y="2235"/>
                    <a:pt x="9403" y="2455"/>
                    <a:pt x="9900" y="2455"/>
                  </a:cubicBezTo>
                  <a:lnTo>
                    <a:pt x="11700" y="2455"/>
                  </a:lnTo>
                  <a:cubicBezTo>
                    <a:pt x="12197" y="2455"/>
                    <a:pt x="12600" y="2235"/>
                    <a:pt x="12600" y="1964"/>
                  </a:cubicBezTo>
                  <a:cubicBezTo>
                    <a:pt x="12600" y="1692"/>
                    <a:pt x="12197" y="1473"/>
                    <a:pt x="11700" y="1473"/>
                  </a:cubicBezTo>
                  <a:moveTo>
                    <a:pt x="19800" y="2945"/>
                  </a:moveTo>
                  <a:lnTo>
                    <a:pt x="1800" y="2945"/>
                  </a:lnTo>
                  <a:lnTo>
                    <a:pt x="1800" y="1964"/>
                  </a:lnTo>
                  <a:cubicBezTo>
                    <a:pt x="1800" y="1422"/>
                    <a:pt x="2605" y="982"/>
                    <a:pt x="3600" y="982"/>
                  </a:cubicBezTo>
                  <a:lnTo>
                    <a:pt x="18000" y="982"/>
                  </a:lnTo>
                  <a:cubicBezTo>
                    <a:pt x="18993" y="982"/>
                    <a:pt x="19800" y="1422"/>
                    <a:pt x="19800" y="1964"/>
                  </a:cubicBezTo>
                  <a:cubicBezTo>
                    <a:pt x="19800" y="1964"/>
                    <a:pt x="19800" y="2945"/>
                    <a:pt x="19800" y="2945"/>
                  </a:cubicBezTo>
                  <a:close/>
                  <a:moveTo>
                    <a:pt x="19800" y="17673"/>
                  </a:moveTo>
                  <a:lnTo>
                    <a:pt x="1800" y="17673"/>
                  </a:lnTo>
                  <a:lnTo>
                    <a:pt x="1800" y="3927"/>
                  </a:lnTo>
                  <a:lnTo>
                    <a:pt x="19800" y="3927"/>
                  </a:lnTo>
                  <a:cubicBezTo>
                    <a:pt x="19800" y="3927"/>
                    <a:pt x="19800" y="17673"/>
                    <a:pt x="19800" y="17673"/>
                  </a:cubicBezTo>
                  <a:close/>
                  <a:moveTo>
                    <a:pt x="19800" y="19636"/>
                  </a:moveTo>
                  <a:cubicBezTo>
                    <a:pt x="19800" y="20179"/>
                    <a:pt x="18993" y="20618"/>
                    <a:pt x="18000" y="20618"/>
                  </a:cubicBezTo>
                  <a:lnTo>
                    <a:pt x="3600" y="20618"/>
                  </a:lnTo>
                  <a:cubicBezTo>
                    <a:pt x="2605" y="20618"/>
                    <a:pt x="1800" y="20179"/>
                    <a:pt x="1800" y="19636"/>
                  </a:cubicBezTo>
                  <a:lnTo>
                    <a:pt x="1800" y="18655"/>
                  </a:lnTo>
                  <a:lnTo>
                    <a:pt x="19800" y="18655"/>
                  </a:lnTo>
                  <a:cubicBezTo>
                    <a:pt x="19800" y="18655"/>
                    <a:pt x="19800" y="19636"/>
                    <a:pt x="19800" y="19636"/>
                  </a:cubicBezTo>
                  <a:close/>
                  <a:moveTo>
                    <a:pt x="18000" y="0"/>
                  </a:moveTo>
                  <a:lnTo>
                    <a:pt x="3600" y="0"/>
                  </a:lnTo>
                  <a:cubicBezTo>
                    <a:pt x="1612" y="0"/>
                    <a:pt x="0" y="879"/>
                    <a:pt x="0" y="1964"/>
                  </a:cubicBezTo>
                  <a:lnTo>
                    <a:pt x="0" y="19636"/>
                  </a:lnTo>
                  <a:cubicBezTo>
                    <a:pt x="0" y="20721"/>
                    <a:pt x="1612" y="21600"/>
                    <a:pt x="3600" y="21600"/>
                  </a:cubicBezTo>
                  <a:lnTo>
                    <a:pt x="18000" y="21600"/>
                  </a:lnTo>
                  <a:cubicBezTo>
                    <a:pt x="19988" y="21600"/>
                    <a:pt x="21600" y="20721"/>
                    <a:pt x="21600" y="19636"/>
                  </a:cubicBezTo>
                  <a:lnTo>
                    <a:pt x="21600" y="1964"/>
                  </a:lnTo>
                  <a:cubicBezTo>
                    <a:pt x="21600" y="879"/>
                    <a:pt x="19988" y="0"/>
                    <a:pt x="18000" y="0"/>
                  </a:cubicBezTo>
                  <a:moveTo>
                    <a:pt x="10800" y="20127"/>
                  </a:moveTo>
                  <a:cubicBezTo>
                    <a:pt x="11297" y="20127"/>
                    <a:pt x="11700" y="19908"/>
                    <a:pt x="11700" y="19636"/>
                  </a:cubicBezTo>
                  <a:cubicBezTo>
                    <a:pt x="11700" y="19366"/>
                    <a:pt x="11297" y="19145"/>
                    <a:pt x="10800" y="19145"/>
                  </a:cubicBezTo>
                  <a:cubicBezTo>
                    <a:pt x="10303" y="19145"/>
                    <a:pt x="9900" y="19366"/>
                    <a:pt x="9900" y="19636"/>
                  </a:cubicBezTo>
                  <a:cubicBezTo>
                    <a:pt x="9900" y="19908"/>
                    <a:pt x="10303" y="20127"/>
                    <a:pt x="10800" y="20127"/>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dirty="0">
                <a:latin typeface="Gentona Book" pitchFamily="2" charset="77"/>
                <a:ea typeface="Open Sans Semibold" charset="0"/>
                <a:cs typeface="Open Sans Semibold" charset="0"/>
              </a:endParaRPr>
            </a:p>
          </p:txBody>
        </p:sp>
        <p:sp>
          <p:nvSpPr>
            <p:cNvPr id="48" name="Shape 2798">
              <a:extLst>
                <a:ext uri="{FF2B5EF4-FFF2-40B4-BE49-F238E27FC236}">
                  <a16:creationId xmlns:a16="http://schemas.microsoft.com/office/drawing/2014/main" id="{7EE54F5B-92E6-CC44-9336-297106A2480F}"/>
                </a:ext>
              </a:extLst>
            </p:cNvPr>
            <p:cNvSpPr>
              <a:spLocks noChangeAspect="1"/>
            </p:cNvSpPr>
            <p:nvPr/>
          </p:nvSpPr>
          <p:spPr>
            <a:xfrm>
              <a:off x="2115478" y="3370158"/>
              <a:ext cx="812488" cy="443176"/>
            </a:xfrm>
            <a:custGeom>
              <a:avLst/>
              <a:gdLst/>
              <a:ahLst/>
              <a:cxnLst>
                <a:cxn ang="0">
                  <a:pos x="wd2" y="hd2"/>
                </a:cxn>
                <a:cxn ang="5400000">
                  <a:pos x="wd2" y="hd2"/>
                </a:cxn>
                <a:cxn ang="10800000">
                  <a:pos x="wd2" y="hd2"/>
                </a:cxn>
                <a:cxn ang="16200000">
                  <a:pos x="wd2" y="hd2"/>
                </a:cxn>
              </a:cxnLst>
              <a:rect l="0" t="0" r="r" b="b"/>
              <a:pathLst>
                <a:path w="21600" h="21600" extrusionOk="0">
                  <a:moveTo>
                    <a:pt x="11502" y="11838"/>
                  </a:moveTo>
                  <a:cubicBezTo>
                    <a:pt x="11425" y="11731"/>
                    <a:pt x="11338" y="11646"/>
                    <a:pt x="11242" y="11581"/>
                  </a:cubicBezTo>
                  <a:cubicBezTo>
                    <a:pt x="11144" y="11515"/>
                    <a:pt x="11102" y="11458"/>
                    <a:pt x="11001" y="11410"/>
                  </a:cubicBezTo>
                  <a:lnTo>
                    <a:pt x="11001" y="14261"/>
                  </a:lnTo>
                  <a:cubicBezTo>
                    <a:pt x="11238" y="14227"/>
                    <a:pt x="11377" y="14100"/>
                    <a:pt x="11528" y="13875"/>
                  </a:cubicBezTo>
                  <a:cubicBezTo>
                    <a:pt x="11680" y="13651"/>
                    <a:pt x="11756" y="13293"/>
                    <a:pt x="11756" y="12804"/>
                  </a:cubicBezTo>
                  <a:cubicBezTo>
                    <a:pt x="11756" y="12576"/>
                    <a:pt x="11733" y="12384"/>
                    <a:pt x="11686" y="12229"/>
                  </a:cubicBezTo>
                  <a:cubicBezTo>
                    <a:pt x="11640" y="12074"/>
                    <a:pt x="11579" y="11944"/>
                    <a:pt x="11502" y="11838"/>
                  </a:cubicBezTo>
                  <a:moveTo>
                    <a:pt x="17182" y="16200"/>
                  </a:moveTo>
                  <a:lnTo>
                    <a:pt x="16200" y="16200"/>
                  </a:lnTo>
                  <a:cubicBezTo>
                    <a:pt x="15929" y="16200"/>
                    <a:pt x="15709" y="16602"/>
                    <a:pt x="15709" y="17100"/>
                  </a:cubicBezTo>
                  <a:cubicBezTo>
                    <a:pt x="15709" y="17597"/>
                    <a:pt x="15929" y="18000"/>
                    <a:pt x="16200" y="18000"/>
                  </a:cubicBezTo>
                  <a:lnTo>
                    <a:pt x="17182" y="18000"/>
                  </a:lnTo>
                  <a:cubicBezTo>
                    <a:pt x="17453" y="18000"/>
                    <a:pt x="17673" y="17597"/>
                    <a:pt x="17673" y="17100"/>
                  </a:cubicBezTo>
                  <a:cubicBezTo>
                    <a:pt x="17673" y="16602"/>
                    <a:pt x="17453" y="16200"/>
                    <a:pt x="17182" y="16200"/>
                  </a:cubicBezTo>
                  <a:moveTo>
                    <a:pt x="9917" y="8509"/>
                  </a:moveTo>
                  <a:cubicBezTo>
                    <a:pt x="9917" y="8706"/>
                    <a:pt x="9938" y="8872"/>
                    <a:pt x="9982" y="9011"/>
                  </a:cubicBezTo>
                  <a:cubicBezTo>
                    <a:pt x="10026" y="9150"/>
                    <a:pt x="10082" y="9268"/>
                    <a:pt x="10150" y="9366"/>
                  </a:cubicBezTo>
                  <a:cubicBezTo>
                    <a:pt x="10219" y="9464"/>
                    <a:pt x="10298" y="9544"/>
                    <a:pt x="10388" y="9605"/>
                  </a:cubicBezTo>
                  <a:cubicBezTo>
                    <a:pt x="10478" y="9665"/>
                    <a:pt x="10513" y="9717"/>
                    <a:pt x="10605" y="9757"/>
                  </a:cubicBezTo>
                  <a:lnTo>
                    <a:pt x="10605" y="7311"/>
                  </a:lnTo>
                  <a:cubicBezTo>
                    <a:pt x="10368" y="7311"/>
                    <a:pt x="10241" y="7402"/>
                    <a:pt x="10111" y="7585"/>
                  </a:cubicBezTo>
                  <a:cubicBezTo>
                    <a:pt x="9981" y="7769"/>
                    <a:pt x="9917" y="8077"/>
                    <a:pt x="9917" y="8509"/>
                  </a:cubicBezTo>
                  <a:moveTo>
                    <a:pt x="20127" y="3600"/>
                  </a:moveTo>
                  <a:cubicBezTo>
                    <a:pt x="19856" y="3600"/>
                    <a:pt x="19636" y="3197"/>
                    <a:pt x="19636" y="2700"/>
                  </a:cubicBezTo>
                  <a:cubicBezTo>
                    <a:pt x="19636" y="2203"/>
                    <a:pt x="19856" y="1800"/>
                    <a:pt x="20127" y="1800"/>
                  </a:cubicBezTo>
                  <a:cubicBezTo>
                    <a:pt x="20399" y="1800"/>
                    <a:pt x="20618" y="2203"/>
                    <a:pt x="20618" y="2700"/>
                  </a:cubicBezTo>
                  <a:cubicBezTo>
                    <a:pt x="20618" y="3197"/>
                    <a:pt x="20399" y="3600"/>
                    <a:pt x="20127" y="3600"/>
                  </a:cubicBezTo>
                  <a:moveTo>
                    <a:pt x="20618" y="16365"/>
                  </a:moveTo>
                  <a:cubicBezTo>
                    <a:pt x="20464" y="16265"/>
                    <a:pt x="20300" y="16200"/>
                    <a:pt x="20127" y="16200"/>
                  </a:cubicBezTo>
                  <a:cubicBezTo>
                    <a:pt x="19314" y="16200"/>
                    <a:pt x="18655" y="17408"/>
                    <a:pt x="18655" y="18900"/>
                  </a:cubicBezTo>
                  <a:cubicBezTo>
                    <a:pt x="18655" y="19217"/>
                    <a:pt x="18690" y="19517"/>
                    <a:pt x="18745" y="19800"/>
                  </a:cubicBezTo>
                  <a:lnTo>
                    <a:pt x="2855" y="19800"/>
                  </a:lnTo>
                  <a:cubicBezTo>
                    <a:pt x="2910" y="19517"/>
                    <a:pt x="2945" y="19217"/>
                    <a:pt x="2945" y="18900"/>
                  </a:cubicBezTo>
                  <a:cubicBezTo>
                    <a:pt x="2945" y="17408"/>
                    <a:pt x="2286" y="16200"/>
                    <a:pt x="1473" y="16200"/>
                  </a:cubicBezTo>
                  <a:cubicBezTo>
                    <a:pt x="1300" y="16200"/>
                    <a:pt x="1136" y="16265"/>
                    <a:pt x="982" y="16365"/>
                  </a:cubicBezTo>
                  <a:lnTo>
                    <a:pt x="982" y="5234"/>
                  </a:lnTo>
                  <a:cubicBezTo>
                    <a:pt x="1136" y="5335"/>
                    <a:pt x="1300" y="5400"/>
                    <a:pt x="1473" y="5400"/>
                  </a:cubicBezTo>
                  <a:cubicBezTo>
                    <a:pt x="2286" y="5400"/>
                    <a:pt x="2945" y="4191"/>
                    <a:pt x="2945" y="2700"/>
                  </a:cubicBezTo>
                  <a:cubicBezTo>
                    <a:pt x="2945" y="2382"/>
                    <a:pt x="2910" y="2083"/>
                    <a:pt x="2855" y="1800"/>
                  </a:cubicBezTo>
                  <a:lnTo>
                    <a:pt x="18745" y="1800"/>
                  </a:lnTo>
                  <a:cubicBezTo>
                    <a:pt x="18690" y="2083"/>
                    <a:pt x="18655" y="2382"/>
                    <a:pt x="18655" y="2700"/>
                  </a:cubicBezTo>
                  <a:cubicBezTo>
                    <a:pt x="18655" y="4191"/>
                    <a:pt x="19314" y="5400"/>
                    <a:pt x="20127" y="5400"/>
                  </a:cubicBezTo>
                  <a:cubicBezTo>
                    <a:pt x="20300" y="5400"/>
                    <a:pt x="20464" y="5335"/>
                    <a:pt x="20618" y="5234"/>
                  </a:cubicBezTo>
                  <a:cubicBezTo>
                    <a:pt x="20618" y="5234"/>
                    <a:pt x="20618" y="16365"/>
                    <a:pt x="20618" y="16365"/>
                  </a:cubicBezTo>
                  <a:close/>
                  <a:moveTo>
                    <a:pt x="20127" y="19800"/>
                  </a:moveTo>
                  <a:cubicBezTo>
                    <a:pt x="19856" y="19800"/>
                    <a:pt x="19636" y="19397"/>
                    <a:pt x="19636" y="18900"/>
                  </a:cubicBezTo>
                  <a:cubicBezTo>
                    <a:pt x="19636" y="18403"/>
                    <a:pt x="19856" y="18000"/>
                    <a:pt x="20127" y="18000"/>
                  </a:cubicBezTo>
                  <a:cubicBezTo>
                    <a:pt x="20399" y="18000"/>
                    <a:pt x="20618" y="18403"/>
                    <a:pt x="20618" y="18900"/>
                  </a:cubicBezTo>
                  <a:cubicBezTo>
                    <a:pt x="20618" y="19397"/>
                    <a:pt x="20399" y="19800"/>
                    <a:pt x="20127" y="19800"/>
                  </a:cubicBezTo>
                  <a:moveTo>
                    <a:pt x="1473" y="19800"/>
                  </a:moveTo>
                  <a:cubicBezTo>
                    <a:pt x="1201" y="19800"/>
                    <a:pt x="982" y="19397"/>
                    <a:pt x="982" y="18900"/>
                  </a:cubicBezTo>
                  <a:cubicBezTo>
                    <a:pt x="982" y="18403"/>
                    <a:pt x="1201" y="18000"/>
                    <a:pt x="1473" y="18000"/>
                  </a:cubicBezTo>
                  <a:cubicBezTo>
                    <a:pt x="1744" y="18000"/>
                    <a:pt x="1964" y="18403"/>
                    <a:pt x="1964" y="18900"/>
                  </a:cubicBezTo>
                  <a:cubicBezTo>
                    <a:pt x="1964" y="19397"/>
                    <a:pt x="1744" y="19800"/>
                    <a:pt x="1473" y="19800"/>
                  </a:cubicBezTo>
                  <a:moveTo>
                    <a:pt x="1473" y="1800"/>
                  </a:moveTo>
                  <a:cubicBezTo>
                    <a:pt x="1744" y="1800"/>
                    <a:pt x="1964" y="2203"/>
                    <a:pt x="1964" y="2700"/>
                  </a:cubicBezTo>
                  <a:cubicBezTo>
                    <a:pt x="1964" y="3197"/>
                    <a:pt x="1744" y="3600"/>
                    <a:pt x="1473" y="3600"/>
                  </a:cubicBezTo>
                  <a:cubicBezTo>
                    <a:pt x="1201" y="3600"/>
                    <a:pt x="982" y="3197"/>
                    <a:pt x="982" y="2700"/>
                  </a:cubicBezTo>
                  <a:cubicBezTo>
                    <a:pt x="982" y="2203"/>
                    <a:pt x="1201" y="1800"/>
                    <a:pt x="1473" y="1800"/>
                  </a:cubicBezTo>
                  <a:moveTo>
                    <a:pt x="20618" y="0"/>
                  </a:moveTo>
                  <a:lnTo>
                    <a:pt x="982" y="0"/>
                  </a:lnTo>
                  <a:cubicBezTo>
                    <a:pt x="440" y="0"/>
                    <a:pt x="0" y="806"/>
                    <a:pt x="0" y="1800"/>
                  </a:cubicBezTo>
                  <a:lnTo>
                    <a:pt x="0" y="19800"/>
                  </a:lnTo>
                  <a:cubicBezTo>
                    <a:pt x="0" y="20794"/>
                    <a:pt x="440" y="21600"/>
                    <a:pt x="982" y="21600"/>
                  </a:cubicBezTo>
                  <a:lnTo>
                    <a:pt x="20618" y="21600"/>
                  </a:lnTo>
                  <a:cubicBezTo>
                    <a:pt x="21160" y="21600"/>
                    <a:pt x="21600" y="20794"/>
                    <a:pt x="21600" y="19800"/>
                  </a:cubicBezTo>
                  <a:lnTo>
                    <a:pt x="21600" y="1800"/>
                  </a:lnTo>
                  <a:cubicBezTo>
                    <a:pt x="21600" y="806"/>
                    <a:pt x="21160" y="0"/>
                    <a:pt x="20618" y="0"/>
                  </a:cubicBezTo>
                  <a:moveTo>
                    <a:pt x="12385" y="13801"/>
                  </a:moveTo>
                  <a:cubicBezTo>
                    <a:pt x="12304" y="14141"/>
                    <a:pt x="12193" y="14422"/>
                    <a:pt x="12052" y="14646"/>
                  </a:cubicBezTo>
                  <a:cubicBezTo>
                    <a:pt x="11912" y="14871"/>
                    <a:pt x="11747" y="15042"/>
                    <a:pt x="11558" y="15160"/>
                  </a:cubicBezTo>
                  <a:cubicBezTo>
                    <a:pt x="11369" y="15278"/>
                    <a:pt x="11221" y="15345"/>
                    <a:pt x="11001" y="15362"/>
                  </a:cubicBezTo>
                  <a:lnTo>
                    <a:pt x="11001" y="16198"/>
                  </a:lnTo>
                  <a:lnTo>
                    <a:pt x="10605" y="16198"/>
                  </a:lnTo>
                  <a:lnTo>
                    <a:pt x="10605" y="15362"/>
                  </a:lnTo>
                  <a:cubicBezTo>
                    <a:pt x="10368" y="15353"/>
                    <a:pt x="10206" y="15284"/>
                    <a:pt x="10009" y="15154"/>
                  </a:cubicBezTo>
                  <a:cubicBezTo>
                    <a:pt x="9811" y="15023"/>
                    <a:pt x="9642" y="14837"/>
                    <a:pt x="9501" y="14596"/>
                  </a:cubicBezTo>
                  <a:cubicBezTo>
                    <a:pt x="9361" y="14356"/>
                    <a:pt x="9252" y="14061"/>
                    <a:pt x="9175" y="13710"/>
                  </a:cubicBezTo>
                  <a:cubicBezTo>
                    <a:pt x="9098" y="13359"/>
                    <a:pt x="9062" y="12956"/>
                    <a:pt x="9066" y="12498"/>
                  </a:cubicBezTo>
                  <a:lnTo>
                    <a:pt x="9818" y="12498"/>
                  </a:lnTo>
                  <a:cubicBezTo>
                    <a:pt x="9813" y="13036"/>
                    <a:pt x="9877" y="13461"/>
                    <a:pt x="10009" y="13770"/>
                  </a:cubicBezTo>
                  <a:cubicBezTo>
                    <a:pt x="10140" y="14081"/>
                    <a:pt x="10302" y="14244"/>
                    <a:pt x="10605" y="14261"/>
                  </a:cubicBezTo>
                  <a:lnTo>
                    <a:pt x="10605" y="11299"/>
                  </a:lnTo>
                  <a:cubicBezTo>
                    <a:pt x="10425" y="11209"/>
                    <a:pt x="10302" y="11101"/>
                    <a:pt x="10124" y="10974"/>
                  </a:cubicBezTo>
                  <a:cubicBezTo>
                    <a:pt x="9946" y="10849"/>
                    <a:pt x="9786" y="10686"/>
                    <a:pt x="9643" y="10485"/>
                  </a:cubicBezTo>
                  <a:cubicBezTo>
                    <a:pt x="9500" y="10285"/>
                    <a:pt x="9385" y="10035"/>
                    <a:pt x="9297" y="9733"/>
                  </a:cubicBezTo>
                  <a:cubicBezTo>
                    <a:pt x="9209" y="9431"/>
                    <a:pt x="9165" y="9056"/>
                    <a:pt x="9165" y="8607"/>
                  </a:cubicBezTo>
                  <a:cubicBezTo>
                    <a:pt x="9165" y="8216"/>
                    <a:pt x="9206" y="7871"/>
                    <a:pt x="9287" y="7574"/>
                  </a:cubicBezTo>
                  <a:cubicBezTo>
                    <a:pt x="9369" y="7276"/>
                    <a:pt x="9478" y="7026"/>
                    <a:pt x="9617" y="6827"/>
                  </a:cubicBezTo>
                  <a:cubicBezTo>
                    <a:pt x="9755" y="6627"/>
                    <a:pt x="9914" y="6474"/>
                    <a:pt x="10094" y="6368"/>
                  </a:cubicBezTo>
                  <a:cubicBezTo>
                    <a:pt x="10275" y="6262"/>
                    <a:pt x="10408" y="6209"/>
                    <a:pt x="10605" y="6209"/>
                  </a:cubicBezTo>
                  <a:lnTo>
                    <a:pt x="10605" y="5406"/>
                  </a:lnTo>
                  <a:lnTo>
                    <a:pt x="11001" y="5406"/>
                  </a:lnTo>
                  <a:lnTo>
                    <a:pt x="11001" y="6209"/>
                  </a:lnTo>
                  <a:cubicBezTo>
                    <a:pt x="11199" y="6209"/>
                    <a:pt x="11329" y="6257"/>
                    <a:pt x="11505" y="6356"/>
                  </a:cubicBezTo>
                  <a:cubicBezTo>
                    <a:pt x="11681" y="6454"/>
                    <a:pt x="11834" y="6601"/>
                    <a:pt x="11963" y="6796"/>
                  </a:cubicBezTo>
                  <a:cubicBezTo>
                    <a:pt x="12093" y="6992"/>
                    <a:pt x="12196" y="7241"/>
                    <a:pt x="12273" y="7543"/>
                  </a:cubicBezTo>
                  <a:cubicBezTo>
                    <a:pt x="12350" y="7845"/>
                    <a:pt x="12389" y="8195"/>
                    <a:pt x="12389" y="8594"/>
                  </a:cubicBezTo>
                  <a:lnTo>
                    <a:pt x="11637" y="8594"/>
                  </a:lnTo>
                  <a:cubicBezTo>
                    <a:pt x="11628" y="8179"/>
                    <a:pt x="11570" y="7860"/>
                    <a:pt x="11463" y="7641"/>
                  </a:cubicBezTo>
                  <a:cubicBezTo>
                    <a:pt x="11355" y="7420"/>
                    <a:pt x="11238" y="7311"/>
                    <a:pt x="11001" y="7311"/>
                  </a:cubicBezTo>
                  <a:lnTo>
                    <a:pt x="11001" y="9892"/>
                  </a:lnTo>
                  <a:cubicBezTo>
                    <a:pt x="11199" y="9990"/>
                    <a:pt x="11336" y="10104"/>
                    <a:pt x="11525" y="10235"/>
                  </a:cubicBezTo>
                  <a:cubicBezTo>
                    <a:pt x="11714" y="10365"/>
                    <a:pt x="11881" y="10532"/>
                    <a:pt x="12026" y="10736"/>
                  </a:cubicBezTo>
                  <a:cubicBezTo>
                    <a:pt x="12171" y="10940"/>
                    <a:pt x="12287" y="11193"/>
                    <a:pt x="12375" y="11495"/>
                  </a:cubicBezTo>
                  <a:cubicBezTo>
                    <a:pt x="12463" y="11797"/>
                    <a:pt x="12507" y="12168"/>
                    <a:pt x="12507" y="12608"/>
                  </a:cubicBezTo>
                  <a:cubicBezTo>
                    <a:pt x="12507" y="13065"/>
                    <a:pt x="12466" y="13463"/>
                    <a:pt x="12385" y="13801"/>
                  </a:cubicBezTo>
                  <a:moveTo>
                    <a:pt x="10800" y="3600"/>
                  </a:moveTo>
                  <a:cubicBezTo>
                    <a:pt x="8631" y="3600"/>
                    <a:pt x="6873" y="6824"/>
                    <a:pt x="6873" y="10800"/>
                  </a:cubicBezTo>
                  <a:cubicBezTo>
                    <a:pt x="6873" y="14776"/>
                    <a:pt x="8631" y="18000"/>
                    <a:pt x="10800" y="18000"/>
                  </a:cubicBezTo>
                  <a:cubicBezTo>
                    <a:pt x="12969" y="18000"/>
                    <a:pt x="14727" y="14776"/>
                    <a:pt x="14727" y="10800"/>
                  </a:cubicBezTo>
                  <a:cubicBezTo>
                    <a:pt x="14727" y="6824"/>
                    <a:pt x="12969" y="3600"/>
                    <a:pt x="10800" y="3600"/>
                  </a:cubicBezTo>
                  <a:moveTo>
                    <a:pt x="5400" y="3600"/>
                  </a:moveTo>
                  <a:lnTo>
                    <a:pt x="4418" y="3600"/>
                  </a:lnTo>
                  <a:cubicBezTo>
                    <a:pt x="4147" y="3600"/>
                    <a:pt x="3927" y="4002"/>
                    <a:pt x="3927" y="4500"/>
                  </a:cubicBezTo>
                  <a:cubicBezTo>
                    <a:pt x="3927" y="4997"/>
                    <a:pt x="4147" y="5400"/>
                    <a:pt x="4418" y="5400"/>
                  </a:cubicBezTo>
                  <a:lnTo>
                    <a:pt x="5400" y="5400"/>
                  </a:lnTo>
                  <a:cubicBezTo>
                    <a:pt x="5671" y="5400"/>
                    <a:pt x="5891" y="4997"/>
                    <a:pt x="5891" y="4500"/>
                  </a:cubicBezTo>
                  <a:cubicBezTo>
                    <a:pt x="5891" y="4002"/>
                    <a:pt x="5671" y="3600"/>
                    <a:pt x="5400" y="3600"/>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dirty="0">
                <a:latin typeface="Gentona Book" pitchFamily="2" charset="77"/>
                <a:ea typeface="Open Sans Semibold" charset="0"/>
                <a:cs typeface="Open Sans Semibold" charset="0"/>
              </a:endParaRPr>
            </a:p>
          </p:txBody>
        </p:sp>
        <p:sp>
          <p:nvSpPr>
            <p:cNvPr id="49" name="Shape 2849">
              <a:extLst>
                <a:ext uri="{FF2B5EF4-FFF2-40B4-BE49-F238E27FC236}">
                  <a16:creationId xmlns:a16="http://schemas.microsoft.com/office/drawing/2014/main" id="{4354F0C3-A8E1-9C45-B0F9-1A6FF127A556}"/>
                </a:ext>
              </a:extLst>
            </p:cNvPr>
            <p:cNvSpPr>
              <a:spLocks noChangeAspect="1"/>
            </p:cNvSpPr>
            <p:nvPr/>
          </p:nvSpPr>
          <p:spPr>
            <a:xfrm>
              <a:off x="2115477" y="11601922"/>
              <a:ext cx="812490" cy="702362"/>
            </a:xfrm>
            <a:custGeom>
              <a:avLst/>
              <a:gdLst/>
              <a:ahLst/>
              <a:cxnLst>
                <a:cxn ang="0">
                  <a:pos x="wd2" y="hd2"/>
                </a:cxn>
                <a:cxn ang="5400000">
                  <a:pos x="wd2" y="hd2"/>
                </a:cxn>
                <a:cxn ang="10800000">
                  <a:pos x="wd2" y="hd2"/>
                </a:cxn>
                <a:cxn ang="16200000">
                  <a:pos x="wd2" y="hd2"/>
                </a:cxn>
              </a:cxnLst>
              <a:rect l="0" t="0" r="r" b="b"/>
              <a:pathLst>
                <a:path w="21600" h="21582" extrusionOk="0">
                  <a:moveTo>
                    <a:pt x="13421" y="20466"/>
                  </a:moveTo>
                  <a:lnTo>
                    <a:pt x="12630" y="20221"/>
                  </a:lnTo>
                  <a:cubicBezTo>
                    <a:pt x="13305" y="19604"/>
                    <a:pt x="13745" y="18664"/>
                    <a:pt x="13745" y="17589"/>
                  </a:cubicBezTo>
                  <a:cubicBezTo>
                    <a:pt x="13745" y="16189"/>
                    <a:pt x="13013" y="14988"/>
                    <a:pt x="11967" y="14465"/>
                  </a:cubicBezTo>
                  <a:lnTo>
                    <a:pt x="11702" y="15585"/>
                  </a:lnTo>
                  <a:cubicBezTo>
                    <a:pt x="12330" y="15964"/>
                    <a:pt x="12764" y="16715"/>
                    <a:pt x="12764" y="17589"/>
                  </a:cubicBezTo>
                  <a:cubicBezTo>
                    <a:pt x="12764" y="18299"/>
                    <a:pt x="12477" y="18923"/>
                    <a:pt x="12035" y="19336"/>
                  </a:cubicBezTo>
                  <a:lnTo>
                    <a:pt x="12296" y="18213"/>
                  </a:lnTo>
                  <a:cubicBezTo>
                    <a:pt x="12327" y="18073"/>
                    <a:pt x="12314" y="17918"/>
                    <a:pt x="12246" y="17782"/>
                  </a:cubicBezTo>
                  <a:cubicBezTo>
                    <a:pt x="12111" y="17511"/>
                    <a:pt x="11811" y="17418"/>
                    <a:pt x="11576" y="17574"/>
                  </a:cubicBezTo>
                  <a:cubicBezTo>
                    <a:pt x="11459" y="17653"/>
                    <a:pt x="11380" y="17779"/>
                    <a:pt x="11347" y="17920"/>
                  </a:cubicBezTo>
                  <a:lnTo>
                    <a:pt x="10808" y="20244"/>
                  </a:lnTo>
                  <a:cubicBezTo>
                    <a:pt x="10776" y="20384"/>
                    <a:pt x="10789" y="20539"/>
                    <a:pt x="10857" y="20675"/>
                  </a:cubicBezTo>
                  <a:cubicBezTo>
                    <a:pt x="10920" y="20802"/>
                    <a:pt x="11021" y="20885"/>
                    <a:pt x="11133" y="20927"/>
                  </a:cubicBezTo>
                  <a:lnTo>
                    <a:pt x="11126" y="20956"/>
                  </a:lnTo>
                  <a:cubicBezTo>
                    <a:pt x="11142" y="20954"/>
                    <a:pt x="11158" y="20948"/>
                    <a:pt x="11173" y="20945"/>
                  </a:cubicBezTo>
                  <a:lnTo>
                    <a:pt x="13166" y="21562"/>
                  </a:lnTo>
                  <a:cubicBezTo>
                    <a:pt x="13288" y="21600"/>
                    <a:pt x="13422" y="21584"/>
                    <a:pt x="13539" y="21506"/>
                  </a:cubicBezTo>
                  <a:cubicBezTo>
                    <a:pt x="13774" y="21350"/>
                    <a:pt x="13855" y="21002"/>
                    <a:pt x="13719" y="20730"/>
                  </a:cubicBezTo>
                  <a:cubicBezTo>
                    <a:pt x="13651" y="20595"/>
                    <a:pt x="13542" y="20503"/>
                    <a:pt x="13421" y="20466"/>
                  </a:cubicBezTo>
                  <a:moveTo>
                    <a:pt x="18634" y="7273"/>
                  </a:moveTo>
                  <a:cubicBezTo>
                    <a:pt x="18643" y="7119"/>
                    <a:pt x="18655" y="6966"/>
                    <a:pt x="18655" y="6809"/>
                  </a:cubicBezTo>
                  <a:cubicBezTo>
                    <a:pt x="18655" y="3049"/>
                    <a:pt x="16017" y="0"/>
                    <a:pt x="12764" y="0"/>
                  </a:cubicBezTo>
                  <a:cubicBezTo>
                    <a:pt x="10499" y="0"/>
                    <a:pt x="8536" y="1479"/>
                    <a:pt x="7550" y="3645"/>
                  </a:cubicBezTo>
                  <a:cubicBezTo>
                    <a:pt x="7185" y="3492"/>
                    <a:pt x="6793" y="3404"/>
                    <a:pt x="6382" y="3404"/>
                  </a:cubicBezTo>
                  <a:cubicBezTo>
                    <a:pt x="4484" y="3404"/>
                    <a:pt x="2945" y="5183"/>
                    <a:pt x="2945" y="7376"/>
                  </a:cubicBezTo>
                  <a:cubicBezTo>
                    <a:pt x="2945" y="7662"/>
                    <a:pt x="2973" y="7940"/>
                    <a:pt x="3022" y="8208"/>
                  </a:cubicBezTo>
                  <a:cubicBezTo>
                    <a:pt x="1267" y="8884"/>
                    <a:pt x="0" y="10794"/>
                    <a:pt x="0" y="13050"/>
                  </a:cubicBezTo>
                  <a:cubicBezTo>
                    <a:pt x="0" y="15871"/>
                    <a:pt x="1978" y="18157"/>
                    <a:pt x="4418" y="18157"/>
                  </a:cubicBezTo>
                  <a:lnTo>
                    <a:pt x="6382" y="18157"/>
                  </a:lnTo>
                  <a:cubicBezTo>
                    <a:pt x="6653" y="18157"/>
                    <a:pt x="6873" y="17903"/>
                    <a:pt x="6873" y="17589"/>
                  </a:cubicBezTo>
                  <a:cubicBezTo>
                    <a:pt x="6873" y="17276"/>
                    <a:pt x="6653" y="17022"/>
                    <a:pt x="6382" y="17022"/>
                  </a:cubicBezTo>
                  <a:lnTo>
                    <a:pt x="4418" y="17022"/>
                  </a:lnTo>
                  <a:cubicBezTo>
                    <a:pt x="2524" y="17022"/>
                    <a:pt x="982" y="15240"/>
                    <a:pt x="982" y="13050"/>
                  </a:cubicBezTo>
                  <a:cubicBezTo>
                    <a:pt x="982" y="11339"/>
                    <a:pt x="1926" y="9826"/>
                    <a:pt x="3333" y="9284"/>
                  </a:cubicBezTo>
                  <a:lnTo>
                    <a:pt x="4165" y="8964"/>
                  </a:lnTo>
                  <a:lnTo>
                    <a:pt x="3982" y="7971"/>
                  </a:lnTo>
                  <a:cubicBezTo>
                    <a:pt x="3946" y="7773"/>
                    <a:pt x="3927" y="7572"/>
                    <a:pt x="3927" y="7376"/>
                  </a:cubicBezTo>
                  <a:cubicBezTo>
                    <a:pt x="3927" y="5812"/>
                    <a:pt x="5028" y="4539"/>
                    <a:pt x="6382" y="4539"/>
                  </a:cubicBezTo>
                  <a:cubicBezTo>
                    <a:pt x="6661" y="4539"/>
                    <a:pt x="6942" y="4597"/>
                    <a:pt x="7215" y="4712"/>
                  </a:cubicBezTo>
                  <a:lnTo>
                    <a:pt x="8019" y="5049"/>
                  </a:lnTo>
                  <a:lnTo>
                    <a:pt x="8418" y="4173"/>
                  </a:lnTo>
                  <a:cubicBezTo>
                    <a:pt x="9272" y="2299"/>
                    <a:pt x="10937" y="1135"/>
                    <a:pt x="12764" y="1135"/>
                  </a:cubicBezTo>
                  <a:cubicBezTo>
                    <a:pt x="15470" y="1135"/>
                    <a:pt x="17673" y="3680"/>
                    <a:pt x="17673" y="6809"/>
                  </a:cubicBezTo>
                  <a:cubicBezTo>
                    <a:pt x="17673" y="6908"/>
                    <a:pt x="17666" y="7005"/>
                    <a:pt x="17660" y="7102"/>
                  </a:cubicBezTo>
                  <a:lnTo>
                    <a:pt x="17655" y="7199"/>
                  </a:lnTo>
                  <a:lnTo>
                    <a:pt x="17610" y="7998"/>
                  </a:lnTo>
                  <a:lnTo>
                    <a:pt x="18245" y="8315"/>
                  </a:lnTo>
                  <a:cubicBezTo>
                    <a:pt x="19687" y="9034"/>
                    <a:pt x="20618" y="10670"/>
                    <a:pt x="20618" y="12483"/>
                  </a:cubicBezTo>
                  <a:cubicBezTo>
                    <a:pt x="20618" y="14986"/>
                    <a:pt x="18856" y="17022"/>
                    <a:pt x="16691" y="17022"/>
                  </a:cubicBezTo>
                  <a:lnTo>
                    <a:pt x="15218" y="17022"/>
                  </a:lnTo>
                  <a:cubicBezTo>
                    <a:pt x="14947" y="17022"/>
                    <a:pt x="14727" y="17276"/>
                    <a:pt x="14727" y="17589"/>
                  </a:cubicBezTo>
                  <a:cubicBezTo>
                    <a:pt x="14727" y="17903"/>
                    <a:pt x="14947" y="18157"/>
                    <a:pt x="15218" y="18157"/>
                  </a:cubicBezTo>
                  <a:lnTo>
                    <a:pt x="16691" y="18157"/>
                  </a:lnTo>
                  <a:cubicBezTo>
                    <a:pt x="19402" y="18157"/>
                    <a:pt x="21600" y="15617"/>
                    <a:pt x="21600" y="12483"/>
                  </a:cubicBezTo>
                  <a:cubicBezTo>
                    <a:pt x="21600" y="10147"/>
                    <a:pt x="20378" y="8143"/>
                    <a:pt x="18634" y="7273"/>
                  </a:cubicBezTo>
                  <a:moveTo>
                    <a:pt x="10773" y="14522"/>
                  </a:moveTo>
                  <a:cubicBezTo>
                    <a:pt x="10711" y="14398"/>
                    <a:pt x="10613" y="14316"/>
                    <a:pt x="10504" y="14274"/>
                  </a:cubicBezTo>
                  <a:lnTo>
                    <a:pt x="10517" y="14218"/>
                  </a:lnTo>
                  <a:cubicBezTo>
                    <a:pt x="10484" y="14221"/>
                    <a:pt x="10451" y="14231"/>
                    <a:pt x="10418" y="14240"/>
                  </a:cubicBezTo>
                  <a:lnTo>
                    <a:pt x="8463" y="13634"/>
                  </a:lnTo>
                  <a:lnTo>
                    <a:pt x="8463" y="13635"/>
                  </a:lnTo>
                  <a:cubicBezTo>
                    <a:pt x="8343" y="13598"/>
                    <a:pt x="8209" y="13613"/>
                    <a:pt x="8091" y="13692"/>
                  </a:cubicBezTo>
                  <a:cubicBezTo>
                    <a:pt x="7856" y="13848"/>
                    <a:pt x="7776" y="14195"/>
                    <a:pt x="7911" y="14466"/>
                  </a:cubicBezTo>
                  <a:cubicBezTo>
                    <a:pt x="7979" y="14602"/>
                    <a:pt x="8088" y="14693"/>
                    <a:pt x="8210" y="14731"/>
                  </a:cubicBezTo>
                  <a:lnTo>
                    <a:pt x="8965" y="14964"/>
                  </a:lnTo>
                  <a:cubicBezTo>
                    <a:pt x="8292" y="15580"/>
                    <a:pt x="7855" y="16518"/>
                    <a:pt x="7855" y="17589"/>
                  </a:cubicBezTo>
                  <a:cubicBezTo>
                    <a:pt x="7855" y="19007"/>
                    <a:pt x="8604" y="20220"/>
                    <a:pt x="9671" y="20732"/>
                  </a:cubicBezTo>
                  <a:lnTo>
                    <a:pt x="9934" y="19617"/>
                  </a:lnTo>
                  <a:cubicBezTo>
                    <a:pt x="9286" y="19246"/>
                    <a:pt x="8836" y="18482"/>
                    <a:pt x="8836" y="17589"/>
                  </a:cubicBezTo>
                  <a:cubicBezTo>
                    <a:pt x="8836" y="16857"/>
                    <a:pt x="9142" y="16215"/>
                    <a:pt x="9609" y="15802"/>
                  </a:cubicBezTo>
                  <a:lnTo>
                    <a:pt x="9335" y="16984"/>
                  </a:lnTo>
                  <a:cubicBezTo>
                    <a:pt x="9303" y="17124"/>
                    <a:pt x="9317" y="17279"/>
                    <a:pt x="9384" y="17415"/>
                  </a:cubicBezTo>
                  <a:cubicBezTo>
                    <a:pt x="9520" y="17686"/>
                    <a:pt x="9820" y="17779"/>
                    <a:pt x="10055" y="17623"/>
                  </a:cubicBezTo>
                  <a:cubicBezTo>
                    <a:pt x="10172" y="17544"/>
                    <a:pt x="10251" y="17418"/>
                    <a:pt x="10283" y="17278"/>
                  </a:cubicBezTo>
                  <a:lnTo>
                    <a:pt x="10823" y="14952"/>
                  </a:lnTo>
                  <a:cubicBezTo>
                    <a:pt x="10855" y="14812"/>
                    <a:pt x="10841" y="14658"/>
                    <a:pt x="10773" y="14522"/>
                  </a:cubicBezTo>
                </a:path>
              </a:pathLst>
            </a:custGeom>
            <a:solidFill>
              <a:schemeClr val="bg1"/>
            </a:solidFill>
            <a:ln w="12700">
              <a:miter lim="400000"/>
            </a:ln>
          </p:spPr>
          <p:txBody>
            <a:bodyPr lIns="38090" tIns="38090" rIns="38090" bIns="38090" anchor="ctr"/>
            <a:lstStyle/>
            <a:p>
              <a:pPr defTabSz="457063">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2800" dirty="0">
                <a:latin typeface="Gentona Book" pitchFamily="2" charset="77"/>
                <a:ea typeface="Open Sans Semibold" charset="0"/>
                <a:cs typeface="Open Sans Semibold" charset="0"/>
              </a:endParaRPr>
            </a:p>
          </p:txBody>
        </p:sp>
      </p:grpSp>
    </p:spTree>
    <p:extLst>
      <p:ext uri="{BB962C8B-B14F-4D97-AF65-F5344CB8AC3E}">
        <p14:creationId xmlns:p14="http://schemas.microsoft.com/office/powerpoint/2010/main" val="290852725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1D6027B-8007-F249-BBA4-68244D3FB7A7}"/>
              </a:ext>
            </a:extLst>
          </p:cNvPr>
          <p:cNvSpPr>
            <a:spLocks noGrp="1"/>
          </p:cNvSpPr>
          <p:nvPr>
            <p:ph type="title"/>
          </p:nvPr>
        </p:nvSpPr>
        <p:spPr/>
        <p:txBody>
          <a:bodyPr/>
          <a:lstStyle/>
          <a:p>
            <a:r>
              <a:rPr lang="en-US" dirty="0"/>
              <a:t>SAMPLE INFOGRAPHIC DASHBOARD</a:t>
            </a:r>
          </a:p>
        </p:txBody>
      </p:sp>
      <p:sp>
        <p:nvSpPr>
          <p:cNvPr id="8" name="Text Placeholder 7">
            <a:extLst>
              <a:ext uri="{FF2B5EF4-FFF2-40B4-BE49-F238E27FC236}">
                <a16:creationId xmlns:a16="http://schemas.microsoft.com/office/drawing/2014/main" id="{DC1A96F3-4478-C449-AF53-3A2EF02C7AC6}"/>
              </a:ext>
            </a:extLst>
          </p:cNvPr>
          <p:cNvSpPr>
            <a:spLocks noGrp="1"/>
          </p:cNvSpPr>
          <p:nvPr>
            <p:ph type="body" sz="quarter" idx="17"/>
          </p:nvPr>
        </p:nvSpPr>
        <p:spPr/>
        <p:txBody>
          <a:bodyPr/>
          <a:lstStyle/>
          <a:p>
            <a:r>
              <a:rPr lang="en-US" dirty="0"/>
              <a:t>EDIT THE CHART IN EXCEL, REPLACE THE TEXT WITH YOUR OWN DATA</a:t>
            </a:r>
          </a:p>
          <a:p>
            <a:endParaRPr lang="en-US" dirty="0"/>
          </a:p>
        </p:txBody>
      </p:sp>
      <p:grpSp>
        <p:nvGrpSpPr>
          <p:cNvPr id="122" name="Group 121">
            <a:extLst>
              <a:ext uri="{FF2B5EF4-FFF2-40B4-BE49-F238E27FC236}">
                <a16:creationId xmlns:a16="http://schemas.microsoft.com/office/drawing/2014/main" id="{CF328291-C17C-584E-99A5-9FB4968F7013}"/>
              </a:ext>
            </a:extLst>
          </p:cNvPr>
          <p:cNvGrpSpPr/>
          <p:nvPr/>
        </p:nvGrpSpPr>
        <p:grpSpPr>
          <a:xfrm>
            <a:off x="1166303" y="1540745"/>
            <a:ext cx="9875519" cy="4993017"/>
            <a:chOff x="1166303" y="1710873"/>
            <a:chExt cx="9875519" cy="4993017"/>
          </a:xfrm>
        </p:grpSpPr>
        <p:sp>
          <p:nvSpPr>
            <p:cNvPr id="12" name="Rectangle 11">
              <a:extLst>
                <a:ext uri="{FF2B5EF4-FFF2-40B4-BE49-F238E27FC236}">
                  <a16:creationId xmlns:a16="http://schemas.microsoft.com/office/drawing/2014/main" id="{3FBD3BD0-D4E5-8545-8768-0F0A1EFF66CB}"/>
                </a:ext>
              </a:extLst>
            </p:cNvPr>
            <p:cNvSpPr/>
            <p:nvPr/>
          </p:nvSpPr>
          <p:spPr>
            <a:xfrm>
              <a:off x="1166303"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13" name="Rectangle 12">
              <a:extLst>
                <a:ext uri="{FF2B5EF4-FFF2-40B4-BE49-F238E27FC236}">
                  <a16:creationId xmlns:a16="http://schemas.microsoft.com/office/drawing/2014/main" id="{F2F6F84E-33E3-604B-9768-48A6D34C7071}"/>
                </a:ext>
              </a:extLst>
            </p:cNvPr>
            <p:cNvSpPr/>
            <p:nvPr/>
          </p:nvSpPr>
          <p:spPr>
            <a:xfrm>
              <a:off x="1166303"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14" name="Rectangle 13">
              <a:extLst>
                <a:ext uri="{FF2B5EF4-FFF2-40B4-BE49-F238E27FC236}">
                  <a16:creationId xmlns:a16="http://schemas.microsoft.com/office/drawing/2014/main" id="{C06CDC1D-05C4-A14A-8132-7D7E77BB7EF3}"/>
                </a:ext>
              </a:extLst>
            </p:cNvPr>
            <p:cNvSpPr/>
            <p:nvPr/>
          </p:nvSpPr>
          <p:spPr>
            <a:xfrm>
              <a:off x="1166303"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15" name="Rectangle 14">
              <a:extLst>
                <a:ext uri="{FF2B5EF4-FFF2-40B4-BE49-F238E27FC236}">
                  <a16:creationId xmlns:a16="http://schemas.microsoft.com/office/drawing/2014/main" id="{81AB428D-5335-D54E-8C5A-C23172174140}"/>
                </a:ext>
              </a:extLst>
            </p:cNvPr>
            <p:cNvSpPr/>
            <p:nvPr/>
          </p:nvSpPr>
          <p:spPr>
            <a:xfrm>
              <a:off x="1166303"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16" name="Rectangle 15">
              <a:extLst>
                <a:ext uri="{FF2B5EF4-FFF2-40B4-BE49-F238E27FC236}">
                  <a16:creationId xmlns:a16="http://schemas.microsoft.com/office/drawing/2014/main" id="{D7607233-4E73-1342-81D0-39D329169769}"/>
                </a:ext>
              </a:extLst>
            </p:cNvPr>
            <p:cNvSpPr/>
            <p:nvPr/>
          </p:nvSpPr>
          <p:spPr>
            <a:xfrm>
              <a:off x="2400743"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17" name="Rectangle 16">
              <a:extLst>
                <a:ext uri="{FF2B5EF4-FFF2-40B4-BE49-F238E27FC236}">
                  <a16:creationId xmlns:a16="http://schemas.microsoft.com/office/drawing/2014/main" id="{7E23F957-DFFC-804D-95BC-9E023BB5AE0B}"/>
                </a:ext>
              </a:extLst>
            </p:cNvPr>
            <p:cNvSpPr/>
            <p:nvPr/>
          </p:nvSpPr>
          <p:spPr>
            <a:xfrm>
              <a:off x="2400743"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18" name="Rectangle 17">
              <a:extLst>
                <a:ext uri="{FF2B5EF4-FFF2-40B4-BE49-F238E27FC236}">
                  <a16:creationId xmlns:a16="http://schemas.microsoft.com/office/drawing/2014/main" id="{F7DC54DD-C03E-8346-BF7D-E3A80459D155}"/>
                </a:ext>
              </a:extLst>
            </p:cNvPr>
            <p:cNvSpPr/>
            <p:nvPr/>
          </p:nvSpPr>
          <p:spPr>
            <a:xfrm>
              <a:off x="2400743"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19" name="Rectangle 18">
              <a:extLst>
                <a:ext uri="{FF2B5EF4-FFF2-40B4-BE49-F238E27FC236}">
                  <a16:creationId xmlns:a16="http://schemas.microsoft.com/office/drawing/2014/main" id="{FD23720E-5826-AE46-B25C-FF4F4A7584F5}"/>
                </a:ext>
              </a:extLst>
            </p:cNvPr>
            <p:cNvSpPr/>
            <p:nvPr/>
          </p:nvSpPr>
          <p:spPr>
            <a:xfrm>
              <a:off x="2400743"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0" name="Rectangle 19">
              <a:extLst>
                <a:ext uri="{FF2B5EF4-FFF2-40B4-BE49-F238E27FC236}">
                  <a16:creationId xmlns:a16="http://schemas.microsoft.com/office/drawing/2014/main" id="{DFB018B3-BB20-5C4D-97CA-83BD728E3890}"/>
                </a:ext>
              </a:extLst>
            </p:cNvPr>
            <p:cNvSpPr/>
            <p:nvPr/>
          </p:nvSpPr>
          <p:spPr>
            <a:xfrm>
              <a:off x="3635183"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1" name="Rectangle 20">
              <a:extLst>
                <a:ext uri="{FF2B5EF4-FFF2-40B4-BE49-F238E27FC236}">
                  <a16:creationId xmlns:a16="http://schemas.microsoft.com/office/drawing/2014/main" id="{D9A3CAFE-A3AB-5B4B-9275-A550201679F8}"/>
                </a:ext>
              </a:extLst>
            </p:cNvPr>
            <p:cNvSpPr/>
            <p:nvPr/>
          </p:nvSpPr>
          <p:spPr>
            <a:xfrm>
              <a:off x="3635183"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2" name="Rectangle 21">
              <a:extLst>
                <a:ext uri="{FF2B5EF4-FFF2-40B4-BE49-F238E27FC236}">
                  <a16:creationId xmlns:a16="http://schemas.microsoft.com/office/drawing/2014/main" id="{6F213A41-79A3-B246-91F5-5C10D8D57227}"/>
                </a:ext>
              </a:extLst>
            </p:cNvPr>
            <p:cNvSpPr/>
            <p:nvPr/>
          </p:nvSpPr>
          <p:spPr>
            <a:xfrm>
              <a:off x="3635183"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3" name="Rectangle 22">
              <a:extLst>
                <a:ext uri="{FF2B5EF4-FFF2-40B4-BE49-F238E27FC236}">
                  <a16:creationId xmlns:a16="http://schemas.microsoft.com/office/drawing/2014/main" id="{E90632C4-44B2-E14E-9DE6-0557BCE83ECD}"/>
                </a:ext>
              </a:extLst>
            </p:cNvPr>
            <p:cNvSpPr/>
            <p:nvPr/>
          </p:nvSpPr>
          <p:spPr>
            <a:xfrm>
              <a:off x="3635183"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4" name="Rectangle 23">
              <a:extLst>
                <a:ext uri="{FF2B5EF4-FFF2-40B4-BE49-F238E27FC236}">
                  <a16:creationId xmlns:a16="http://schemas.microsoft.com/office/drawing/2014/main" id="{C0CB93C5-2676-4842-B545-68FFD2B6E096}"/>
                </a:ext>
              </a:extLst>
            </p:cNvPr>
            <p:cNvSpPr/>
            <p:nvPr/>
          </p:nvSpPr>
          <p:spPr>
            <a:xfrm>
              <a:off x="4869623"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5" name="Rectangle 24">
              <a:extLst>
                <a:ext uri="{FF2B5EF4-FFF2-40B4-BE49-F238E27FC236}">
                  <a16:creationId xmlns:a16="http://schemas.microsoft.com/office/drawing/2014/main" id="{45AE721C-1E9F-014E-A78D-4FBA2138AAC1}"/>
                </a:ext>
              </a:extLst>
            </p:cNvPr>
            <p:cNvSpPr/>
            <p:nvPr/>
          </p:nvSpPr>
          <p:spPr>
            <a:xfrm>
              <a:off x="4869623"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6" name="Rectangle 25">
              <a:extLst>
                <a:ext uri="{FF2B5EF4-FFF2-40B4-BE49-F238E27FC236}">
                  <a16:creationId xmlns:a16="http://schemas.microsoft.com/office/drawing/2014/main" id="{A8CD7326-BA29-2E41-BD11-151129B9416C}"/>
                </a:ext>
              </a:extLst>
            </p:cNvPr>
            <p:cNvSpPr/>
            <p:nvPr/>
          </p:nvSpPr>
          <p:spPr>
            <a:xfrm>
              <a:off x="4869623"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7" name="Rectangle 26">
              <a:extLst>
                <a:ext uri="{FF2B5EF4-FFF2-40B4-BE49-F238E27FC236}">
                  <a16:creationId xmlns:a16="http://schemas.microsoft.com/office/drawing/2014/main" id="{470EAE40-B6D6-8548-B32B-F602B5506703}"/>
                </a:ext>
              </a:extLst>
            </p:cNvPr>
            <p:cNvSpPr/>
            <p:nvPr/>
          </p:nvSpPr>
          <p:spPr>
            <a:xfrm>
              <a:off x="4869623"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8" name="Rectangle 27">
              <a:extLst>
                <a:ext uri="{FF2B5EF4-FFF2-40B4-BE49-F238E27FC236}">
                  <a16:creationId xmlns:a16="http://schemas.microsoft.com/office/drawing/2014/main" id="{AF97F067-A904-F44D-A6D2-E7443D74D25D}"/>
                </a:ext>
              </a:extLst>
            </p:cNvPr>
            <p:cNvSpPr/>
            <p:nvPr/>
          </p:nvSpPr>
          <p:spPr>
            <a:xfrm>
              <a:off x="6104063"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29" name="Rectangle 28">
              <a:extLst>
                <a:ext uri="{FF2B5EF4-FFF2-40B4-BE49-F238E27FC236}">
                  <a16:creationId xmlns:a16="http://schemas.microsoft.com/office/drawing/2014/main" id="{B2BEE5C5-88BF-2C4A-856E-748C6EC52FFC}"/>
                </a:ext>
              </a:extLst>
            </p:cNvPr>
            <p:cNvSpPr/>
            <p:nvPr/>
          </p:nvSpPr>
          <p:spPr>
            <a:xfrm>
              <a:off x="6104063"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0" name="Rectangle 29">
              <a:extLst>
                <a:ext uri="{FF2B5EF4-FFF2-40B4-BE49-F238E27FC236}">
                  <a16:creationId xmlns:a16="http://schemas.microsoft.com/office/drawing/2014/main" id="{8A44C1AC-56EB-0449-B6DD-1AE7AB168FCB}"/>
                </a:ext>
              </a:extLst>
            </p:cNvPr>
            <p:cNvSpPr/>
            <p:nvPr/>
          </p:nvSpPr>
          <p:spPr>
            <a:xfrm>
              <a:off x="6104063"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1" name="Rectangle 30">
              <a:extLst>
                <a:ext uri="{FF2B5EF4-FFF2-40B4-BE49-F238E27FC236}">
                  <a16:creationId xmlns:a16="http://schemas.microsoft.com/office/drawing/2014/main" id="{0521530B-8795-9A4A-9BFB-0297E304EA02}"/>
                </a:ext>
              </a:extLst>
            </p:cNvPr>
            <p:cNvSpPr/>
            <p:nvPr/>
          </p:nvSpPr>
          <p:spPr>
            <a:xfrm>
              <a:off x="6104063"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2" name="Rectangle 31">
              <a:extLst>
                <a:ext uri="{FF2B5EF4-FFF2-40B4-BE49-F238E27FC236}">
                  <a16:creationId xmlns:a16="http://schemas.microsoft.com/office/drawing/2014/main" id="{78DF1E64-D306-3D4C-A27D-79058DDEAAA5}"/>
                </a:ext>
              </a:extLst>
            </p:cNvPr>
            <p:cNvSpPr/>
            <p:nvPr/>
          </p:nvSpPr>
          <p:spPr>
            <a:xfrm>
              <a:off x="7338502"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3" name="Rectangle 32">
              <a:extLst>
                <a:ext uri="{FF2B5EF4-FFF2-40B4-BE49-F238E27FC236}">
                  <a16:creationId xmlns:a16="http://schemas.microsoft.com/office/drawing/2014/main" id="{C39EE5A9-67BC-8743-AFDC-DBADB270D3A8}"/>
                </a:ext>
              </a:extLst>
            </p:cNvPr>
            <p:cNvSpPr/>
            <p:nvPr/>
          </p:nvSpPr>
          <p:spPr>
            <a:xfrm>
              <a:off x="7338502"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4" name="Rectangle 33">
              <a:extLst>
                <a:ext uri="{FF2B5EF4-FFF2-40B4-BE49-F238E27FC236}">
                  <a16:creationId xmlns:a16="http://schemas.microsoft.com/office/drawing/2014/main" id="{5E127F4D-18D3-E242-B299-8DA27A758A9C}"/>
                </a:ext>
              </a:extLst>
            </p:cNvPr>
            <p:cNvSpPr/>
            <p:nvPr/>
          </p:nvSpPr>
          <p:spPr>
            <a:xfrm>
              <a:off x="7338502"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5" name="Rectangle 34">
              <a:extLst>
                <a:ext uri="{FF2B5EF4-FFF2-40B4-BE49-F238E27FC236}">
                  <a16:creationId xmlns:a16="http://schemas.microsoft.com/office/drawing/2014/main" id="{998D6689-3510-6946-92F5-053AE5AB6270}"/>
                </a:ext>
              </a:extLst>
            </p:cNvPr>
            <p:cNvSpPr/>
            <p:nvPr/>
          </p:nvSpPr>
          <p:spPr>
            <a:xfrm>
              <a:off x="7338502"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6" name="Rectangle 35">
              <a:extLst>
                <a:ext uri="{FF2B5EF4-FFF2-40B4-BE49-F238E27FC236}">
                  <a16:creationId xmlns:a16="http://schemas.microsoft.com/office/drawing/2014/main" id="{3360660A-6249-B045-B8A1-E87516325EF1}"/>
                </a:ext>
              </a:extLst>
            </p:cNvPr>
            <p:cNvSpPr/>
            <p:nvPr/>
          </p:nvSpPr>
          <p:spPr>
            <a:xfrm>
              <a:off x="8572942"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7" name="Rectangle 36">
              <a:extLst>
                <a:ext uri="{FF2B5EF4-FFF2-40B4-BE49-F238E27FC236}">
                  <a16:creationId xmlns:a16="http://schemas.microsoft.com/office/drawing/2014/main" id="{CBFBAF3D-C7ED-6C4A-A107-E031599A8D18}"/>
                </a:ext>
              </a:extLst>
            </p:cNvPr>
            <p:cNvSpPr/>
            <p:nvPr/>
          </p:nvSpPr>
          <p:spPr>
            <a:xfrm>
              <a:off x="8572942"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8" name="Rectangle 37">
              <a:extLst>
                <a:ext uri="{FF2B5EF4-FFF2-40B4-BE49-F238E27FC236}">
                  <a16:creationId xmlns:a16="http://schemas.microsoft.com/office/drawing/2014/main" id="{E99078D1-1F95-4F41-9BE4-CDCA3A0B3CF4}"/>
                </a:ext>
              </a:extLst>
            </p:cNvPr>
            <p:cNvSpPr/>
            <p:nvPr/>
          </p:nvSpPr>
          <p:spPr>
            <a:xfrm>
              <a:off x="8572942"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39" name="Rectangle 38">
              <a:extLst>
                <a:ext uri="{FF2B5EF4-FFF2-40B4-BE49-F238E27FC236}">
                  <a16:creationId xmlns:a16="http://schemas.microsoft.com/office/drawing/2014/main" id="{BB63F203-EB01-1B4D-A833-D8BB23201FB8}"/>
                </a:ext>
              </a:extLst>
            </p:cNvPr>
            <p:cNvSpPr/>
            <p:nvPr/>
          </p:nvSpPr>
          <p:spPr>
            <a:xfrm>
              <a:off x="8572942"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40" name="Rectangle 39">
              <a:extLst>
                <a:ext uri="{FF2B5EF4-FFF2-40B4-BE49-F238E27FC236}">
                  <a16:creationId xmlns:a16="http://schemas.microsoft.com/office/drawing/2014/main" id="{F5DD6508-F5FA-6141-98A4-22719511C6B3}"/>
                </a:ext>
              </a:extLst>
            </p:cNvPr>
            <p:cNvSpPr/>
            <p:nvPr/>
          </p:nvSpPr>
          <p:spPr>
            <a:xfrm>
              <a:off x="9807382" y="4352143"/>
              <a:ext cx="1234440" cy="615236"/>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41" name="Rectangle 40">
              <a:extLst>
                <a:ext uri="{FF2B5EF4-FFF2-40B4-BE49-F238E27FC236}">
                  <a16:creationId xmlns:a16="http://schemas.microsoft.com/office/drawing/2014/main" id="{4FA55FC7-D1AB-044A-AA62-56CCA7479F6D}"/>
                </a:ext>
              </a:extLst>
            </p:cNvPr>
            <p:cNvSpPr/>
            <p:nvPr/>
          </p:nvSpPr>
          <p:spPr>
            <a:xfrm>
              <a:off x="9807382" y="4967379"/>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42" name="Rectangle 41">
              <a:extLst>
                <a:ext uri="{FF2B5EF4-FFF2-40B4-BE49-F238E27FC236}">
                  <a16:creationId xmlns:a16="http://schemas.microsoft.com/office/drawing/2014/main" id="{ED5EA88C-A281-074D-8BD4-F06A8C646446}"/>
                </a:ext>
              </a:extLst>
            </p:cNvPr>
            <p:cNvSpPr/>
            <p:nvPr/>
          </p:nvSpPr>
          <p:spPr>
            <a:xfrm>
              <a:off x="9807382" y="5582616"/>
              <a:ext cx="1234440" cy="615236"/>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43" name="Rectangle 42">
              <a:extLst>
                <a:ext uri="{FF2B5EF4-FFF2-40B4-BE49-F238E27FC236}">
                  <a16:creationId xmlns:a16="http://schemas.microsoft.com/office/drawing/2014/main" id="{F80CB43B-7FE5-3343-86E5-2F7C59E89F98}"/>
                </a:ext>
              </a:extLst>
            </p:cNvPr>
            <p:cNvSpPr/>
            <p:nvPr/>
          </p:nvSpPr>
          <p:spPr>
            <a:xfrm>
              <a:off x="9807382" y="6197852"/>
              <a:ext cx="1234440" cy="506038"/>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44" name="TextBox 43">
              <a:extLst>
                <a:ext uri="{FF2B5EF4-FFF2-40B4-BE49-F238E27FC236}">
                  <a16:creationId xmlns:a16="http://schemas.microsoft.com/office/drawing/2014/main" id="{0927D0DD-9EE0-264A-8015-EE5457E36952}"/>
                </a:ext>
              </a:extLst>
            </p:cNvPr>
            <p:cNvSpPr txBox="1"/>
            <p:nvPr/>
          </p:nvSpPr>
          <p:spPr>
            <a:xfrm>
              <a:off x="1504442" y="4532802"/>
              <a:ext cx="558165"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45" name="TextBox 44">
              <a:extLst>
                <a:ext uri="{FF2B5EF4-FFF2-40B4-BE49-F238E27FC236}">
                  <a16:creationId xmlns:a16="http://schemas.microsoft.com/office/drawing/2014/main" id="{15E38631-758C-3646-B4E8-5C39972A0AEE}"/>
                </a:ext>
              </a:extLst>
            </p:cNvPr>
            <p:cNvSpPr txBox="1"/>
            <p:nvPr/>
          </p:nvSpPr>
          <p:spPr>
            <a:xfrm>
              <a:off x="2654722" y="4528955"/>
              <a:ext cx="726481" cy="261610"/>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 	</a:t>
              </a:r>
            </a:p>
          </p:txBody>
        </p:sp>
        <p:sp>
          <p:nvSpPr>
            <p:cNvPr id="46" name="TextBox 45">
              <a:extLst>
                <a:ext uri="{FF2B5EF4-FFF2-40B4-BE49-F238E27FC236}">
                  <a16:creationId xmlns:a16="http://schemas.microsoft.com/office/drawing/2014/main" id="{A8045E4F-DF5D-4049-BF7E-0666048B0394}"/>
                </a:ext>
              </a:extLst>
            </p:cNvPr>
            <p:cNvSpPr txBox="1"/>
            <p:nvPr/>
          </p:nvSpPr>
          <p:spPr>
            <a:xfrm>
              <a:off x="3973320" y="4532802"/>
              <a:ext cx="558165"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47" name="TextBox 46">
              <a:extLst>
                <a:ext uri="{FF2B5EF4-FFF2-40B4-BE49-F238E27FC236}">
                  <a16:creationId xmlns:a16="http://schemas.microsoft.com/office/drawing/2014/main" id="{86A6C61C-F0C5-6E44-BD4F-20AD5B354016}"/>
                </a:ext>
              </a:extLst>
            </p:cNvPr>
            <p:cNvSpPr txBox="1"/>
            <p:nvPr/>
          </p:nvSpPr>
          <p:spPr>
            <a:xfrm>
              <a:off x="5207760" y="4532802"/>
              <a:ext cx="558166"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48" name="TextBox 47">
              <a:extLst>
                <a:ext uri="{FF2B5EF4-FFF2-40B4-BE49-F238E27FC236}">
                  <a16:creationId xmlns:a16="http://schemas.microsoft.com/office/drawing/2014/main" id="{50E3AD60-CE70-D542-BEA2-4FA6E50ED5C1}"/>
                </a:ext>
              </a:extLst>
            </p:cNvPr>
            <p:cNvSpPr txBox="1"/>
            <p:nvPr/>
          </p:nvSpPr>
          <p:spPr>
            <a:xfrm>
              <a:off x="6442201" y="4532801"/>
              <a:ext cx="558165"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49" name="TextBox 48">
              <a:extLst>
                <a:ext uri="{FF2B5EF4-FFF2-40B4-BE49-F238E27FC236}">
                  <a16:creationId xmlns:a16="http://schemas.microsoft.com/office/drawing/2014/main" id="{7C73D39F-1499-E549-8B06-78491DAAE897}"/>
                </a:ext>
              </a:extLst>
            </p:cNvPr>
            <p:cNvSpPr txBox="1"/>
            <p:nvPr/>
          </p:nvSpPr>
          <p:spPr>
            <a:xfrm>
              <a:off x="7676640" y="4532802"/>
              <a:ext cx="558165"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50" name="TextBox 49">
              <a:extLst>
                <a:ext uri="{FF2B5EF4-FFF2-40B4-BE49-F238E27FC236}">
                  <a16:creationId xmlns:a16="http://schemas.microsoft.com/office/drawing/2014/main" id="{324DB6CB-04AF-0A4D-B659-C59500B8FE55}"/>
                </a:ext>
              </a:extLst>
            </p:cNvPr>
            <p:cNvSpPr txBox="1"/>
            <p:nvPr/>
          </p:nvSpPr>
          <p:spPr>
            <a:xfrm>
              <a:off x="8911078" y="4532802"/>
              <a:ext cx="558166"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51" name="TextBox 50">
              <a:extLst>
                <a:ext uri="{FF2B5EF4-FFF2-40B4-BE49-F238E27FC236}">
                  <a16:creationId xmlns:a16="http://schemas.microsoft.com/office/drawing/2014/main" id="{623F5919-FB97-DE4B-BFE1-78AEB7E8F47A}"/>
                </a:ext>
              </a:extLst>
            </p:cNvPr>
            <p:cNvSpPr txBox="1"/>
            <p:nvPr/>
          </p:nvSpPr>
          <p:spPr>
            <a:xfrm>
              <a:off x="10145520" y="4532801"/>
              <a:ext cx="558165"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52" name="TextBox 51">
              <a:extLst>
                <a:ext uri="{FF2B5EF4-FFF2-40B4-BE49-F238E27FC236}">
                  <a16:creationId xmlns:a16="http://schemas.microsoft.com/office/drawing/2014/main" id="{42A4086B-5E92-9140-A192-E0F2BBC77AEF}"/>
                </a:ext>
              </a:extLst>
            </p:cNvPr>
            <p:cNvSpPr txBox="1"/>
            <p:nvPr/>
          </p:nvSpPr>
          <p:spPr>
            <a:xfrm>
              <a:off x="1259182" y="6323912"/>
              <a:ext cx="1048684"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GRAND TOTAL</a:t>
              </a:r>
            </a:p>
          </p:txBody>
        </p:sp>
        <p:sp>
          <p:nvSpPr>
            <p:cNvPr id="53" name="TextBox 52">
              <a:extLst>
                <a:ext uri="{FF2B5EF4-FFF2-40B4-BE49-F238E27FC236}">
                  <a16:creationId xmlns:a16="http://schemas.microsoft.com/office/drawing/2014/main" id="{A9878974-313E-944C-8482-B819653758AC}"/>
                </a:ext>
              </a:extLst>
            </p:cNvPr>
            <p:cNvSpPr txBox="1"/>
            <p:nvPr/>
          </p:nvSpPr>
          <p:spPr>
            <a:xfrm>
              <a:off x="2891966" y="6323912"/>
              <a:ext cx="251992"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a:t>
              </a:r>
            </a:p>
          </p:txBody>
        </p:sp>
        <p:sp>
          <p:nvSpPr>
            <p:cNvPr id="54" name="TextBox 53">
              <a:extLst>
                <a:ext uri="{FF2B5EF4-FFF2-40B4-BE49-F238E27FC236}">
                  <a16:creationId xmlns:a16="http://schemas.microsoft.com/office/drawing/2014/main" id="{C59D3A3D-A270-F646-A9CD-C47D74F9DFC4}"/>
                </a:ext>
              </a:extLst>
            </p:cNvPr>
            <p:cNvSpPr txBox="1"/>
            <p:nvPr/>
          </p:nvSpPr>
          <p:spPr>
            <a:xfrm>
              <a:off x="4126407" y="6323912"/>
              <a:ext cx="251992"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a:t>
              </a:r>
            </a:p>
          </p:txBody>
        </p:sp>
        <p:sp>
          <p:nvSpPr>
            <p:cNvPr id="55" name="TextBox 54">
              <a:extLst>
                <a:ext uri="{FF2B5EF4-FFF2-40B4-BE49-F238E27FC236}">
                  <a16:creationId xmlns:a16="http://schemas.microsoft.com/office/drawing/2014/main" id="{60C88CDB-48ED-F944-90E9-D52C91D4B7C7}"/>
                </a:ext>
              </a:extLst>
            </p:cNvPr>
            <p:cNvSpPr txBox="1"/>
            <p:nvPr/>
          </p:nvSpPr>
          <p:spPr>
            <a:xfrm>
              <a:off x="5360846" y="6323912"/>
              <a:ext cx="251992"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a:t>
              </a:r>
            </a:p>
          </p:txBody>
        </p:sp>
        <p:sp>
          <p:nvSpPr>
            <p:cNvPr id="56" name="TextBox 55">
              <a:extLst>
                <a:ext uri="{FF2B5EF4-FFF2-40B4-BE49-F238E27FC236}">
                  <a16:creationId xmlns:a16="http://schemas.microsoft.com/office/drawing/2014/main" id="{147CA4D9-C344-B94E-8568-C60BE11F5DE0}"/>
                </a:ext>
              </a:extLst>
            </p:cNvPr>
            <p:cNvSpPr txBox="1"/>
            <p:nvPr/>
          </p:nvSpPr>
          <p:spPr>
            <a:xfrm>
              <a:off x="6595286" y="6323912"/>
              <a:ext cx="251992"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a:t>
              </a:r>
            </a:p>
          </p:txBody>
        </p:sp>
        <p:sp>
          <p:nvSpPr>
            <p:cNvPr id="57" name="TextBox 56">
              <a:extLst>
                <a:ext uri="{FF2B5EF4-FFF2-40B4-BE49-F238E27FC236}">
                  <a16:creationId xmlns:a16="http://schemas.microsoft.com/office/drawing/2014/main" id="{88B2B5E8-1A75-3E4B-87A3-E6A7E8667E55}"/>
                </a:ext>
              </a:extLst>
            </p:cNvPr>
            <p:cNvSpPr txBox="1"/>
            <p:nvPr/>
          </p:nvSpPr>
          <p:spPr>
            <a:xfrm>
              <a:off x="7829726" y="6323912"/>
              <a:ext cx="251992"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a:t>
              </a:r>
            </a:p>
          </p:txBody>
        </p:sp>
        <p:sp>
          <p:nvSpPr>
            <p:cNvPr id="58" name="TextBox 57">
              <a:extLst>
                <a:ext uri="{FF2B5EF4-FFF2-40B4-BE49-F238E27FC236}">
                  <a16:creationId xmlns:a16="http://schemas.microsoft.com/office/drawing/2014/main" id="{4D13249C-4DF7-FB44-9F21-D097DBCE039C}"/>
                </a:ext>
              </a:extLst>
            </p:cNvPr>
            <p:cNvSpPr txBox="1"/>
            <p:nvPr/>
          </p:nvSpPr>
          <p:spPr>
            <a:xfrm>
              <a:off x="9064166" y="6323912"/>
              <a:ext cx="251992"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a:t>
              </a:r>
            </a:p>
          </p:txBody>
        </p:sp>
        <p:sp>
          <p:nvSpPr>
            <p:cNvPr id="59" name="TextBox 58">
              <a:extLst>
                <a:ext uri="{FF2B5EF4-FFF2-40B4-BE49-F238E27FC236}">
                  <a16:creationId xmlns:a16="http://schemas.microsoft.com/office/drawing/2014/main" id="{9F1CC8C3-0308-8B42-88A0-F5E3CBAD516F}"/>
                </a:ext>
              </a:extLst>
            </p:cNvPr>
            <p:cNvSpPr txBox="1"/>
            <p:nvPr/>
          </p:nvSpPr>
          <p:spPr>
            <a:xfrm>
              <a:off x="10298605" y="6323912"/>
              <a:ext cx="251992" cy="253916"/>
            </a:xfrm>
            <a:prstGeom prst="rect">
              <a:avLst/>
            </a:prstGeom>
            <a:noFill/>
          </p:spPr>
          <p:txBody>
            <a:bodyPr wrap="none" rtlCol="0" anchor="ctr" anchorCtr="0">
              <a:spAutoFit/>
            </a:bodyPr>
            <a:lstStyle/>
            <a:p>
              <a:pPr algn="ctr"/>
              <a:r>
                <a:rPr lang="en-US" sz="1050" dirty="0">
                  <a:solidFill>
                    <a:schemeClr val="bg1"/>
                  </a:solidFill>
                  <a:latin typeface="Gentona Book" pitchFamily="2" charset="77"/>
                  <a:ea typeface="League Spartan" charset="0"/>
                  <a:cs typeface="Poppins" pitchFamily="2" charset="77"/>
                </a:rPr>
                <a:t>–</a:t>
              </a:r>
            </a:p>
          </p:txBody>
        </p:sp>
        <p:sp>
          <p:nvSpPr>
            <p:cNvPr id="60" name="TextBox 59">
              <a:extLst>
                <a:ext uri="{FF2B5EF4-FFF2-40B4-BE49-F238E27FC236}">
                  <a16:creationId xmlns:a16="http://schemas.microsoft.com/office/drawing/2014/main" id="{4B9F52EC-5606-BA4F-92A3-0D8718AB7C83}"/>
                </a:ext>
              </a:extLst>
            </p:cNvPr>
            <p:cNvSpPr txBox="1"/>
            <p:nvPr/>
          </p:nvSpPr>
          <p:spPr>
            <a:xfrm>
              <a:off x="1339331" y="5763275"/>
              <a:ext cx="728084" cy="253916"/>
            </a:xfrm>
            <a:prstGeom prst="rect">
              <a:avLst/>
            </a:prstGeom>
            <a:noFill/>
          </p:spPr>
          <p:txBody>
            <a:bodyPr wrap="none" rtlCol="0" anchor="ctr" anchorCtr="0">
              <a:spAutoFit/>
            </a:bodyPr>
            <a:lstStyle/>
            <a:p>
              <a:pPr>
                <a:lnSpc>
                  <a:spcPct val="100000"/>
                </a:lnSpc>
                <a:spcBef>
                  <a:spcPts val="0"/>
                </a:spcBef>
              </a:pPr>
              <a:r>
                <a:rPr lang="en-US" sz="1050" dirty="0">
                  <a:latin typeface="Gentona Book" pitchFamily="2" charset="77"/>
                  <a:ea typeface="Lato Light" panose="020F0502020204030203" pitchFamily="34" charset="0"/>
                  <a:cs typeface="Lato Light" panose="020F0502020204030203" pitchFamily="34" charset="0"/>
                </a:rPr>
                <a:t>Line Item</a:t>
              </a:r>
            </a:p>
          </p:txBody>
        </p:sp>
        <p:sp>
          <p:nvSpPr>
            <p:cNvPr id="61" name="TextBox 60">
              <a:extLst>
                <a:ext uri="{FF2B5EF4-FFF2-40B4-BE49-F238E27FC236}">
                  <a16:creationId xmlns:a16="http://schemas.microsoft.com/office/drawing/2014/main" id="{C9DD04D5-BCEC-FD4B-B2EA-CDF858AD8A5D}"/>
                </a:ext>
              </a:extLst>
            </p:cNvPr>
            <p:cNvSpPr txBox="1"/>
            <p:nvPr/>
          </p:nvSpPr>
          <p:spPr>
            <a:xfrm>
              <a:off x="2800596" y="5763275"/>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62" name="TextBox 61">
              <a:extLst>
                <a:ext uri="{FF2B5EF4-FFF2-40B4-BE49-F238E27FC236}">
                  <a16:creationId xmlns:a16="http://schemas.microsoft.com/office/drawing/2014/main" id="{A8610AD4-1858-BB4B-B9C8-AB67D78FA1E9}"/>
                </a:ext>
              </a:extLst>
            </p:cNvPr>
            <p:cNvSpPr txBox="1"/>
            <p:nvPr/>
          </p:nvSpPr>
          <p:spPr>
            <a:xfrm>
              <a:off x="4035036" y="5763275"/>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63" name="TextBox 62">
              <a:extLst>
                <a:ext uri="{FF2B5EF4-FFF2-40B4-BE49-F238E27FC236}">
                  <a16:creationId xmlns:a16="http://schemas.microsoft.com/office/drawing/2014/main" id="{60AF82BE-97B7-A349-8E08-DC34545B839D}"/>
                </a:ext>
              </a:extLst>
            </p:cNvPr>
            <p:cNvSpPr txBox="1"/>
            <p:nvPr/>
          </p:nvSpPr>
          <p:spPr>
            <a:xfrm>
              <a:off x="5269476" y="5763275"/>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64" name="TextBox 63">
              <a:extLst>
                <a:ext uri="{FF2B5EF4-FFF2-40B4-BE49-F238E27FC236}">
                  <a16:creationId xmlns:a16="http://schemas.microsoft.com/office/drawing/2014/main" id="{6AE1FB68-41DE-764D-9AF8-F5C184E144EE}"/>
                </a:ext>
              </a:extLst>
            </p:cNvPr>
            <p:cNvSpPr txBox="1"/>
            <p:nvPr/>
          </p:nvSpPr>
          <p:spPr>
            <a:xfrm>
              <a:off x="6503914" y="5763275"/>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65" name="TextBox 64">
              <a:extLst>
                <a:ext uri="{FF2B5EF4-FFF2-40B4-BE49-F238E27FC236}">
                  <a16:creationId xmlns:a16="http://schemas.microsoft.com/office/drawing/2014/main" id="{D0FE8800-B15B-5C4C-97C3-A91A4F4D844A}"/>
                </a:ext>
              </a:extLst>
            </p:cNvPr>
            <p:cNvSpPr txBox="1"/>
            <p:nvPr/>
          </p:nvSpPr>
          <p:spPr>
            <a:xfrm>
              <a:off x="7738355" y="5763275"/>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66" name="TextBox 65">
              <a:extLst>
                <a:ext uri="{FF2B5EF4-FFF2-40B4-BE49-F238E27FC236}">
                  <a16:creationId xmlns:a16="http://schemas.microsoft.com/office/drawing/2014/main" id="{18D39C0A-AF2D-D84E-A1C2-94F7C09A83C3}"/>
                </a:ext>
              </a:extLst>
            </p:cNvPr>
            <p:cNvSpPr txBox="1"/>
            <p:nvPr/>
          </p:nvSpPr>
          <p:spPr>
            <a:xfrm>
              <a:off x="8972795" y="5763275"/>
              <a:ext cx="434735"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67" name="TextBox 66">
              <a:extLst>
                <a:ext uri="{FF2B5EF4-FFF2-40B4-BE49-F238E27FC236}">
                  <a16:creationId xmlns:a16="http://schemas.microsoft.com/office/drawing/2014/main" id="{A065BD29-2284-FA4B-97A1-72F42DBD5EE4}"/>
                </a:ext>
              </a:extLst>
            </p:cNvPr>
            <p:cNvSpPr txBox="1"/>
            <p:nvPr/>
          </p:nvSpPr>
          <p:spPr>
            <a:xfrm>
              <a:off x="10207235" y="5763275"/>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68" name="TextBox 67">
              <a:extLst>
                <a:ext uri="{FF2B5EF4-FFF2-40B4-BE49-F238E27FC236}">
                  <a16:creationId xmlns:a16="http://schemas.microsoft.com/office/drawing/2014/main" id="{394893C8-CC40-4644-84C7-FD9CB8DDB92E}"/>
                </a:ext>
              </a:extLst>
            </p:cNvPr>
            <p:cNvSpPr txBox="1"/>
            <p:nvPr/>
          </p:nvSpPr>
          <p:spPr>
            <a:xfrm>
              <a:off x="1341736" y="5148039"/>
              <a:ext cx="728084" cy="253916"/>
            </a:xfrm>
            <a:prstGeom prst="rect">
              <a:avLst/>
            </a:prstGeom>
            <a:noFill/>
          </p:spPr>
          <p:txBody>
            <a:bodyPr wrap="none" rtlCol="0" anchor="ctr" anchorCtr="0">
              <a:spAutoFit/>
            </a:bodyPr>
            <a:lstStyle/>
            <a:p>
              <a:pPr>
                <a:lnSpc>
                  <a:spcPct val="100000"/>
                </a:lnSpc>
                <a:spcBef>
                  <a:spcPts val="0"/>
                </a:spcBef>
              </a:pPr>
              <a:r>
                <a:rPr lang="en-US" sz="1050" dirty="0">
                  <a:latin typeface="Gentona Book" pitchFamily="2" charset="77"/>
                  <a:ea typeface="Lato Light" panose="020F0502020204030203" pitchFamily="34" charset="0"/>
                  <a:cs typeface="Lato Light" panose="020F0502020204030203" pitchFamily="34" charset="0"/>
                </a:rPr>
                <a:t>Line Item</a:t>
              </a:r>
            </a:p>
          </p:txBody>
        </p:sp>
        <p:sp>
          <p:nvSpPr>
            <p:cNvPr id="69" name="TextBox 68">
              <a:extLst>
                <a:ext uri="{FF2B5EF4-FFF2-40B4-BE49-F238E27FC236}">
                  <a16:creationId xmlns:a16="http://schemas.microsoft.com/office/drawing/2014/main" id="{7B3F36F6-EE39-3A42-9FE2-1B0DF30E24FE}"/>
                </a:ext>
              </a:extLst>
            </p:cNvPr>
            <p:cNvSpPr txBox="1"/>
            <p:nvPr/>
          </p:nvSpPr>
          <p:spPr>
            <a:xfrm>
              <a:off x="2800595" y="5148039"/>
              <a:ext cx="434735"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70" name="TextBox 69">
              <a:extLst>
                <a:ext uri="{FF2B5EF4-FFF2-40B4-BE49-F238E27FC236}">
                  <a16:creationId xmlns:a16="http://schemas.microsoft.com/office/drawing/2014/main" id="{8CB6B703-8DD1-CD46-984B-1AEBCB901BBB}"/>
                </a:ext>
              </a:extLst>
            </p:cNvPr>
            <p:cNvSpPr txBox="1"/>
            <p:nvPr/>
          </p:nvSpPr>
          <p:spPr>
            <a:xfrm>
              <a:off x="4035036" y="5148039"/>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71" name="TextBox 70">
              <a:extLst>
                <a:ext uri="{FF2B5EF4-FFF2-40B4-BE49-F238E27FC236}">
                  <a16:creationId xmlns:a16="http://schemas.microsoft.com/office/drawing/2014/main" id="{1AC86AB5-57E2-1B45-8691-E83D7A23529A}"/>
                </a:ext>
              </a:extLst>
            </p:cNvPr>
            <p:cNvSpPr txBox="1"/>
            <p:nvPr/>
          </p:nvSpPr>
          <p:spPr>
            <a:xfrm>
              <a:off x="5269476" y="5148039"/>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72" name="TextBox 71">
              <a:extLst>
                <a:ext uri="{FF2B5EF4-FFF2-40B4-BE49-F238E27FC236}">
                  <a16:creationId xmlns:a16="http://schemas.microsoft.com/office/drawing/2014/main" id="{966524D7-327C-644F-B1CE-BBB72079BE6A}"/>
                </a:ext>
              </a:extLst>
            </p:cNvPr>
            <p:cNvSpPr txBox="1"/>
            <p:nvPr/>
          </p:nvSpPr>
          <p:spPr>
            <a:xfrm>
              <a:off x="6503914" y="5148039"/>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73" name="TextBox 72">
              <a:extLst>
                <a:ext uri="{FF2B5EF4-FFF2-40B4-BE49-F238E27FC236}">
                  <a16:creationId xmlns:a16="http://schemas.microsoft.com/office/drawing/2014/main" id="{E4AE243D-53E0-ED44-8FA0-FFD232709830}"/>
                </a:ext>
              </a:extLst>
            </p:cNvPr>
            <p:cNvSpPr txBox="1"/>
            <p:nvPr/>
          </p:nvSpPr>
          <p:spPr>
            <a:xfrm>
              <a:off x="7738355" y="5148039"/>
              <a:ext cx="434735"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74" name="TextBox 73">
              <a:extLst>
                <a:ext uri="{FF2B5EF4-FFF2-40B4-BE49-F238E27FC236}">
                  <a16:creationId xmlns:a16="http://schemas.microsoft.com/office/drawing/2014/main" id="{6AB29257-4B16-0545-8821-AEB9799B5C68}"/>
                </a:ext>
              </a:extLst>
            </p:cNvPr>
            <p:cNvSpPr txBox="1"/>
            <p:nvPr/>
          </p:nvSpPr>
          <p:spPr>
            <a:xfrm>
              <a:off x="8972795" y="5148039"/>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75" name="TextBox 74">
              <a:extLst>
                <a:ext uri="{FF2B5EF4-FFF2-40B4-BE49-F238E27FC236}">
                  <a16:creationId xmlns:a16="http://schemas.microsoft.com/office/drawing/2014/main" id="{F3340BFA-2EA5-BF4F-95C6-0C541315B9E8}"/>
                </a:ext>
              </a:extLst>
            </p:cNvPr>
            <p:cNvSpPr txBox="1"/>
            <p:nvPr/>
          </p:nvSpPr>
          <p:spPr>
            <a:xfrm>
              <a:off x="10207235" y="5148039"/>
              <a:ext cx="434734" cy="253916"/>
            </a:xfrm>
            <a:prstGeom prst="rect">
              <a:avLst/>
            </a:prstGeom>
            <a:noFill/>
          </p:spPr>
          <p:txBody>
            <a:bodyPr wrap="none" rtlCol="0" anchor="ctr" anchorCtr="0">
              <a:spAutoFit/>
            </a:bodyPr>
            <a:lstStyle/>
            <a:p>
              <a:pPr algn="ctr"/>
              <a:r>
                <a:rPr lang="en-US" sz="1050" dirty="0">
                  <a:latin typeface="Gentona Book" pitchFamily="2" charset="77"/>
                  <a:ea typeface="Lato Light" panose="020F0502020204030203" pitchFamily="34" charset="0"/>
                  <a:cs typeface="Lato Light" panose="020F0502020204030203" pitchFamily="34" charset="0"/>
                </a:rPr>
                <a:t>000</a:t>
              </a:r>
            </a:p>
          </p:txBody>
        </p:sp>
        <p:sp>
          <p:nvSpPr>
            <p:cNvPr id="76" name="TextBox 75">
              <a:extLst>
                <a:ext uri="{FF2B5EF4-FFF2-40B4-BE49-F238E27FC236}">
                  <a16:creationId xmlns:a16="http://schemas.microsoft.com/office/drawing/2014/main" id="{EE5FD879-8A89-004A-BFCE-1D022629A1BC}"/>
                </a:ext>
              </a:extLst>
            </p:cNvPr>
            <p:cNvSpPr txBox="1"/>
            <p:nvPr/>
          </p:nvSpPr>
          <p:spPr>
            <a:xfrm>
              <a:off x="1166303" y="4002082"/>
              <a:ext cx="3379451" cy="276999"/>
            </a:xfrm>
            <a:prstGeom prst="rect">
              <a:avLst/>
            </a:prstGeom>
            <a:noFill/>
          </p:spPr>
          <p:txBody>
            <a:bodyPr wrap="none" rtlCol="0" anchor="ctr" anchorCtr="0">
              <a:spAutoFit/>
            </a:bodyPr>
            <a:lstStyle/>
            <a:p>
              <a:r>
                <a:rPr lang="en-US" sz="1200" b="1" dirty="0">
                  <a:solidFill>
                    <a:schemeClr val="tx2"/>
                  </a:solidFill>
                  <a:latin typeface="Gentona Book" pitchFamily="2" charset="77"/>
                  <a:ea typeface="League Spartan" charset="0"/>
                  <a:cs typeface="Poppins" pitchFamily="2" charset="77"/>
                </a:rPr>
                <a:t>EXPENSE (CURRENCY AMOUNTS IN MILLIONS)</a:t>
              </a:r>
            </a:p>
          </p:txBody>
        </p:sp>
        <p:sp>
          <p:nvSpPr>
            <p:cNvPr id="77" name="TextBox 76">
              <a:extLst>
                <a:ext uri="{FF2B5EF4-FFF2-40B4-BE49-F238E27FC236}">
                  <a16:creationId xmlns:a16="http://schemas.microsoft.com/office/drawing/2014/main" id="{A8CD924B-B542-D945-BCF2-19B90133A98A}"/>
                </a:ext>
              </a:extLst>
            </p:cNvPr>
            <p:cNvSpPr txBox="1"/>
            <p:nvPr/>
          </p:nvSpPr>
          <p:spPr>
            <a:xfrm>
              <a:off x="1166303" y="1710873"/>
              <a:ext cx="2308645" cy="276999"/>
            </a:xfrm>
            <a:prstGeom prst="rect">
              <a:avLst/>
            </a:prstGeom>
            <a:noFill/>
          </p:spPr>
          <p:txBody>
            <a:bodyPr wrap="none" rtlCol="0" anchor="ctr" anchorCtr="0">
              <a:spAutoFit/>
            </a:bodyPr>
            <a:lstStyle/>
            <a:p>
              <a:r>
                <a:rPr lang="en-US" sz="1200" b="1" dirty="0">
                  <a:solidFill>
                    <a:schemeClr val="tx2"/>
                  </a:solidFill>
                  <a:latin typeface="Gentona Book" pitchFamily="2" charset="77"/>
                  <a:ea typeface="League Spartan" charset="0"/>
                  <a:cs typeface="Poppins" pitchFamily="2" charset="77"/>
                </a:rPr>
                <a:t>EXPENSE MANAGEMENT KPI’S</a:t>
              </a:r>
            </a:p>
          </p:txBody>
        </p:sp>
        <p:sp>
          <p:nvSpPr>
            <p:cNvPr id="78" name="Rectangle 77">
              <a:extLst>
                <a:ext uri="{FF2B5EF4-FFF2-40B4-BE49-F238E27FC236}">
                  <a16:creationId xmlns:a16="http://schemas.microsoft.com/office/drawing/2014/main" id="{CC5B1CFA-1C60-1F48-BAA3-00E56DE0D662}"/>
                </a:ext>
              </a:extLst>
            </p:cNvPr>
            <p:cNvSpPr/>
            <p:nvPr/>
          </p:nvSpPr>
          <p:spPr>
            <a:xfrm>
              <a:off x="1166303" y="2026678"/>
              <a:ext cx="2024305" cy="250489"/>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79" name="Rectangle 78">
              <a:extLst>
                <a:ext uri="{FF2B5EF4-FFF2-40B4-BE49-F238E27FC236}">
                  <a16:creationId xmlns:a16="http://schemas.microsoft.com/office/drawing/2014/main" id="{E0B877B4-CC3F-8242-9676-149B3DC2F6E4}"/>
                </a:ext>
              </a:extLst>
            </p:cNvPr>
            <p:cNvSpPr/>
            <p:nvPr/>
          </p:nvSpPr>
          <p:spPr>
            <a:xfrm>
              <a:off x="3190608" y="2026678"/>
              <a:ext cx="1364973" cy="250489"/>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b="1" dirty="0">
                <a:latin typeface="Gentona Book" pitchFamily="2" charset="77"/>
              </a:endParaRPr>
            </a:p>
          </p:txBody>
        </p:sp>
        <p:sp>
          <p:nvSpPr>
            <p:cNvPr id="80" name="Rectangle 79">
              <a:extLst>
                <a:ext uri="{FF2B5EF4-FFF2-40B4-BE49-F238E27FC236}">
                  <a16:creationId xmlns:a16="http://schemas.microsoft.com/office/drawing/2014/main" id="{DC6E09BA-3BA6-EE49-B773-0ADDC14F8076}"/>
                </a:ext>
              </a:extLst>
            </p:cNvPr>
            <p:cNvSpPr/>
            <p:nvPr/>
          </p:nvSpPr>
          <p:spPr>
            <a:xfrm>
              <a:off x="4554997" y="2026678"/>
              <a:ext cx="1364973" cy="250489"/>
            </a:xfrm>
            <a:prstGeom prst="rect">
              <a:avLst/>
            </a:prstGeom>
            <a:solidFill>
              <a:schemeClr val="accent2"/>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b="1" dirty="0">
                <a:latin typeface="Gentona Book" pitchFamily="2" charset="77"/>
              </a:endParaRPr>
            </a:p>
          </p:txBody>
        </p:sp>
        <p:sp>
          <p:nvSpPr>
            <p:cNvPr id="81" name="Rectangle 80">
              <a:extLst>
                <a:ext uri="{FF2B5EF4-FFF2-40B4-BE49-F238E27FC236}">
                  <a16:creationId xmlns:a16="http://schemas.microsoft.com/office/drawing/2014/main" id="{277F8CFF-D155-C842-8FEF-EDBEA7E67E07}"/>
                </a:ext>
              </a:extLst>
            </p:cNvPr>
            <p:cNvSpPr/>
            <p:nvPr/>
          </p:nvSpPr>
          <p:spPr>
            <a:xfrm>
              <a:off x="1166303" y="2278432"/>
              <a:ext cx="2024305"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2" name="Rectangle 81">
              <a:extLst>
                <a:ext uri="{FF2B5EF4-FFF2-40B4-BE49-F238E27FC236}">
                  <a16:creationId xmlns:a16="http://schemas.microsoft.com/office/drawing/2014/main" id="{47F2BF68-E18B-224C-9D80-2DF1D86985A6}"/>
                </a:ext>
              </a:extLst>
            </p:cNvPr>
            <p:cNvSpPr/>
            <p:nvPr/>
          </p:nvSpPr>
          <p:spPr>
            <a:xfrm>
              <a:off x="3190608" y="2278432"/>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3" name="Rectangle 82">
              <a:extLst>
                <a:ext uri="{FF2B5EF4-FFF2-40B4-BE49-F238E27FC236}">
                  <a16:creationId xmlns:a16="http://schemas.microsoft.com/office/drawing/2014/main" id="{F44D0746-939E-314B-AC9E-D0D00CF3F111}"/>
                </a:ext>
              </a:extLst>
            </p:cNvPr>
            <p:cNvSpPr/>
            <p:nvPr/>
          </p:nvSpPr>
          <p:spPr>
            <a:xfrm>
              <a:off x="4554997" y="2278432"/>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4" name="Rectangle 83">
              <a:extLst>
                <a:ext uri="{FF2B5EF4-FFF2-40B4-BE49-F238E27FC236}">
                  <a16:creationId xmlns:a16="http://schemas.microsoft.com/office/drawing/2014/main" id="{6CDE5933-41D8-144C-8658-F33D22AE7FD7}"/>
                </a:ext>
              </a:extLst>
            </p:cNvPr>
            <p:cNvSpPr/>
            <p:nvPr/>
          </p:nvSpPr>
          <p:spPr>
            <a:xfrm>
              <a:off x="1166303" y="2528921"/>
              <a:ext cx="2024305"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5" name="Rectangle 84">
              <a:extLst>
                <a:ext uri="{FF2B5EF4-FFF2-40B4-BE49-F238E27FC236}">
                  <a16:creationId xmlns:a16="http://schemas.microsoft.com/office/drawing/2014/main" id="{E31E6A12-B2EC-2641-A0B0-A7E8E7A5D6AF}"/>
                </a:ext>
              </a:extLst>
            </p:cNvPr>
            <p:cNvSpPr/>
            <p:nvPr/>
          </p:nvSpPr>
          <p:spPr>
            <a:xfrm>
              <a:off x="3190608" y="2528921"/>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6" name="Rectangle 85">
              <a:extLst>
                <a:ext uri="{FF2B5EF4-FFF2-40B4-BE49-F238E27FC236}">
                  <a16:creationId xmlns:a16="http://schemas.microsoft.com/office/drawing/2014/main" id="{3FB3E7ED-B000-6E40-BD06-6607B671FA54}"/>
                </a:ext>
              </a:extLst>
            </p:cNvPr>
            <p:cNvSpPr/>
            <p:nvPr/>
          </p:nvSpPr>
          <p:spPr>
            <a:xfrm>
              <a:off x="4554997" y="2528921"/>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7" name="Rectangle 86">
              <a:extLst>
                <a:ext uri="{FF2B5EF4-FFF2-40B4-BE49-F238E27FC236}">
                  <a16:creationId xmlns:a16="http://schemas.microsoft.com/office/drawing/2014/main" id="{6FFE4B88-12B5-3D40-A543-E5E73C3AAEBE}"/>
                </a:ext>
              </a:extLst>
            </p:cNvPr>
            <p:cNvSpPr/>
            <p:nvPr/>
          </p:nvSpPr>
          <p:spPr>
            <a:xfrm>
              <a:off x="1166303" y="2779410"/>
              <a:ext cx="2024305"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8" name="Rectangle 87">
              <a:extLst>
                <a:ext uri="{FF2B5EF4-FFF2-40B4-BE49-F238E27FC236}">
                  <a16:creationId xmlns:a16="http://schemas.microsoft.com/office/drawing/2014/main" id="{CA1BDDEA-9EDC-9443-AA3D-C0E95A548421}"/>
                </a:ext>
              </a:extLst>
            </p:cNvPr>
            <p:cNvSpPr/>
            <p:nvPr/>
          </p:nvSpPr>
          <p:spPr>
            <a:xfrm>
              <a:off x="3190608" y="2779410"/>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89" name="Rectangle 88">
              <a:extLst>
                <a:ext uri="{FF2B5EF4-FFF2-40B4-BE49-F238E27FC236}">
                  <a16:creationId xmlns:a16="http://schemas.microsoft.com/office/drawing/2014/main" id="{BCA80A2A-82AF-E447-9DAF-74D2CC017800}"/>
                </a:ext>
              </a:extLst>
            </p:cNvPr>
            <p:cNvSpPr/>
            <p:nvPr/>
          </p:nvSpPr>
          <p:spPr>
            <a:xfrm>
              <a:off x="4554997" y="2779410"/>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0" name="Rectangle 89">
              <a:extLst>
                <a:ext uri="{FF2B5EF4-FFF2-40B4-BE49-F238E27FC236}">
                  <a16:creationId xmlns:a16="http://schemas.microsoft.com/office/drawing/2014/main" id="{B3706634-A309-684A-AC19-C9B1231DDF3A}"/>
                </a:ext>
              </a:extLst>
            </p:cNvPr>
            <p:cNvSpPr/>
            <p:nvPr/>
          </p:nvSpPr>
          <p:spPr>
            <a:xfrm>
              <a:off x="1166303" y="3028269"/>
              <a:ext cx="2024305"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1" name="Rectangle 90">
              <a:extLst>
                <a:ext uri="{FF2B5EF4-FFF2-40B4-BE49-F238E27FC236}">
                  <a16:creationId xmlns:a16="http://schemas.microsoft.com/office/drawing/2014/main" id="{7E4EF408-41C6-C341-9C32-BA835430FBA5}"/>
                </a:ext>
              </a:extLst>
            </p:cNvPr>
            <p:cNvSpPr/>
            <p:nvPr/>
          </p:nvSpPr>
          <p:spPr>
            <a:xfrm>
              <a:off x="3190608" y="3028269"/>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2" name="Rectangle 91">
              <a:extLst>
                <a:ext uri="{FF2B5EF4-FFF2-40B4-BE49-F238E27FC236}">
                  <a16:creationId xmlns:a16="http://schemas.microsoft.com/office/drawing/2014/main" id="{D2A6FD35-BE53-E146-9240-B0EA7D9964D3}"/>
                </a:ext>
              </a:extLst>
            </p:cNvPr>
            <p:cNvSpPr/>
            <p:nvPr/>
          </p:nvSpPr>
          <p:spPr>
            <a:xfrm>
              <a:off x="4554997" y="3028269"/>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3" name="Rectangle 92">
              <a:extLst>
                <a:ext uri="{FF2B5EF4-FFF2-40B4-BE49-F238E27FC236}">
                  <a16:creationId xmlns:a16="http://schemas.microsoft.com/office/drawing/2014/main" id="{C04DE920-ABBD-5245-A331-5A1DF508ECA5}"/>
                </a:ext>
              </a:extLst>
            </p:cNvPr>
            <p:cNvSpPr/>
            <p:nvPr/>
          </p:nvSpPr>
          <p:spPr>
            <a:xfrm>
              <a:off x="1166303" y="3277127"/>
              <a:ext cx="2024305"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4" name="Rectangle 93">
              <a:extLst>
                <a:ext uri="{FF2B5EF4-FFF2-40B4-BE49-F238E27FC236}">
                  <a16:creationId xmlns:a16="http://schemas.microsoft.com/office/drawing/2014/main" id="{34951CA1-F1F4-BC4D-9486-CF33A99FA1F5}"/>
                </a:ext>
              </a:extLst>
            </p:cNvPr>
            <p:cNvSpPr/>
            <p:nvPr/>
          </p:nvSpPr>
          <p:spPr>
            <a:xfrm>
              <a:off x="3190608" y="3277127"/>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5" name="Rectangle 94">
              <a:extLst>
                <a:ext uri="{FF2B5EF4-FFF2-40B4-BE49-F238E27FC236}">
                  <a16:creationId xmlns:a16="http://schemas.microsoft.com/office/drawing/2014/main" id="{6D019A08-0EC5-6042-8FFE-49F931B18D85}"/>
                </a:ext>
              </a:extLst>
            </p:cNvPr>
            <p:cNvSpPr/>
            <p:nvPr/>
          </p:nvSpPr>
          <p:spPr>
            <a:xfrm>
              <a:off x="4554997" y="3277127"/>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6" name="Rectangle 95">
              <a:extLst>
                <a:ext uri="{FF2B5EF4-FFF2-40B4-BE49-F238E27FC236}">
                  <a16:creationId xmlns:a16="http://schemas.microsoft.com/office/drawing/2014/main" id="{C83FD524-1DCE-6149-95BF-28ED8851E247}"/>
                </a:ext>
              </a:extLst>
            </p:cNvPr>
            <p:cNvSpPr/>
            <p:nvPr/>
          </p:nvSpPr>
          <p:spPr>
            <a:xfrm>
              <a:off x="1166303" y="3529696"/>
              <a:ext cx="2024305"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7" name="Rectangle 96">
              <a:extLst>
                <a:ext uri="{FF2B5EF4-FFF2-40B4-BE49-F238E27FC236}">
                  <a16:creationId xmlns:a16="http://schemas.microsoft.com/office/drawing/2014/main" id="{1842AAAA-3B8C-E44C-A1DE-FE4926236F38}"/>
                </a:ext>
              </a:extLst>
            </p:cNvPr>
            <p:cNvSpPr/>
            <p:nvPr/>
          </p:nvSpPr>
          <p:spPr>
            <a:xfrm>
              <a:off x="3190608" y="3529696"/>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8" name="Rectangle 97">
              <a:extLst>
                <a:ext uri="{FF2B5EF4-FFF2-40B4-BE49-F238E27FC236}">
                  <a16:creationId xmlns:a16="http://schemas.microsoft.com/office/drawing/2014/main" id="{3C2F5014-536E-1640-B302-8052CB8BD10A}"/>
                </a:ext>
              </a:extLst>
            </p:cNvPr>
            <p:cNvSpPr/>
            <p:nvPr/>
          </p:nvSpPr>
          <p:spPr>
            <a:xfrm>
              <a:off x="4554997" y="3529696"/>
              <a:ext cx="1364973" cy="250489"/>
            </a:xfrm>
            <a:prstGeom prst="rect">
              <a:avLst/>
            </a:prstGeom>
            <a:solidFill>
              <a:schemeClr val="bg2">
                <a:lumMod val="60000"/>
                <a:lumOff val="40000"/>
              </a:schemeClr>
            </a:solid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Gentona Book" pitchFamily="2" charset="77"/>
              </a:endParaRPr>
            </a:p>
          </p:txBody>
        </p:sp>
        <p:sp>
          <p:nvSpPr>
            <p:cNvPr id="99" name="TextBox 98">
              <a:extLst>
                <a:ext uri="{FF2B5EF4-FFF2-40B4-BE49-F238E27FC236}">
                  <a16:creationId xmlns:a16="http://schemas.microsoft.com/office/drawing/2014/main" id="{E1F63017-D9F9-1E4F-B5F8-95D1BB1C3237}"/>
                </a:ext>
              </a:extLst>
            </p:cNvPr>
            <p:cNvSpPr txBox="1"/>
            <p:nvPr/>
          </p:nvSpPr>
          <p:spPr>
            <a:xfrm>
              <a:off x="1901778" y="2024964"/>
              <a:ext cx="553357"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100" name="TextBox 99">
              <a:extLst>
                <a:ext uri="{FF2B5EF4-FFF2-40B4-BE49-F238E27FC236}">
                  <a16:creationId xmlns:a16="http://schemas.microsoft.com/office/drawing/2014/main" id="{9F860567-BEEC-7D47-BFC5-6F68C7A6010C}"/>
                </a:ext>
              </a:extLst>
            </p:cNvPr>
            <p:cNvSpPr txBox="1"/>
            <p:nvPr/>
          </p:nvSpPr>
          <p:spPr>
            <a:xfrm>
              <a:off x="3596416" y="2024964"/>
              <a:ext cx="553357"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101" name="TextBox 100">
              <a:extLst>
                <a:ext uri="{FF2B5EF4-FFF2-40B4-BE49-F238E27FC236}">
                  <a16:creationId xmlns:a16="http://schemas.microsoft.com/office/drawing/2014/main" id="{267CCB89-0AA7-C844-A23B-E81D0F77C52E}"/>
                </a:ext>
              </a:extLst>
            </p:cNvPr>
            <p:cNvSpPr txBox="1"/>
            <p:nvPr/>
          </p:nvSpPr>
          <p:spPr>
            <a:xfrm>
              <a:off x="4960805" y="2024964"/>
              <a:ext cx="553357" cy="253916"/>
            </a:xfrm>
            <a:prstGeom prst="rect">
              <a:avLst/>
            </a:prstGeom>
            <a:noFill/>
          </p:spPr>
          <p:txBody>
            <a:bodyPr wrap="none" rtlCol="0" anchor="ctr" anchorCtr="0">
              <a:spAutoFit/>
            </a:bodyPr>
            <a:lstStyle/>
            <a:p>
              <a:pPr algn="ctr"/>
              <a:r>
                <a:rPr lang="en-US" sz="1050" b="1" dirty="0">
                  <a:solidFill>
                    <a:schemeClr val="bg1"/>
                  </a:solidFill>
                  <a:latin typeface="Gentona Book" pitchFamily="2" charset="77"/>
                  <a:ea typeface="League Spartan" charset="0"/>
                  <a:cs typeface="Poppins" pitchFamily="2" charset="77"/>
                </a:rPr>
                <a:t>NAME</a:t>
              </a:r>
            </a:p>
          </p:txBody>
        </p:sp>
        <p:sp>
          <p:nvSpPr>
            <p:cNvPr id="102" name="Subtitle 2">
              <a:extLst>
                <a:ext uri="{FF2B5EF4-FFF2-40B4-BE49-F238E27FC236}">
                  <a16:creationId xmlns:a16="http://schemas.microsoft.com/office/drawing/2014/main" id="{1FC5DACB-1DB0-4748-A711-AFC74B46E448}"/>
                </a:ext>
              </a:extLst>
            </p:cNvPr>
            <p:cNvSpPr txBox="1">
              <a:spLocks/>
            </p:cNvSpPr>
            <p:nvPr/>
          </p:nvSpPr>
          <p:spPr>
            <a:xfrm>
              <a:off x="1814417" y="2276718"/>
              <a:ext cx="72808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Line Item</a:t>
              </a:r>
            </a:p>
          </p:txBody>
        </p:sp>
        <p:sp>
          <p:nvSpPr>
            <p:cNvPr id="103" name="Subtitle 2">
              <a:extLst>
                <a:ext uri="{FF2B5EF4-FFF2-40B4-BE49-F238E27FC236}">
                  <a16:creationId xmlns:a16="http://schemas.microsoft.com/office/drawing/2014/main" id="{954E60D2-72A3-BA43-AA88-B2D8E0912394}"/>
                </a:ext>
              </a:extLst>
            </p:cNvPr>
            <p:cNvSpPr txBox="1">
              <a:spLocks/>
            </p:cNvSpPr>
            <p:nvPr/>
          </p:nvSpPr>
          <p:spPr>
            <a:xfrm>
              <a:off x="1814414" y="2528919"/>
              <a:ext cx="728083"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Line Item</a:t>
              </a:r>
            </a:p>
          </p:txBody>
        </p:sp>
        <p:sp>
          <p:nvSpPr>
            <p:cNvPr id="104" name="Subtitle 2">
              <a:extLst>
                <a:ext uri="{FF2B5EF4-FFF2-40B4-BE49-F238E27FC236}">
                  <a16:creationId xmlns:a16="http://schemas.microsoft.com/office/drawing/2014/main" id="{39C58B80-0E26-7A48-AEF3-15C5A8151C6F}"/>
                </a:ext>
              </a:extLst>
            </p:cNvPr>
            <p:cNvSpPr txBox="1">
              <a:spLocks/>
            </p:cNvSpPr>
            <p:nvPr/>
          </p:nvSpPr>
          <p:spPr>
            <a:xfrm>
              <a:off x="1814415" y="2777696"/>
              <a:ext cx="728083"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Line Item</a:t>
              </a:r>
            </a:p>
          </p:txBody>
        </p:sp>
        <p:sp>
          <p:nvSpPr>
            <p:cNvPr id="105" name="Subtitle 2">
              <a:extLst>
                <a:ext uri="{FF2B5EF4-FFF2-40B4-BE49-F238E27FC236}">
                  <a16:creationId xmlns:a16="http://schemas.microsoft.com/office/drawing/2014/main" id="{44028686-824B-884D-B9FC-12DC3A4DB5DC}"/>
                </a:ext>
              </a:extLst>
            </p:cNvPr>
            <p:cNvSpPr txBox="1">
              <a:spLocks/>
            </p:cNvSpPr>
            <p:nvPr/>
          </p:nvSpPr>
          <p:spPr>
            <a:xfrm>
              <a:off x="1814416" y="3026554"/>
              <a:ext cx="728083"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Line Item</a:t>
              </a:r>
            </a:p>
          </p:txBody>
        </p:sp>
        <p:sp>
          <p:nvSpPr>
            <p:cNvPr id="106" name="Subtitle 2">
              <a:extLst>
                <a:ext uri="{FF2B5EF4-FFF2-40B4-BE49-F238E27FC236}">
                  <a16:creationId xmlns:a16="http://schemas.microsoft.com/office/drawing/2014/main" id="{F8A720FA-1B9A-E74D-A74E-D9A64E276208}"/>
                </a:ext>
              </a:extLst>
            </p:cNvPr>
            <p:cNvSpPr txBox="1">
              <a:spLocks/>
            </p:cNvSpPr>
            <p:nvPr/>
          </p:nvSpPr>
          <p:spPr>
            <a:xfrm>
              <a:off x="1814415" y="3273971"/>
              <a:ext cx="72808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Line Item</a:t>
              </a:r>
            </a:p>
          </p:txBody>
        </p:sp>
        <p:sp>
          <p:nvSpPr>
            <p:cNvPr id="107" name="Subtitle 2">
              <a:extLst>
                <a:ext uri="{FF2B5EF4-FFF2-40B4-BE49-F238E27FC236}">
                  <a16:creationId xmlns:a16="http://schemas.microsoft.com/office/drawing/2014/main" id="{09CCBBEC-350B-0C4F-B65B-A6F5BE3885C0}"/>
                </a:ext>
              </a:extLst>
            </p:cNvPr>
            <p:cNvSpPr txBox="1">
              <a:spLocks/>
            </p:cNvSpPr>
            <p:nvPr/>
          </p:nvSpPr>
          <p:spPr>
            <a:xfrm>
              <a:off x="1814414" y="3530217"/>
              <a:ext cx="72808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Line Item</a:t>
              </a:r>
            </a:p>
          </p:txBody>
        </p:sp>
        <p:sp>
          <p:nvSpPr>
            <p:cNvPr id="108" name="Subtitle 2">
              <a:extLst>
                <a:ext uri="{FF2B5EF4-FFF2-40B4-BE49-F238E27FC236}">
                  <a16:creationId xmlns:a16="http://schemas.microsoft.com/office/drawing/2014/main" id="{C3E33F33-D494-C241-8429-2A777AA80196}"/>
                </a:ext>
              </a:extLst>
            </p:cNvPr>
            <p:cNvSpPr txBox="1">
              <a:spLocks/>
            </p:cNvSpPr>
            <p:nvPr/>
          </p:nvSpPr>
          <p:spPr>
            <a:xfrm>
              <a:off x="3629278" y="2276718"/>
              <a:ext cx="48763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1,767</a:t>
              </a:r>
            </a:p>
          </p:txBody>
        </p:sp>
        <p:sp>
          <p:nvSpPr>
            <p:cNvPr id="109" name="Subtitle 2">
              <a:extLst>
                <a:ext uri="{FF2B5EF4-FFF2-40B4-BE49-F238E27FC236}">
                  <a16:creationId xmlns:a16="http://schemas.microsoft.com/office/drawing/2014/main" id="{4A7A451C-99A7-0A48-9388-9ABA5A64A2A9}"/>
                </a:ext>
              </a:extLst>
            </p:cNvPr>
            <p:cNvSpPr txBox="1">
              <a:spLocks/>
            </p:cNvSpPr>
            <p:nvPr/>
          </p:nvSpPr>
          <p:spPr>
            <a:xfrm>
              <a:off x="3629277" y="2528919"/>
              <a:ext cx="48763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1,767</a:t>
              </a:r>
            </a:p>
          </p:txBody>
        </p:sp>
        <p:sp>
          <p:nvSpPr>
            <p:cNvPr id="110" name="Subtitle 2">
              <a:extLst>
                <a:ext uri="{FF2B5EF4-FFF2-40B4-BE49-F238E27FC236}">
                  <a16:creationId xmlns:a16="http://schemas.microsoft.com/office/drawing/2014/main" id="{E9D111AE-DFE0-E941-B91D-72337F4593A5}"/>
                </a:ext>
              </a:extLst>
            </p:cNvPr>
            <p:cNvSpPr txBox="1">
              <a:spLocks/>
            </p:cNvSpPr>
            <p:nvPr/>
          </p:nvSpPr>
          <p:spPr>
            <a:xfrm>
              <a:off x="3629277" y="2777696"/>
              <a:ext cx="48763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1,767</a:t>
              </a:r>
            </a:p>
          </p:txBody>
        </p:sp>
        <p:sp>
          <p:nvSpPr>
            <p:cNvPr id="111" name="Subtitle 2">
              <a:extLst>
                <a:ext uri="{FF2B5EF4-FFF2-40B4-BE49-F238E27FC236}">
                  <a16:creationId xmlns:a16="http://schemas.microsoft.com/office/drawing/2014/main" id="{9752AF2D-9AF7-1649-B565-6AFDC67F7F93}"/>
                </a:ext>
              </a:extLst>
            </p:cNvPr>
            <p:cNvSpPr txBox="1">
              <a:spLocks/>
            </p:cNvSpPr>
            <p:nvPr/>
          </p:nvSpPr>
          <p:spPr>
            <a:xfrm>
              <a:off x="3629277" y="3026554"/>
              <a:ext cx="48763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1,767</a:t>
              </a:r>
            </a:p>
          </p:txBody>
        </p:sp>
        <p:sp>
          <p:nvSpPr>
            <p:cNvPr id="112" name="Subtitle 2">
              <a:extLst>
                <a:ext uri="{FF2B5EF4-FFF2-40B4-BE49-F238E27FC236}">
                  <a16:creationId xmlns:a16="http://schemas.microsoft.com/office/drawing/2014/main" id="{6110C5CF-AF52-D04E-AF60-1BB21DCE3C64}"/>
                </a:ext>
              </a:extLst>
            </p:cNvPr>
            <p:cNvSpPr txBox="1">
              <a:spLocks/>
            </p:cNvSpPr>
            <p:nvPr/>
          </p:nvSpPr>
          <p:spPr>
            <a:xfrm>
              <a:off x="3629277" y="3273971"/>
              <a:ext cx="48763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1,767</a:t>
              </a:r>
            </a:p>
          </p:txBody>
        </p:sp>
        <p:sp>
          <p:nvSpPr>
            <p:cNvPr id="113" name="Subtitle 2">
              <a:extLst>
                <a:ext uri="{FF2B5EF4-FFF2-40B4-BE49-F238E27FC236}">
                  <a16:creationId xmlns:a16="http://schemas.microsoft.com/office/drawing/2014/main" id="{78F90174-296E-9349-A811-240F9A154C44}"/>
                </a:ext>
              </a:extLst>
            </p:cNvPr>
            <p:cNvSpPr txBox="1">
              <a:spLocks/>
            </p:cNvSpPr>
            <p:nvPr/>
          </p:nvSpPr>
          <p:spPr>
            <a:xfrm>
              <a:off x="3629277" y="3530217"/>
              <a:ext cx="487634" cy="253916"/>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1,767</a:t>
              </a:r>
            </a:p>
          </p:txBody>
        </p:sp>
        <p:sp>
          <p:nvSpPr>
            <p:cNvPr id="114" name="Subtitle 2">
              <a:extLst>
                <a:ext uri="{FF2B5EF4-FFF2-40B4-BE49-F238E27FC236}">
                  <a16:creationId xmlns:a16="http://schemas.microsoft.com/office/drawing/2014/main" id="{2B88367B-D1A4-7642-BB96-55DCB1FDB5E8}"/>
                </a:ext>
              </a:extLst>
            </p:cNvPr>
            <p:cNvSpPr txBox="1">
              <a:spLocks/>
            </p:cNvSpPr>
            <p:nvPr/>
          </p:nvSpPr>
          <p:spPr>
            <a:xfrm>
              <a:off x="5049261" y="2272871"/>
              <a:ext cx="377026" cy="261610"/>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4%</a:t>
              </a:r>
            </a:p>
          </p:txBody>
        </p:sp>
        <p:sp>
          <p:nvSpPr>
            <p:cNvPr id="115" name="Subtitle 2">
              <a:extLst>
                <a:ext uri="{FF2B5EF4-FFF2-40B4-BE49-F238E27FC236}">
                  <a16:creationId xmlns:a16="http://schemas.microsoft.com/office/drawing/2014/main" id="{D7347A4A-8F62-E04D-BB28-53DA8BD26FF0}"/>
                </a:ext>
              </a:extLst>
            </p:cNvPr>
            <p:cNvSpPr txBox="1">
              <a:spLocks/>
            </p:cNvSpPr>
            <p:nvPr/>
          </p:nvSpPr>
          <p:spPr>
            <a:xfrm>
              <a:off x="5049261" y="2525072"/>
              <a:ext cx="377026" cy="261610"/>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4%</a:t>
              </a:r>
            </a:p>
          </p:txBody>
        </p:sp>
        <p:sp>
          <p:nvSpPr>
            <p:cNvPr id="116" name="Subtitle 2">
              <a:extLst>
                <a:ext uri="{FF2B5EF4-FFF2-40B4-BE49-F238E27FC236}">
                  <a16:creationId xmlns:a16="http://schemas.microsoft.com/office/drawing/2014/main" id="{7612DF34-F753-D443-B8CA-95D497ADF2EC}"/>
                </a:ext>
              </a:extLst>
            </p:cNvPr>
            <p:cNvSpPr txBox="1">
              <a:spLocks/>
            </p:cNvSpPr>
            <p:nvPr/>
          </p:nvSpPr>
          <p:spPr>
            <a:xfrm>
              <a:off x="5049261" y="2773849"/>
              <a:ext cx="377026" cy="261610"/>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4%</a:t>
              </a:r>
            </a:p>
          </p:txBody>
        </p:sp>
        <p:sp>
          <p:nvSpPr>
            <p:cNvPr id="117" name="Subtitle 2">
              <a:extLst>
                <a:ext uri="{FF2B5EF4-FFF2-40B4-BE49-F238E27FC236}">
                  <a16:creationId xmlns:a16="http://schemas.microsoft.com/office/drawing/2014/main" id="{99C315FD-A259-0141-9F1A-2E985F600612}"/>
                </a:ext>
              </a:extLst>
            </p:cNvPr>
            <p:cNvSpPr txBox="1">
              <a:spLocks/>
            </p:cNvSpPr>
            <p:nvPr/>
          </p:nvSpPr>
          <p:spPr>
            <a:xfrm>
              <a:off x="5049261" y="3022707"/>
              <a:ext cx="377026" cy="261610"/>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4%</a:t>
              </a:r>
            </a:p>
          </p:txBody>
        </p:sp>
        <p:sp>
          <p:nvSpPr>
            <p:cNvPr id="118" name="Subtitle 2">
              <a:extLst>
                <a:ext uri="{FF2B5EF4-FFF2-40B4-BE49-F238E27FC236}">
                  <a16:creationId xmlns:a16="http://schemas.microsoft.com/office/drawing/2014/main" id="{F7C83495-6639-9547-8953-EFCD044A86E1}"/>
                </a:ext>
              </a:extLst>
            </p:cNvPr>
            <p:cNvSpPr txBox="1">
              <a:spLocks/>
            </p:cNvSpPr>
            <p:nvPr/>
          </p:nvSpPr>
          <p:spPr>
            <a:xfrm>
              <a:off x="5049261" y="3270124"/>
              <a:ext cx="377026" cy="261610"/>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4%</a:t>
              </a:r>
            </a:p>
          </p:txBody>
        </p:sp>
        <p:sp>
          <p:nvSpPr>
            <p:cNvPr id="119" name="Subtitle 2">
              <a:extLst>
                <a:ext uri="{FF2B5EF4-FFF2-40B4-BE49-F238E27FC236}">
                  <a16:creationId xmlns:a16="http://schemas.microsoft.com/office/drawing/2014/main" id="{36154DE4-3632-C34C-BCB4-A7C941FA9931}"/>
                </a:ext>
              </a:extLst>
            </p:cNvPr>
            <p:cNvSpPr txBox="1">
              <a:spLocks/>
            </p:cNvSpPr>
            <p:nvPr/>
          </p:nvSpPr>
          <p:spPr>
            <a:xfrm>
              <a:off x="5049261" y="3526370"/>
              <a:ext cx="377026" cy="261610"/>
            </a:xfrm>
            <a:prstGeom prst="rect">
              <a:avLst/>
            </a:prstGeom>
          </p:spPr>
          <p:txBody>
            <a:bodyPr vert="horz" wrap="none" lIns="91440" tIns="45720" rIns="91440" bIns="45720" rtlCol="0" anchor="ctr">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spcBef>
                  <a:spcPts val="0"/>
                </a:spcBef>
              </a:pPr>
              <a:r>
                <a:rPr lang="en-US" sz="1050" dirty="0">
                  <a:solidFill>
                    <a:schemeClr val="tx1"/>
                  </a:solidFill>
                  <a:latin typeface="Gentona Book" pitchFamily="2" charset="77"/>
                  <a:ea typeface="Lato Light" panose="020F0502020204030203" pitchFamily="34" charset="0"/>
                  <a:cs typeface="Lato Light" panose="020F0502020204030203" pitchFamily="34" charset="0"/>
                </a:rPr>
                <a:t>4%</a:t>
              </a:r>
            </a:p>
          </p:txBody>
        </p:sp>
        <p:graphicFrame>
          <p:nvGraphicFramePr>
            <p:cNvPr id="120" name="Chart 119">
              <a:extLst>
                <a:ext uri="{FF2B5EF4-FFF2-40B4-BE49-F238E27FC236}">
                  <a16:creationId xmlns:a16="http://schemas.microsoft.com/office/drawing/2014/main" id="{9A96FE13-8235-0649-BB26-A54B743D4214}"/>
                </a:ext>
              </a:extLst>
            </p:cNvPr>
            <p:cNvGraphicFramePr/>
            <p:nvPr>
              <p:extLst>
                <p:ext uri="{D42A27DB-BD31-4B8C-83A1-F6EECF244321}">
                  <p14:modId xmlns:p14="http://schemas.microsoft.com/office/powerpoint/2010/main" val="1148057175"/>
                </p:ext>
              </p:extLst>
            </p:nvPr>
          </p:nvGraphicFramePr>
          <p:xfrm>
            <a:off x="6730665" y="1969161"/>
            <a:ext cx="4145307" cy="2124119"/>
          </p:xfrm>
          <a:graphic>
            <a:graphicData uri="http://schemas.openxmlformats.org/drawingml/2006/chart">
              <c:chart xmlns:c="http://schemas.openxmlformats.org/drawingml/2006/chart" xmlns:r="http://schemas.openxmlformats.org/officeDocument/2006/relationships" r:id="rId2"/>
            </a:graphicData>
          </a:graphic>
        </p:graphicFrame>
        <p:sp>
          <p:nvSpPr>
            <p:cNvPr id="121" name="TextBox 120">
              <a:extLst>
                <a:ext uri="{FF2B5EF4-FFF2-40B4-BE49-F238E27FC236}">
                  <a16:creationId xmlns:a16="http://schemas.microsoft.com/office/drawing/2014/main" id="{B9E04979-CC63-2543-BEC2-6162A5E5BBB1}"/>
                </a:ext>
              </a:extLst>
            </p:cNvPr>
            <p:cNvSpPr txBox="1"/>
            <p:nvPr/>
          </p:nvSpPr>
          <p:spPr>
            <a:xfrm>
              <a:off x="6730666" y="1710873"/>
              <a:ext cx="659155" cy="276999"/>
            </a:xfrm>
            <a:prstGeom prst="rect">
              <a:avLst/>
            </a:prstGeom>
            <a:noFill/>
          </p:spPr>
          <p:txBody>
            <a:bodyPr wrap="none" rtlCol="0" anchor="ctr" anchorCtr="0">
              <a:spAutoFit/>
            </a:bodyPr>
            <a:lstStyle/>
            <a:p>
              <a:r>
                <a:rPr lang="en-US" sz="1200" b="1" dirty="0">
                  <a:solidFill>
                    <a:schemeClr val="tx2"/>
                  </a:solidFill>
                  <a:latin typeface="Gentona Book" pitchFamily="2" charset="77"/>
                  <a:ea typeface="League Spartan" charset="0"/>
                  <a:cs typeface="Poppins" pitchFamily="2" charset="77"/>
                </a:rPr>
                <a:t>TREND</a:t>
              </a:r>
            </a:p>
          </p:txBody>
        </p:sp>
      </p:grpSp>
    </p:spTree>
    <p:extLst>
      <p:ext uri="{BB962C8B-B14F-4D97-AF65-F5344CB8AC3E}">
        <p14:creationId xmlns:p14="http://schemas.microsoft.com/office/powerpoint/2010/main" val="264724286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5C243-8050-E44C-8351-51F39256BA27}"/>
              </a:ext>
            </a:extLst>
          </p:cNvPr>
          <p:cNvSpPr>
            <a:spLocks noGrp="1"/>
          </p:cNvSpPr>
          <p:nvPr>
            <p:ph type="title"/>
          </p:nvPr>
        </p:nvSpPr>
        <p:spPr/>
        <p:txBody>
          <a:bodyPr/>
          <a:lstStyle/>
          <a:p>
            <a:r>
              <a:rPr lang="en-US" dirty="0"/>
              <a:t>SAMPLE INFOGRAPHIC COMPARISON</a:t>
            </a:r>
          </a:p>
        </p:txBody>
      </p:sp>
      <p:sp>
        <p:nvSpPr>
          <p:cNvPr id="3" name="Text Placeholder 2">
            <a:extLst>
              <a:ext uri="{FF2B5EF4-FFF2-40B4-BE49-F238E27FC236}">
                <a16:creationId xmlns:a16="http://schemas.microsoft.com/office/drawing/2014/main" id="{3B18C62F-14C4-D746-B183-2A0E8499E128}"/>
              </a:ext>
            </a:extLst>
          </p:cNvPr>
          <p:cNvSpPr>
            <a:spLocks noGrp="1"/>
          </p:cNvSpPr>
          <p:nvPr>
            <p:ph type="body" sz="quarter" idx="17"/>
          </p:nvPr>
        </p:nvSpPr>
        <p:spPr/>
        <p:txBody>
          <a:bodyPr/>
          <a:lstStyle/>
          <a:p>
            <a:r>
              <a:rPr lang="en-US" dirty="0"/>
              <a:t>REPLACE THE TEXT WITH YOUR OWN DATA</a:t>
            </a:r>
          </a:p>
        </p:txBody>
      </p:sp>
      <p:grpSp>
        <p:nvGrpSpPr>
          <p:cNvPr id="46" name="Group 45">
            <a:extLst>
              <a:ext uri="{FF2B5EF4-FFF2-40B4-BE49-F238E27FC236}">
                <a16:creationId xmlns:a16="http://schemas.microsoft.com/office/drawing/2014/main" id="{45983950-74AF-5743-807D-9F429AF1E1F5}"/>
              </a:ext>
            </a:extLst>
          </p:cNvPr>
          <p:cNvGrpSpPr/>
          <p:nvPr/>
        </p:nvGrpSpPr>
        <p:grpSpPr>
          <a:xfrm>
            <a:off x="1531173" y="1549476"/>
            <a:ext cx="9129654" cy="4753490"/>
            <a:chOff x="2620611" y="2990335"/>
            <a:chExt cx="19136428" cy="9963665"/>
          </a:xfrm>
        </p:grpSpPr>
        <p:sp>
          <p:nvSpPr>
            <p:cNvPr id="6" name="Freeform 5">
              <a:extLst>
                <a:ext uri="{FF2B5EF4-FFF2-40B4-BE49-F238E27FC236}">
                  <a16:creationId xmlns:a16="http://schemas.microsoft.com/office/drawing/2014/main" id="{4F870609-1D91-5C46-A0F7-DA8DB8E3D2B2}"/>
                </a:ext>
              </a:extLst>
            </p:cNvPr>
            <p:cNvSpPr>
              <a:spLocks noChangeArrowheads="1"/>
            </p:cNvSpPr>
            <p:nvPr/>
          </p:nvSpPr>
          <p:spPr bwMode="auto">
            <a:xfrm>
              <a:off x="9438214" y="2990335"/>
              <a:ext cx="5496896" cy="9963665"/>
            </a:xfrm>
            <a:custGeom>
              <a:avLst/>
              <a:gdLst>
                <a:gd name="T0" fmla="*/ 5509 w 5602"/>
                <a:gd name="T1" fmla="*/ 10151 h 10152"/>
                <a:gd name="T2" fmla="*/ 92 w 5602"/>
                <a:gd name="T3" fmla="*/ 10151 h 10152"/>
                <a:gd name="T4" fmla="*/ 92 w 5602"/>
                <a:gd name="T5" fmla="*/ 10151 h 10152"/>
                <a:gd name="T6" fmla="*/ 0 w 5602"/>
                <a:gd name="T7" fmla="*/ 10060 h 10152"/>
                <a:gd name="T8" fmla="*/ 0 w 5602"/>
                <a:gd name="T9" fmla="*/ 91 h 10152"/>
                <a:gd name="T10" fmla="*/ 0 w 5602"/>
                <a:gd name="T11" fmla="*/ 91 h 10152"/>
                <a:gd name="T12" fmla="*/ 92 w 5602"/>
                <a:gd name="T13" fmla="*/ 0 h 10152"/>
                <a:gd name="T14" fmla="*/ 5509 w 5602"/>
                <a:gd name="T15" fmla="*/ 0 h 10152"/>
                <a:gd name="T16" fmla="*/ 5509 w 5602"/>
                <a:gd name="T17" fmla="*/ 0 h 10152"/>
                <a:gd name="T18" fmla="*/ 5601 w 5602"/>
                <a:gd name="T19" fmla="*/ 91 h 10152"/>
                <a:gd name="T20" fmla="*/ 5601 w 5602"/>
                <a:gd name="T21" fmla="*/ 10060 h 10152"/>
                <a:gd name="T22" fmla="*/ 5601 w 5602"/>
                <a:gd name="T23" fmla="*/ 10060 h 10152"/>
                <a:gd name="T24" fmla="*/ 5509 w 5602"/>
                <a:gd name="T25" fmla="*/ 10151 h 10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02" h="10152">
                  <a:moveTo>
                    <a:pt x="5509" y="10151"/>
                  </a:moveTo>
                  <a:lnTo>
                    <a:pt x="92" y="10151"/>
                  </a:lnTo>
                  <a:lnTo>
                    <a:pt x="92" y="10151"/>
                  </a:lnTo>
                  <a:cubicBezTo>
                    <a:pt x="42" y="10151"/>
                    <a:pt x="0" y="10111"/>
                    <a:pt x="0" y="10060"/>
                  </a:cubicBezTo>
                  <a:lnTo>
                    <a:pt x="0" y="91"/>
                  </a:lnTo>
                  <a:lnTo>
                    <a:pt x="0" y="91"/>
                  </a:lnTo>
                  <a:cubicBezTo>
                    <a:pt x="0" y="41"/>
                    <a:pt x="42" y="0"/>
                    <a:pt x="92" y="0"/>
                  </a:cubicBezTo>
                  <a:lnTo>
                    <a:pt x="5509" y="0"/>
                  </a:lnTo>
                  <a:lnTo>
                    <a:pt x="5509" y="0"/>
                  </a:lnTo>
                  <a:cubicBezTo>
                    <a:pt x="5560" y="0"/>
                    <a:pt x="5601" y="41"/>
                    <a:pt x="5601" y="91"/>
                  </a:cubicBezTo>
                  <a:lnTo>
                    <a:pt x="5601" y="10060"/>
                  </a:lnTo>
                  <a:lnTo>
                    <a:pt x="5601" y="10060"/>
                  </a:lnTo>
                  <a:cubicBezTo>
                    <a:pt x="5601" y="10111"/>
                    <a:pt x="5560" y="10151"/>
                    <a:pt x="5509" y="10151"/>
                  </a:cubicBezTo>
                </a:path>
              </a:pathLst>
            </a:custGeom>
            <a:solidFill>
              <a:schemeClr val="bg1">
                <a:lumMod val="95000"/>
              </a:schemeClr>
            </a:solidFill>
            <a:ln>
              <a:noFill/>
            </a:ln>
            <a:effectLst/>
          </p:spPr>
          <p:txBody>
            <a:bodyPr wrap="none" anchor="ctr"/>
            <a:lstStyle/>
            <a:p>
              <a:endParaRPr lang="en-US" sz="3200" dirty="0">
                <a:latin typeface="Gentona Book" pitchFamily="2" charset="77"/>
              </a:endParaRPr>
            </a:p>
          </p:txBody>
        </p:sp>
        <p:sp>
          <p:nvSpPr>
            <p:cNvPr id="7" name="Freeform 6">
              <a:extLst>
                <a:ext uri="{FF2B5EF4-FFF2-40B4-BE49-F238E27FC236}">
                  <a16:creationId xmlns:a16="http://schemas.microsoft.com/office/drawing/2014/main" id="{EF21BFD7-889F-2343-973B-FBE3DA161077}"/>
                </a:ext>
              </a:extLst>
            </p:cNvPr>
            <p:cNvSpPr>
              <a:spLocks noChangeArrowheads="1"/>
            </p:cNvSpPr>
            <p:nvPr/>
          </p:nvSpPr>
          <p:spPr bwMode="auto">
            <a:xfrm>
              <a:off x="9438214" y="5076719"/>
              <a:ext cx="5496896" cy="1860748"/>
            </a:xfrm>
            <a:custGeom>
              <a:avLst/>
              <a:gdLst>
                <a:gd name="T0" fmla="*/ 5601 w 5602"/>
                <a:gd name="T1" fmla="*/ 1616 h 1617"/>
                <a:gd name="T2" fmla="*/ 0 w 5602"/>
                <a:gd name="T3" fmla="*/ 1616 h 1617"/>
                <a:gd name="T4" fmla="*/ 0 w 5602"/>
                <a:gd name="T5" fmla="*/ 0 h 1617"/>
                <a:gd name="T6" fmla="*/ 5601 w 5602"/>
                <a:gd name="T7" fmla="*/ 0 h 1617"/>
                <a:gd name="T8" fmla="*/ 5601 w 5602"/>
                <a:gd name="T9" fmla="*/ 1616 h 1617"/>
              </a:gdLst>
              <a:ahLst/>
              <a:cxnLst>
                <a:cxn ang="0">
                  <a:pos x="T0" y="T1"/>
                </a:cxn>
                <a:cxn ang="0">
                  <a:pos x="T2" y="T3"/>
                </a:cxn>
                <a:cxn ang="0">
                  <a:pos x="T4" y="T5"/>
                </a:cxn>
                <a:cxn ang="0">
                  <a:pos x="T6" y="T7"/>
                </a:cxn>
                <a:cxn ang="0">
                  <a:pos x="T8" y="T9"/>
                </a:cxn>
              </a:cxnLst>
              <a:rect l="0" t="0" r="r" b="b"/>
              <a:pathLst>
                <a:path w="5602" h="1617">
                  <a:moveTo>
                    <a:pt x="5601" y="1616"/>
                  </a:moveTo>
                  <a:lnTo>
                    <a:pt x="0" y="1616"/>
                  </a:lnTo>
                  <a:lnTo>
                    <a:pt x="0" y="0"/>
                  </a:lnTo>
                  <a:lnTo>
                    <a:pt x="5601" y="0"/>
                  </a:lnTo>
                  <a:lnTo>
                    <a:pt x="5601" y="1616"/>
                  </a:lnTo>
                </a:path>
              </a:pathLst>
            </a:custGeom>
            <a:solidFill>
              <a:schemeClr val="accent1"/>
            </a:solidFill>
            <a:ln>
              <a:noFill/>
            </a:ln>
            <a:effectLst/>
          </p:spPr>
          <p:txBody>
            <a:bodyPr wrap="none" anchor="ctr"/>
            <a:lstStyle/>
            <a:p>
              <a:endParaRPr lang="en-US" sz="3200" dirty="0">
                <a:latin typeface="Gentona Book" pitchFamily="2" charset="77"/>
              </a:endParaRPr>
            </a:p>
          </p:txBody>
        </p:sp>
        <p:sp>
          <p:nvSpPr>
            <p:cNvPr id="8" name="Freeform 8">
              <a:extLst>
                <a:ext uri="{FF2B5EF4-FFF2-40B4-BE49-F238E27FC236}">
                  <a16:creationId xmlns:a16="http://schemas.microsoft.com/office/drawing/2014/main" id="{63E0CFE1-0A74-564C-928B-50FA6407B52F}"/>
                </a:ext>
              </a:extLst>
            </p:cNvPr>
            <p:cNvSpPr>
              <a:spLocks noChangeArrowheads="1"/>
            </p:cNvSpPr>
            <p:nvPr/>
          </p:nvSpPr>
          <p:spPr bwMode="auto">
            <a:xfrm>
              <a:off x="10370954" y="11573283"/>
              <a:ext cx="3631416" cy="891622"/>
            </a:xfrm>
            <a:custGeom>
              <a:avLst/>
              <a:gdLst>
                <a:gd name="T0" fmla="*/ 3699 w 3700"/>
                <a:gd name="T1" fmla="*/ 454 h 908"/>
                <a:gd name="T2" fmla="*/ 3699 w 3700"/>
                <a:gd name="T3" fmla="*/ 454 h 908"/>
                <a:gd name="T4" fmla="*/ 3246 w 3700"/>
                <a:gd name="T5" fmla="*/ 907 h 908"/>
                <a:gd name="T6" fmla="*/ 453 w 3700"/>
                <a:gd name="T7" fmla="*/ 907 h 908"/>
                <a:gd name="T8" fmla="*/ 453 w 3700"/>
                <a:gd name="T9" fmla="*/ 907 h 908"/>
                <a:gd name="T10" fmla="*/ 0 w 3700"/>
                <a:gd name="T11" fmla="*/ 454 h 908"/>
                <a:gd name="T12" fmla="*/ 0 w 3700"/>
                <a:gd name="T13" fmla="*/ 454 h 908"/>
                <a:gd name="T14" fmla="*/ 453 w 3700"/>
                <a:gd name="T15" fmla="*/ 0 h 908"/>
                <a:gd name="T16" fmla="*/ 3246 w 3700"/>
                <a:gd name="T17" fmla="*/ 0 h 908"/>
                <a:gd name="T18" fmla="*/ 3246 w 3700"/>
                <a:gd name="T19" fmla="*/ 0 h 908"/>
                <a:gd name="T20" fmla="*/ 3699 w 3700"/>
                <a:gd name="T21" fmla="*/ 454 h 9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00" h="908">
                  <a:moveTo>
                    <a:pt x="3699" y="454"/>
                  </a:moveTo>
                  <a:lnTo>
                    <a:pt x="3699" y="454"/>
                  </a:lnTo>
                  <a:cubicBezTo>
                    <a:pt x="3699" y="704"/>
                    <a:pt x="3496" y="907"/>
                    <a:pt x="3246" y="907"/>
                  </a:cubicBezTo>
                  <a:lnTo>
                    <a:pt x="453" y="907"/>
                  </a:lnTo>
                  <a:lnTo>
                    <a:pt x="453" y="907"/>
                  </a:lnTo>
                  <a:cubicBezTo>
                    <a:pt x="203" y="907"/>
                    <a:pt x="0" y="704"/>
                    <a:pt x="0" y="454"/>
                  </a:cubicBezTo>
                  <a:lnTo>
                    <a:pt x="0" y="454"/>
                  </a:lnTo>
                  <a:cubicBezTo>
                    <a:pt x="0" y="204"/>
                    <a:pt x="203" y="0"/>
                    <a:pt x="453" y="0"/>
                  </a:cubicBezTo>
                  <a:lnTo>
                    <a:pt x="3246" y="0"/>
                  </a:lnTo>
                  <a:lnTo>
                    <a:pt x="3246" y="0"/>
                  </a:lnTo>
                  <a:cubicBezTo>
                    <a:pt x="3496" y="0"/>
                    <a:pt x="3699" y="204"/>
                    <a:pt x="3699" y="454"/>
                  </a:cubicBezTo>
                </a:path>
              </a:pathLst>
            </a:custGeom>
            <a:solidFill>
              <a:schemeClr val="accent1"/>
            </a:solidFill>
            <a:ln>
              <a:noFill/>
            </a:ln>
            <a:effectLst/>
          </p:spPr>
          <p:txBody>
            <a:bodyPr wrap="none" anchor="ctr"/>
            <a:lstStyle/>
            <a:p>
              <a:endParaRPr lang="en-US" sz="3200" dirty="0">
                <a:latin typeface="Gentona Book" pitchFamily="2" charset="77"/>
              </a:endParaRPr>
            </a:p>
          </p:txBody>
        </p:sp>
        <p:sp>
          <p:nvSpPr>
            <p:cNvPr id="9" name="Freeform 7">
              <a:extLst>
                <a:ext uri="{FF2B5EF4-FFF2-40B4-BE49-F238E27FC236}">
                  <a16:creationId xmlns:a16="http://schemas.microsoft.com/office/drawing/2014/main" id="{BB038BE3-4B82-7D43-BE38-CB7B489FDAB0}"/>
                </a:ext>
              </a:extLst>
            </p:cNvPr>
            <p:cNvSpPr>
              <a:spLocks noChangeArrowheads="1"/>
            </p:cNvSpPr>
            <p:nvPr/>
          </p:nvSpPr>
          <p:spPr bwMode="auto">
            <a:xfrm>
              <a:off x="10364463" y="4419308"/>
              <a:ext cx="3644399" cy="64923"/>
            </a:xfrm>
            <a:custGeom>
              <a:avLst/>
              <a:gdLst>
                <a:gd name="T0" fmla="*/ 3679 w 3711"/>
                <a:gd name="T1" fmla="*/ 64 h 65"/>
                <a:gd name="T2" fmla="*/ 30 w 3711"/>
                <a:gd name="T3" fmla="*/ 64 h 65"/>
                <a:gd name="T4" fmla="*/ 30 w 3711"/>
                <a:gd name="T5" fmla="*/ 64 h 65"/>
                <a:gd name="T6" fmla="*/ 0 w 3711"/>
                <a:gd name="T7" fmla="*/ 32 h 65"/>
                <a:gd name="T8" fmla="*/ 0 w 3711"/>
                <a:gd name="T9" fmla="*/ 32 h 65"/>
                <a:gd name="T10" fmla="*/ 30 w 3711"/>
                <a:gd name="T11" fmla="*/ 0 h 65"/>
                <a:gd name="T12" fmla="*/ 3679 w 3711"/>
                <a:gd name="T13" fmla="*/ 0 h 65"/>
                <a:gd name="T14" fmla="*/ 3679 w 3711"/>
                <a:gd name="T15" fmla="*/ 0 h 65"/>
                <a:gd name="T16" fmla="*/ 3710 w 3711"/>
                <a:gd name="T17" fmla="*/ 32 h 65"/>
                <a:gd name="T18" fmla="*/ 3710 w 3711"/>
                <a:gd name="T19" fmla="*/ 32 h 65"/>
                <a:gd name="T20" fmla="*/ 3679 w 3711"/>
                <a:gd name="T21"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11" h="65">
                  <a:moveTo>
                    <a:pt x="3679" y="64"/>
                  </a:moveTo>
                  <a:lnTo>
                    <a:pt x="30" y="64"/>
                  </a:lnTo>
                  <a:lnTo>
                    <a:pt x="30" y="64"/>
                  </a:lnTo>
                  <a:cubicBezTo>
                    <a:pt x="13" y="64"/>
                    <a:pt x="0" y="50"/>
                    <a:pt x="0" y="32"/>
                  </a:cubicBezTo>
                  <a:lnTo>
                    <a:pt x="0" y="32"/>
                  </a:lnTo>
                  <a:cubicBezTo>
                    <a:pt x="0" y="15"/>
                    <a:pt x="13" y="0"/>
                    <a:pt x="30" y="0"/>
                  </a:cubicBezTo>
                  <a:lnTo>
                    <a:pt x="3679" y="0"/>
                  </a:lnTo>
                  <a:lnTo>
                    <a:pt x="3679" y="0"/>
                  </a:lnTo>
                  <a:cubicBezTo>
                    <a:pt x="3696" y="0"/>
                    <a:pt x="3710" y="15"/>
                    <a:pt x="3710" y="32"/>
                  </a:cubicBezTo>
                  <a:lnTo>
                    <a:pt x="3710" y="32"/>
                  </a:lnTo>
                  <a:cubicBezTo>
                    <a:pt x="3710" y="50"/>
                    <a:pt x="3696" y="64"/>
                    <a:pt x="3679" y="64"/>
                  </a:cubicBezTo>
                </a:path>
              </a:pathLst>
            </a:custGeom>
            <a:solidFill>
              <a:schemeClr val="accent2"/>
            </a:solidFill>
            <a:ln>
              <a:noFill/>
            </a:ln>
            <a:effectLst/>
          </p:spPr>
          <p:txBody>
            <a:bodyPr wrap="none" anchor="ctr"/>
            <a:lstStyle/>
            <a:p>
              <a:endParaRPr lang="en-US" sz="3200" dirty="0">
                <a:latin typeface="Gentona Book" pitchFamily="2" charset="77"/>
              </a:endParaRPr>
            </a:p>
          </p:txBody>
        </p:sp>
        <p:sp>
          <p:nvSpPr>
            <p:cNvPr id="10" name="TextBox 9">
              <a:extLst>
                <a:ext uri="{FF2B5EF4-FFF2-40B4-BE49-F238E27FC236}">
                  <a16:creationId xmlns:a16="http://schemas.microsoft.com/office/drawing/2014/main" id="{133EDB82-B030-A94C-A9A3-18E0CC95A34B}"/>
                </a:ext>
              </a:extLst>
            </p:cNvPr>
            <p:cNvSpPr txBox="1"/>
            <p:nvPr/>
          </p:nvSpPr>
          <p:spPr>
            <a:xfrm>
              <a:off x="9464717" y="3285255"/>
              <a:ext cx="5443893" cy="1225731"/>
            </a:xfrm>
            <a:prstGeom prst="rect">
              <a:avLst/>
            </a:prstGeom>
            <a:noFill/>
          </p:spPr>
          <p:txBody>
            <a:bodyPr wrap="none" rtlCol="0" anchor="ctr">
              <a:spAutoFit/>
            </a:bodyPr>
            <a:lstStyle/>
            <a:p>
              <a:pPr algn="ctr"/>
              <a:r>
                <a:rPr lang="en-US" sz="3200" b="1" spc="300" dirty="0">
                  <a:solidFill>
                    <a:schemeClr val="accent2"/>
                  </a:solidFill>
                  <a:latin typeface="Gentona Book" pitchFamily="2" charset="77"/>
                  <a:ea typeface="League Spartan" charset="0"/>
                  <a:cs typeface="Poppins SemiBold" pitchFamily="2" charset="77"/>
                </a:rPr>
                <a:t>COMPARE2</a:t>
              </a:r>
            </a:p>
          </p:txBody>
        </p:sp>
        <p:sp>
          <p:nvSpPr>
            <p:cNvPr id="11" name="TextBox 10">
              <a:extLst>
                <a:ext uri="{FF2B5EF4-FFF2-40B4-BE49-F238E27FC236}">
                  <a16:creationId xmlns:a16="http://schemas.microsoft.com/office/drawing/2014/main" id="{B60C4B78-3852-B841-8690-D949CB4D83EF}"/>
                </a:ext>
              </a:extLst>
            </p:cNvPr>
            <p:cNvSpPr txBox="1"/>
            <p:nvPr/>
          </p:nvSpPr>
          <p:spPr>
            <a:xfrm>
              <a:off x="11089277" y="11728786"/>
              <a:ext cx="2194763" cy="580610"/>
            </a:xfrm>
            <a:prstGeom prst="rect">
              <a:avLst/>
            </a:prstGeom>
            <a:noFill/>
          </p:spPr>
          <p:txBody>
            <a:bodyPr wrap="none" rtlCol="0" anchor="ctr">
              <a:spAutoFit/>
            </a:bodyPr>
            <a:lstStyle/>
            <a:p>
              <a:pPr algn="ctr"/>
              <a:r>
                <a:rPr lang="en-US" sz="1200" spc="150" dirty="0">
                  <a:solidFill>
                    <a:schemeClr val="bg1"/>
                  </a:solidFill>
                  <a:latin typeface="Gentona Book" pitchFamily="2" charset="77"/>
                  <a:ea typeface="League Spartan" charset="0"/>
                  <a:cs typeface="Poppins SemiBold" pitchFamily="2" charset="77"/>
                </a:rPr>
                <a:t>SUMMARY</a:t>
              </a:r>
            </a:p>
          </p:txBody>
        </p:sp>
        <p:sp>
          <p:nvSpPr>
            <p:cNvPr id="12" name="TextBox 11">
              <a:extLst>
                <a:ext uri="{FF2B5EF4-FFF2-40B4-BE49-F238E27FC236}">
                  <a16:creationId xmlns:a16="http://schemas.microsoft.com/office/drawing/2014/main" id="{B0B653D5-EDF6-3940-A6C7-BEA230879517}"/>
                </a:ext>
              </a:extLst>
            </p:cNvPr>
            <p:cNvSpPr txBox="1"/>
            <p:nvPr/>
          </p:nvSpPr>
          <p:spPr>
            <a:xfrm>
              <a:off x="10244239" y="5037247"/>
              <a:ext cx="3884844" cy="1612805"/>
            </a:xfrm>
            <a:prstGeom prst="rect">
              <a:avLst/>
            </a:prstGeom>
            <a:noFill/>
          </p:spPr>
          <p:txBody>
            <a:bodyPr wrap="none" rtlCol="0" anchor="ctr">
              <a:spAutoFit/>
            </a:bodyPr>
            <a:lstStyle/>
            <a:p>
              <a:pPr algn="ctr"/>
              <a:r>
                <a:rPr lang="en-US" sz="4400" spc="300" dirty="0">
                  <a:solidFill>
                    <a:schemeClr val="bg1"/>
                  </a:solidFill>
                  <a:latin typeface="Gentona Book" pitchFamily="2" charset="77"/>
                  <a:ea typeface="League Spartan" charset="0"/>
                  <a:cs typeface="Poppins SemiBold" pitchFamily="2" charset="77"/>
                </a:rPr>
                <a:t>$0.00</a:t>
              </a:r>
              <a:endParaRPr lang="en-US" sz="4400" spc="300" baseline="30000" dirty="0">
                <a:solidFill>
                  <a:schemeClr val="bg1"/>
                </a:solidFill>
                <a:latin typeface="Gentona Book" pitchFamily="2" charset="77"/>
                <a:ea typeface="League Spartan" charset="0"/>
                <a:cs typeface="Poppins SemiBold" pitchFamily="2" charset="77"/>
              </a:endParaRPr>
            </a:p>
          </p:txBody>
        </p:sp>
        <p:sp>
          <p:nvSpPr>
            <p:cNvPr id="13" name="TextBox 12">
              <a:extLst>
                <a:ext uri="{FF2B5EF4-FFF2-40B4-BE49-F238E27FC236}">
                  <a16:creationId xmlns:a16="http://schemas.microsoft.com/office/drawing/2014/main" id="{4F9BA06E-7B98-204A-8D05-EC5518C840C8}"/>
                </a:ext>
              </a:extLst>
            </p:cNvPr>
            <p:cNvSpPr txBox="1"/>
            <p:nvPr/>
          </p:nvSpPr>
          <p:spPr>
            <a:xfrm>
              <a:off x="11319441" y="6251037"/>
              <a:ext cx="1734440" cy="516097"/>
            </a:xfrm>
            <a:prstGeom prst="rect">
              <a:avLst/>
            </a:prstGeom>
            <a:noFill/>
          </p:spPr>
          <p:txBody>
            <a:bodyPr wrap="none" rtlCol="0" anchor="ctr">
              <a:spAutoFit/>
            </a:bodyPr>
            <a:lstStyle/>
            <a:p>
              <a:pPr algn="ctr"/>
              <a:r>
                <a:rPr lang="en-US" sz="1000" dirty="0">
                  <a:solidFill>
                    <a:schemeClr val="bg1"/>
                  </a:solidFill>
                  <a:latin typeface="Gentona Book" pitchFamily="2" charset="77"/>
                  <a:ea typeface="Open Sans Light" panose="020B0306030504020204" pitchFamily="34" charset="0"/>
                  <a:cs typeface="Open Sans Light" panose="020B0306030504020204" pitchFamily="34" charset="0"/>
                </a:rPr>
                <a:t>Description</a:t>
              </a:r>
              <a:endParaRPr lang="en-US" sz="1000" baseline="30000" dirty="0">
                <a:solidFill>
                  <a:schemeClr val="bg1"/>
                </a:solidFill>
                <a:latin typeface="Gentona Book" pitchFamily="2" charset="77"/>
                <a:ea typeface="Open Sans Light" panose="020B0306030504020204" pitchFamily="34" charset="0"/>
                <a:cs typeface="Open Sans Light" panose="020B0306030504020204" pitchFamily="34" charset="0"/>
              </a:endParaRPr>
            </a:p>
          </p:txBody>
        </p:sp>
        <p:sp>
          <p:nvSpPr>
            <p:cNvPr id="14" name="TextBox 13">
              <a:extLst>
                <a:ext uri="{FF2B5EF4-FFF2-40B4-BE49-F238E27FC236}">
                  <a16:creationId xmlns:a16="http://schemas.microsoft.com/office/drawing/2014/main" id="{448102DC-01D9-4748-AF7B-D8873A71349E}"/>
                </a:ext>
              </a:extLst>
            </p:cNvPr>
            <p:cNvSpPr txBox="1"/>
            <p:nvPr/>
          </p:nvSpPr>
          <p:spPr>
            <a:xfrm>
              <a:off x="10224842" y="7494303"/>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15" name="TextBox 14">
              <a:extLst>
                <a:ext uri="{FF2B5EF4-FFF2-40B4-BE49-F238E27FC236}">
                  <a16:creationId xmlns:a16="http://schemas.microsoft.com/office/drawing/2014/main" id="{A6E2BE52-C7FE-5D4F-8A5E-A356897CB052}"/>
                </a:ext>
              </a:extLst>
            </p:cNvPr>
            <p:cNvSpPr txBox="1"/>
            <p:nvPr/>
          </p:nvSpPr>
          <p:spPr>
            <a:xfrm>
              <a:off x="10224842" y="8232888"/>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16" name="TextBox 15">
              <a:extLst>
                <a:ext uri="{FF2B5EF4-FFF2-40B4-BE49-F238E27FC236}">
                  <a16:creationId xmlns:a16="http://schemas.microsoft.com/office/drawing/2014/main" id="{194536E2-EC97-B34A-98CB-B2CBE7E77480}"/>
                </a:ext>
              </a:extLst>
            </p:cNvPr>
            <p:cNvSpPr txBox="1"/>
            <p:nvPr/>
          </p:nvSpPr>
          <p:spPr>
            <a:xfrm>
              <a:off x="10224842" y="8971471"/>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17" name="TextBox 16">
              <a:extLst>
                <a:ext uri="{FF2B5EF4-FFF2-40B4-BE49-F238E27FC236}">
                  <a16:creationId xmlns:a16="http://schemas.microsoft.com/office/drawing/2014/main" id="{EBC869B9-E950-C248-BA6E-6668EE3B7543}"/>
                </a:ext>
              </a:extLst>
            </p:cNvPr>
            <p:cNvSpPr txBox="1"/>
            <p:nvPr/>
          </p:nvSpPr>
          <p:spPr>
            <a:xfrm>
              <a:off x="10224842" y="9710056"/>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18" name="TextBox 17">
              <a:extLst>
                <a:ext uri="{FF2B5EF4-FFF2-40B4-BE49-F238E27FC236}">
                  <a16:creationId xmlns:a16="http://schemas.microsoft.com/office/drawing/2014/main" id="{363ED8B3-AC59-D54A-A388-F51C8831EFF9}"/>
                </a:ext>
              </a:extLst>
            </p:cNvPr>
            <p:cNvSpPr txBox="1"/>
            <p:nvPr/>
          </p:nvSpPr>
          <p:spPr>
            <a:xfrm>
              <a:off x="10224842" y="10448639"/>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19" name="Freeform 9">
              <a:extLst>
                <a:ext uri="{FF2B5EF4-FFF2-40B4-BE49-F238E27FC236}">
                  <a16:creationId xmlns:a16="http://schemas.microsoft.com/office/drawing/2014/main" id="{E26887DC-21C4-9C41-9384-124D0C662F8B}"/>
                </a:ext>
              </a:extLst>
            </p:cNvPr>
            <p:cNvSpPr>
              <a:spLocks noChangeArrowheads="1"/>
            </p:cNvSpPr>
            <p:nvPr/>
          </p:nvSpPr>
          <p:spPr bwMode="auto">
            <a:xfrm>
              <a:off x="16255814" y="2990335"/>
              <a:ext cx="5501225" cy="9963665"/>
            </a:xfrm>
            <a:custGeom>
              <a:avLst/>
              <a:gdLst>
                <a:gd name="T0" fmla="*/ 5511 w 5603"/>
                <a:gd name="T1" fmla="*/ 10151 h 10152"/>
                <a:gd name="T2" fmla="*/ 92 w 5603"/>
                <a:gd name="T3" fmla="*/ 10151 h 10152"/>
                <a:gd name="T4" fmla="*/ 92 w 5603"/>
                <a:gd name="T5" fmla="*/ 10151 h 10152"/>
                <a:gd name="T6" fmla="*/ 0 w 5603"/>
                <a:gd name="T7" fmla="*/ 10060 h 10152"/>
                <a:gd name="T8" fmla="*/ 0 w 5603"/>
                <a:gd name="T9" fmla="*/ 91 h 10152"/>
                <a:gd name="T10" fmla="*/ 0 w 5603"/>
                <a:gd name="T11" fmla="*/ 91 h 10152"/>
                <a:gd name="T12" fmla="*/ 92 w 5603"/>
                <a:gd name="T13" fmla="*/ 0 h 10152"/>
                <a:gd name="T14" fmla="*/ 5511 w 5603"/>
                <a:gd name="T15" fmla="*/ 0 h 10152"/>
                <a:gd name="T16" fmla="*/ 5511 w 5603"/>
                <a:gd name="T17" fmla="*/ 0 h 10152"/>
                <a:gd name="T18" fmla="*/ 5602 w 5603"/>
                <a:gd name="T19" fmla="*/ 91 h 10152"/>
                <a:gd name="T20" fmla="*/ 5602 w 5603"/>
                <a:gd name="T21" fmla="*/ 10060 h 10152"/>
                <a:gd name="T22" fmla="*/ 5602 w 5603"/>
                <a:gd name="T23" fmla="*/ 10060 h 10152"/>
                <a:gd name="T24" fmla="*/ 5511 w 5603"/>
                <a:gd name="T25" fmla="*/ 10151 h 10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03" h="10152">
                  <a:moveTo>
                    <a:pt x="5511" y="10151"/>
                  </a:moveTo>
                  <a:lnTo>
                    <a:pt x="92" y="10151"/>
                  </a:lnTo>
                  <a:lnTo>
                    <a:pt x="92" y="10151"/>
                  </a:lnTo>
                  <a:cubicBezTo>
                    <a:pt x="41" y="10151"/>
                    <a:pt x="0" y="10111"/>
                    <a:pt x="0" y="10060"/>
                  </a:cubicBezTo>
                  <a:lnTo>
                    <a:pt x="0" y="91"/>
                  </a:lnTo>
                  <a:lnTo>
                    <a:pt x="0" y="91"/>
                  </a:lnTo>
                  <a:cubicBezTo>
                    <a:pt x="0" y="41"/>
                    <a:pt x="41" y="0"/>
                    <a:pt x="92" y="0"/>
                  </a:cubicBezTo>
                  <a:lnTo>
                    <a:pt x="5511" y="0"/>
                  </a:lnTo>
                  <a:lnTo>
                    <a:pt x="5511" y="0"/>
                  </a:lnTo>
                  <a:cubicBezTo>
                    <a:pt x="5561" y="0"/>
                    <a:pt x="5602" y="41"/>
                    <a:pt x="5602" y="91"/>
                  </a:cubicBezTo>
                  <a:lnTo>
                    <a:pt x="5602" y="10060"/>
                  </a:lnTo>
                  <a:lnTo>
                    <a:pt x="5602" y="10060"/>
                  </a:lnTo>
                  <a:cubicBezTo>
                    <a:pt x="5602" y="10111"/>
                    <a:pt x="5561" y="10151"/>
                    <a:pt x="5511" y="10151"/>
                  </a:cubicBezTo>
                </a:path>
              </a:pathLst>
            </a:custGeom>
            <a:solidFill>
              <a:schemeClr val="bg1">
                <a:lumMod val="95000"/>
              </a:schemeClr>
            </a:solidFill>
            <a:ln>
              <a:noFill/>
            </a:ln>
            <a:effectLst/>
          </p:spPr>
          <p:txBody>
            <a:bodyPr wrap="none" anchor="ctr"/>
            <a:lstStyle/>
            <a:p>
              <a:endParaRPr lang="en-US" sz="3200" dirty="0">
                <a:latin typeface="Gentona Book" pitchFamily="2" charset="77"/>
              </a:endParaRPr>
            </a:p>
          </p:txBody>
        </p:sp>
        <p:sp>
          <p:nvSpPr>
            <p:cNvPr id="20" name="Freeform 10">
              <a:extLst>
                <a:ext uri="{FF2B5EF4-FFF2-40B4-BE49-F238E27FC236}">
                  <a16:creationId xmlns:a16="http://schemas.microsoft.com/office/drawing/2014/main" id="{5AA4CB37-A109-E343-BD82-6DC2C7BE7610}"/>
                </a:ext>
              </a:extLst>
            </p:cNvPr>
            <p:cNvSpPr>
              <a:spLocks noChangeArrowheads="1"/>
            </p:cNvSpPr>
            <p:nvPr/>
          </p:nvSpPr>
          <p:spPr bwMode="auto">
            <a:xfrm>
              <a:off x="16255814" y="5076719"/>
              <a:ext cx="5501225" cy="1860748"/>
            </a:xfrm>
            <a:custGeom>
              <a:avLst/>
              <a:gdLst>
                <a:gd name="T0" fmla="*/ 5602 w 5603"/>
                <a:gd name="T1" fmla="*/ 1616 h 1617"/>
                <a:gd name="T2" fmla="*/ 0 w 5603"/>
                <a:gd name="T3" fmla="*/ 1616 h 1617"/>
                <a:gd name="T4" fmla="*/ 0 w 5603"/>
                <a:gd name="T5" fmla="*/ 0 h 1617"/>
                <a:gd name="T6" fmla="*/ 5602 w 5603"/>
                <a:gd name="T7" fmla="*/ 0 h 1617"/>
                <a:gd name="T8" fmla="*/ 5602 w 5603"/>
                <a:gd name="T9" fmla="*/ 1616 h 1617"/>
              </a:gdLst>
              <a:ahLst/>
              <a:cxnLst>
                <a:cxn ang="0">
                  <a:pos x="T0" y="T1"/>
                </a:cxn>
                <a:cxn ang="0">
                  <a:pos x="T2" y="T3"/>
                </a:cxn>
                <a:cxn ang="0">
                  <a:pos x="T4" y="T5"/>
                </a:cxn>
                <a:cxn ang="0">
                  <a:pos x="T6" y="T7"/>
                </a:cxn>
                <a:cxn ang="0">
                  <a:pos x="T8" y="T9"/>
                </a:cxn>
              </a:cxnLst>
              <a:rect l="0" t="0" r="r" b="b"/>
              <a:pathLst>
                <a:path w="5603" h="1617">
                  <a:moveTo>
                    <a:pt x="5602" y="1616"/>
                  </a:moveTo>
                  <a:lnTo>
                    <a:pt x="0" y="1616"/>
                  </a:lnTo>
                  <a:lnTo>
                    <a:pt x="0" y="0"/>
                  </a:lnTo>
                  <a:lnTo>
                    <a:pt x="5602" y="0"/>
                  </a:lnTo>
                  <a:lnTo>
                    <a:pt x="5602" y="1616"/>
                  </a:lnTo>
                </a:path>
              </a:pathLst>
            </a:custGeom>
            <a:solidFill>
              <a:schemeClr val="accent1"/>
            </a:solidFill>
            <a:ln>
              <a:noFill/>
            </a:ln>
            <a:effectLst/>
          </p:spPr>
          <p:txBody>
            <a:bodyPr wrap="none" anchor="ctr"/>
            <a:lstStyle/>
            <a:p>
              <a:endParaRPr lang="en-US" sz="3200" dirty="0">
                <a:latin typeface="Gentona Book" pitchFamily="2" charset="77"/>
              </a:endParaRPr>
            </a:p>
          </p:txBody>
        </p:sp>
        <p:sp>
          <p:nvSpPr>
            <p:cNvPr id="21" name="Freeform 12">
              <a:extLst>
                <a:ext uri="{FF2B5EF4-FFF2-40B4-BE49-F238E27FC236}">
                  <a16:creationId xmlns:a16="http://schemas.microsoft.com/office/drawing/2014/main" id="{56832113-4C4C-BE41-A64B-81C8C772527A}"/>
                </a:ext>
              </a:extLst>
            </p:cNvPr>
            <p:cNvSpPr>
              <a:spLocks noChangeArrowheads="1"/>
            </p:cNvSpPr>
            <p:nvPr/>
          </p:nvSpPr>
          <p:spPr bwMode="auto">
            <a:xfrm>
              <a:off x="17190718" y="11573283"/>
              <a:ext cx="3631416" cy="891622"/>
            </a:xfrm>
            <a:custGeom>
              <a:avLst/>
              <a:gdLst>
                <a:gd name="T0" fmla="*/ 3699 w 3700"/>
                <a:gd name="T1" fmla="*/ 454 h 908"/>
                <a:gd name="T2" fmla="*/ 3699 w 3700"/>
                <a:gd name="T3" fmla="*/ 454 h 908"/>
                <a:gd name="T4" fmla="*/ 3246 w 3700"/>
                <a:gd name="T5" fmla="*/ 907 h 908"/>
                <a:gd name="T6" fmla="*/ 453 w 3700"/>
                <a:gd name="T7" fmla="*/ 907 h 908"/>
                <a:gd name="T8" fmla="*/ 453 w 3700"/>
                <a:gd name="T9" fmla="*/ 907 h 908"/>
                <a:gd name="T10" fmla="*/ 0 w 3700"/>
                <a:gd name="T11" fmla="*/ 454 h 908"/>
                <a:gd name="T12" fmla="*/ 0 w 3700"/>
                <a:gd name="T13" fmla="*/ 454 h 908"/>
                <a:gd name="T14" fmla="*/ 453 w 3700"/>
                <a:gd name="T15" fmla="*/ 0 h 908"/>
                <a:gd name="T16" fmla="*/ 3246 w 3700"/>
                <a:gd name="T17" fmla="*/ 0 h 908"/>
                <a:gd name="T18" fmla="*/ 3246 w 3700"/>
                <a:gd name="T19" fmla="*/ 0 h 908"/>
                <a:gd name="T20" fmla="*/ 3699 w 3700"/>
                <a:gd name="T21" fmla="*/ 454 h 9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00" h="908">
                  <a:moveTo>
                    <a:pt x="3699" y="454"/>
                  </a:moveTo>
                  <a:lnTo>
                    <a:pt x="3699" y="454"/>
                  </a:lnTo>
                  <a:cubicBezTo>
                    <a:pt x="3699" y="704"/>
                    <a:pt x="3496" y="907"/>
                    <a:pt x="3246" y="907"/>
                  </a:cubicBezTo>
                  <a:lnTo>
                    <a:pt x="453" y="907"/>
                  </a:lnTo>
                  <a:lnTo>
                    <a:pt x="453" y="907"/>
                  </a:lnTo>
                  <a:cubicBezTo>
                    <a:pt x="203" y="907"/>
                    <a:pt x="0" y="704"/>
                    <a:pt x="0" y="454"/>
                  </a:cubicBezTo>
                  <a:lnTo>
                    <a:pt x="0" y="454"/>
                  </a:lnTo>
                  <a:cubicBezTo>
                    <a:pt x="0" y="204"/>
                    <a:pt x="203" y="0"/>
                    <a:pt x="453" y="0"/>
                  </a:cubicBezTo>
                  <a:lnTo>
                    <a:pt x="3246" y="0"/>
                  </a:lnTo>
                  <a:lnTo>
                    <a:pt x="3246" y="0"/>
                  </a:lnTo>
                  <a:cubicBezTo>
                    <a:pt x="3496" y="0"/>
                    <a:pt x="3699" y="204"/>
                    <a:pt x="3699" y="454"/>
                  </a:cubicBezTo>
                </a:path>
              </a:pathLst>
            </a:custGeom>
            <a:solidFill>
              <a:schemeClr val="accent1"/>
            </a:solidFill>
            <a:ln>
              <a:noFill/>
            </a:ln>
            <a:effectLst/>
          </p:spPr>
          <p:txBody>
            <a:bodyPr wrap="none" anchor="ctr"/>
            <a:lstStyle/>
            <a:p>
              <a:endParaRPr lang="en-US" sz="3200" dirty="0">
                <a:latin typeface="Gentona Book" pitchFamily="2" charset="77"/>
              </a:endParaRPr>
            </a:p>
          </p:txBody>
        </p:sp>
        <p:sp>
          <p:nvSpPr>
            <p:cNvPr id="22" name="Freeform 7">
              <a:extLst>
                <a:ext uri="{FF2B5EF4-FFF2-40B4-BE49-F238E27FC236}">
                  <a16:creationId xmlns:a16="http://schemas.microsoft.com/office/drawing/2014/main" id="{79660E64-F543-CB4D-A65F-2A86E2CF6ADB}"/>
                </a:ext>
              </a:extLst>
            </p:cNvPr>
            <p:cNvSpPr>
              <a:spLocks noChangeArrowheads="1"/>
            </p:cNvSpPr>
            <p:nvPr/>
          </p:nvSpPr>
          <p:spPr bwMode="auto">
            <a:xfrm>
              <a:off x="17184227" y="4419308"/>
              <a:ext cx="3644399" cy="64923"/>
            </a:xfrm>
            <a:custGeom>
              <a:avLst/>
              <a:gdLst>
                <a:gd name="T0" fmla="*/ 3679 w 3711"/>
                <a:gd name="T1" fmla="*/ 64 h 65"/>
                <a:gd name="T2" fmla="*/ 30 w 3711"/>
                <a:gd name="T3" fmla="*/ 64 h 65"/>
                <a:gd name="T4" fmla="*/ 30 w 3711"/>
                <a:gd name="T5" fmla="*/ 64 h 65"/>
                <a:gd name="T6" fmla="*/ 0 w 3711"/>
                <a:gd name="T7" fmla="*/ 32 h 65"/>
                <a:gd name="T8" fmla="*/ 0 w 3711"/>
                <a:gd name="T9" fmla="*/ 32 h 65"/>
                <a:gd name="T10" fmla="*/ 30 w 3711"/>
                <a:gd name="T11" fmla="*/ 0 h 65"/>
                <a:gd name="T12" fmla="*/ 3679 w 3711"/>
                <a:gd name="T13" fmla="*/ 0 h 65"/>
                <a:gd name="T14" fmla="*/ 3679 w 3711"/>
                <a:gd name="T15" fmla="*/ 0 h 65"/>
                <a:gd name="T16" fmla="*/ 3710 w 3711"/>
                <a:gd name="T17" fmla="*/ 32 h 65"/>
                <a:gd name="T18" fmla="*/ 3710 w 3711"/>
                <a:gd name="T19" fmla="*/ 32 h 65"/>
                <a:gd name="T20" fmla="*/ 3679 w 3711"/>
                <a:gd name="T21"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11" h="65">
                  <a:moveTo>
                    <a:pt x="3679" y="64"/>
                  </a:moveTo>
                  <a:lnTo>
                    <a:pt x="30" y="64"/>
                  </a:lnTo>
                  <a:lnTo>
                    <a:pt x="30" y="64"/>
                  </a:lnTo>
                  <a:cubicBezTo>
                    <a:pt x="13" y="64"/>
                    <a:pt x="0" y="50"/>
                    <a:pt x="0" y="32"/>
                  </a:cubicBezTo>
                  <a:lnTo>
                    <a:pt x="0" y="32"/>
                  </a:lnTo>
                  <a:cubicBezTo>
                    <a:pt x="0" y="15"/>
                    <a:pt x="13" y="0"/>
                    <a:pt x="30" y="0"/>
                  </a:cubicBezTo>
                  <a:lnTo>
                    <a:pt x="3679" y="0"/>
                  </a:lnTo>
                  <a:lnTo>
                    <a:pt x="3679" y="0"/>
                  </a:lnTo>
                  <a:cubicBezTo>
                    <a:pt x="3696" y="0"/>
                    <a:pt x="3710" y="15"/>
                    <a:pt x="3710" y="32"/>
                  </a:cubicBezTo>
                  <a:lnTo>
                    <a:pt x="3710" y="32"/>
                  </a:lnTo>
                  <a:cubicBezTo>
                    <a:pt x="3710" y="50"/>
                    <a:pt x="3696" y="64"/>
                    <a:pt x="3679" y="64"/>
                  </a:cubicBezTo>
                </a:path>
              </a:pathLst>
            </a:custGeom>
            <a:solidFill>
              <a:schemeClr val="accent2"/>
            </a:solidFill>
            <a:ln>
              <a:noFill/>
            </a:ln>
            <a:effectLst/>
          </p:spPr>
          <p:txBody>
            <a:bodyPr wrap="none" anchor="ctr"/>
            <a:lstStyle/>
            <a:p>
              <a:endParaRPr lang="en-US" sz="3200" dirty="0">
                <a:latin typeface="Gentona Book" pitchFamily="2" charset="77"/>
              </a:endParaRPr>
            </a:p>
          </p:txBody>
        </p:sp>
        <p:sp>
          <p:nvSpPr>
            <p:cNvPr id="23" name="TextBox 22">
              <a:extLst>
                <a:ext uri="{FF2B5EF4-FFF2-40B4-BE49-F238E27FC236}">
                  <a16:creationId xmlns:a16="http://schemas.microsoft.com/office/drawing/2014/main" id="{061E724F-6AC9-D546-AFDC-0C55AC5B9AAD}"/>
                </a:ext>
              </a:extLst>
            </p:cNvPr>
            <p:cNvSpPr txBox="1"/>
            <p:nvPr/>
          </p:nvSpPr>
          <p:spPr>
            <a:xfrm>
              <a:off x="16276081" y="3285255"/>
              <a:ext cx="5460691" cy="1225731"/>
            </a:xfrm>
            <a:prstGeom prst="rect">
              <a:avLst/>
            </a:prstGeom>
            <a:noFill/>
          </p:spPr>
          <p:txBody>
            <a:bodyPr wrap="none" rtlCol="0" anchor="ctr">
              <a:spAutoFit/>
            </a:bodyPr>
            <a:lstStyle/>
            <a:p>
              <a:pPr algn="ctr"/>
              <a:r>
                <a:rPr lang="en-US" sz="3200" b="1" spc="300" dirty="0">
                  <a:solidFill>
                    <a:schemeClr val="accent2"/>
                  </a:solidFill>
                  <a:latin typeface="Gentona Book" pitchFamily="2" charset="77"/>
                  <a:ea typeface="League Spartan" charset="0"/>
                  <a:cs typeface="Poppins SemiBold" pitchFamily="2" charset="77"/>
                </a:rPr>
                <a:t>COMPARE3</a:t>
              </a:r>
            </a:p>
          </p:txBody>
        </p:sp>
        <p:sp>
          <p:nvSpPr>
            <p:cNvPr id="24" name="TextBox 23">
              <a:extLst>
                <a:ext uri="{FF2B5EF4-FFF2-40B4-BE49-F238E27FC236}">
                  <a16:creationId xmlns:a16="http://schemas.microsoft.com/office/drawing/2014/main" id="{89DD7435-5FA8-C940-86ED-AB08C1AD9C97}"/>
                </a:ext>
              </a:extLst>
            </p:cNvPr>
            <p:cNvSpPr txBox="1"/>
            <p:nvPr/>
          </p:nvSpPr>
          <p:spPr>
            <a:xfrm>
              <a:off x="17909042" y="11728786"/>
              <a:ext cx="2194763" cy="580610"/>
            </a:xfrm>
            <a:prstGeom prst="rect">
              <a:avLst/>
            </a:prstGeom>
            <a:noFill/>
          </p:spPr>
          <p:txBody>
            <a:bodyPr wrap="none" rtlCol="0" anchor="ctr">
              <a:spAutoFit/>
            </a:bodyPr>
            <a:lstStyle/>
            <a:p>
              <a:pPr algn="ctr"/>
              <a:r>
                <a:rPr lang="en-US" sz="1200" spc="150" dirty="0">
                  <a:solidFill>
                    <a:schemeClr val="bg1"/>
                  </a:solidFill>
                  <a:latin typeface="Gentona Book" pitchFamily="2" charset="77"/>
                  <a:ea typeface="League Spartan" charset="0"/>
                  <a:cs typeface="Poppins SemiBold" pitchFamily="2" charset="77"/>
                </a:rPr>
                <a:t>SUMMARY</a:t>
              </a:r>
            </a:p>
          </p:txBody>
        </p:sp>
        <p:sp>
          <p:nvSpPr>
            <p:cNvPr id="25" name="TextBox 24">
              <a:extLst>
                <a:ext uri="{FF2B5EF4-FFF2-40B4-BE49-F238E27FC236}">
                  <a16:creationId xmlns:a16="http://schemas.microsoft.com/office/drawing/2014/main" id="{5D5AED2C-EB08-3446-B3DF-9D5E3ED6027C}"/>
                </a:ext>
              </a:extLst>
            </p:cNvPr>
            <p:cNvSpPr txBox="1"/>
            <p:nvPr/>
          </p:nvSpPr>
          <p:spPr>
            <a:xfrm>
              <a:off x="17064003" y="5037247"/>
              <a:ext cx="3884846" cy="1612805"/>
            </a:xfrm>
            <a:prstGeom prst="rect">
              <a:avLst/>
            </a:prstGeom>
            <a:noFill/>
          </p:spPr>
          <p:txBody>
            <a:bodyPr wrap="none" rtlCol="0" anchor="ctr">
              <a:spAutoFit/>
            </a:bodyPr>
            <a:lstStyle/>
            <a:p>
              <a:pPr algn="ctr"/>
              <a:r>
                <a:rPr lang="en-US" sz="4400" spc="300" dirty="0">
                  <a:solidFill>
                    <a:schemeClr val="bg1"/>
                  </a:solidFill>
                  <a:latin typeface="Gentona Book" pitchFamily="2" charset="77"/>
                  <a:ea typeface="League Spartan" charset="0"/>
                  <a:cs typeface="Poppins SemiBold" pitchFamily="2" charset="77"/>
                </a:rPr>
                <a:t>$0.00</a:t>
              </a:r>
              <a:endParaRPr lang="en-US" sz="4400" spc="300" baseline="30000" dirty="0">
                <a:solidFill>
                  <a:schemeClr val="bg1"/>
                </a:solidFill>
                <a:latin typeface="Gentona Book" pitchFamily="2" charset="77"/>
                <a:ea typeface="League Spartan" charset="0"/>
                <a:cs typeface="Poppins SemiBold" pitchFamily="2" charset="77"/>
              </a:endParaRPr>
            </a:p>
          </p:txBody>
        </p:sp>
        <p:sp>
          <p:nvSpPr>
            <p:cNvPr id="26" name="TextBox 25">
              <a:extLst>
                <a:ext uri="{FF2B5EF4-FFF2-40B4-BE49-F238E27FC236}">
                  <a16:creationId xmlns:a16="http://schemas.microsoft.com/office/drawing/2014/main" id="{B4EA08B1-F1EB-694D-B31C-6052E465639E}"/>
                </a:ext>
              </a:extLst>
            </p:cNvPr>
            <p:cNvSpPr txBox="1"/>
            <p:nvPr/>
          </p:nvSpPr>
          <p:spPr>
            <a:xfrm>
              <a:off x="18139205" y="6251037"/>
              <a:ext cx="1734440" cy="516097"/>
            </a:xfrm>
            <a:prstGeom prst="rect">
              <a:avLst/>
            </a:prstGeom>
            <a:noFill/>
          </p:spPr>
          <p:txBody>
            <a:bodyPr wrap="none" rtlCol="0" anchor="ctr">
              <a:spAutoFit/>
            </a:bodyPr>
            <a:lstStyle/>
            <a:p>
              <a:pPr algn="ctr"/>
              <a:r>
                <a:rPr lang="en-US" sz="1000" dirty="0">
                  <a:solidFill>
                    <a:schemeClr val="bg1"/>
                  </a:solidFill>
                  <a:latin typeface="Gentona Book" pitchFamily="2" charset="77"/>
                  <a:ea typeface="Open Sans Light" panose="020B0306030504020204" pitchFamily="34" charset="0"/>
                  <a:cs typeface="Open Sans Light" panose="020B0306030504020204" pitchFamily="34" charset="0"/>
                </a:rPr>
                <a:t>Description</a:t>
              </a:r>
              <a:endParaRPr lang="en-US" sz="1000" baseline="30000" dirty="0">
                <a:solidFill>
                  <a:schemeClr val="bg1"/>
                </a:solidFill>
                <a:latin typeface="Gentona Book" pitchFamily="2" charset="77"/>
                <a:ea typeface="Open Sans Light" panose="020B0306030504020204" pitchFamily="34" charset="0"/>
                <a:cs typeface="Open Sans Light" panose="020B0306030504020204" pitchFamily="34" charset="0"/>
              </a:endParaRPr>
            </a:p>
          </p:txBody>
        </p:sp>
        <p:sp>
          <p:nvSpPr>
            <p:cNvPr id="27" name="TextBox 26">
              <a:extLst>
                <a:ext uri="{FF2B5EF4-FFF2-40B4-BE49-F238E27FC236}">
                  <a16:creationId xmlns:a16="http://schemas.microsoft.com/office/drawing/2014/main" id="{5B0592C3-D85B-184E-812A-F8761F3300DA}"/>
                </a:ext>
              </a:extLst>
            </p:cNvPr>
            <p:cNvSpPr txBox="1"/>
            <p:nvPr/>
          </p:nvSpPr>
          <p:spPr>
            <a:xfrm>
              <a:off x="17044606" y="7494303"/>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28" name="TextBox 27">
              <a:extLst>
                <a:ext uri="{FF2B5EF4-FFF2-40B4-BE49-F238E27FC236}">
                  <a16:creationId xmlns:a16="http://schemas.microsoft.com/office/drawing/2014/main" id="{3D2F8CC3-5D5B-304C-8E1E-869C0BA67DAF}"/>
                </a:ext>
              </a:extLst>
            </p:cNvPr>
            <p:cNvSpPr txBox="1"/>
            <p:nvPr/>
          </p:nvSpPr>
          <p:spPr>
            <a:xfrm>
              <a:off x="17044606" y="8232888"/>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29" name="TextBox 28">
              <a:extLst>
                <a:ext uri="{FF2B5EF4-FFF2-40B4-BE49-F238E27FC236}">
                  <a16:creationId xmlns:a16="http://schemas.microsoft.com/office/drawing/2014/main" id="{D171BB07-1E42-444B-A1BF-F0F76A7404A0}"/>
                </a:ext>
              </a:extLst>
            </p:cNvPr>
            <p:cNvSpPr txBox="1"/>
            <p:nvPr/>
          </p:nvSpPr>
          <p:spPr>
            <a:xfrm>
              <a:off x="17044606" y="8971469"/>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30" name="TextBox 29">
              <a:extLst>
                <a:ext uri="{FF2B5EF4-FFF2-40B4-BE49-F238E27FC236}">
                  <a16:creationId xmlns:a16="http://schemas.microsoft.com/office/drawing/2014/main" id="{61D2C1EE-7CDD-E44B-BC59-08D0E0EA7104}"/>
                </a:ext>
              </a:extLst>
            </p:cNvPr>
            <p:cNvSpPr txBox="1"/>
            <p:nvPr/>
          </p:nvSpPr>
          <p:spPr>
            <a:xfrm>
              <a:off x="17044606" y="9710056"/>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31" name="TextBox 30">
              <a:extLst>
                <a:ext uri="{FF2B5EF4-FFF2-40B4-BE49-F238E27FC236}">
                  <a16:creationId xmlns:a16="http://schemas.microsoft.com/office/drawing/2014/main" id="{55F39D2F-581F-E94C-92C6-97C4074A2BA6}"/>
                </a:ext>
              </a:extLst>
            </p:cNvPr>
            <p:cNvSpPr txBox="1"/>
            <p:nvPr/>
          </p:nvSpPr>
          <p:spPr>
            <a:xfrm>
              <a:off x="17044606" y="10448639"/>
              <a:ext cx="3923645"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32" name="Freeform 1">
              <a:extLst>
                <a:ext uri="{FF2B5EF4-FFF2-40B4-BE49-F238E27FC236}">
                  <a16:creationId xmlns:a16="http://schemas.microsoft.com/office/drawing/2014/main" id="{8396B130-1F72-DF46-B1C7-DF94F4D7CAA1}"/>
                </a:ext>
              </a:extLst>
            </p:cNvPr>
            <p:cNvSpPr>
              <a:spLocks noChangeArrowheads="1"/>
            </p:cNvSpPr>
            <p:nvPr/>
          </p:nvSpPr>
          <p:spPr bwMode="auto">
            <a:xfrm>
              <a:off x="2620611" y="2990335"/>
              <a:ext cx="5496896" cy="9963665"/>
            </a:xfrm>
            <a:custGeom>
              <a:avLst/>
              <a:gdLst>
                <a:gd name="T0" fmla="*/ 5509 w 5602"/>
                <a:gd name="T1" fmla="*/ 10151 h 10152"/>
                <a:gd name="T2" fmla="*/ 91 w 5602"/>
                <a:gd name="T3" fmla="*/ 10151 h 10152"/>
                <a:gd name="T4" fmla="*/ 91 w 5602"/>
                <a:gd name="T5" fmla="*/ 10151 h 10152"/>
                <a:gd name="T6" fmla="*/ 0 w 5602"/>
                <a:gd name="T7" fmla="*/ 10060 h 10152"/>
                <a:gd name="T8" fmla="*/ 0 w 5602"/>
                <a:gd name="T9" fmla="*/ 91 h 10152"/>
                <a:gd name="T10" fmla="*/ 0 w 5602"/>
                <a:gd name="T11" fmla="*/ 91 h 10152"/>
                <a:gd name="T12" fmla="*/ 91 w 5602"/>
                <a:gd name="T13" fmla="*/ 0 h 10152"/>
                <a:gd name="T14" fmla="*/ 5509 w 5602"/>
                <a:gd name="T15" fmla="*/ 0 h 10152"/>
                <a:gd name="T16" fmla="*/ 5509 w 5602"/>
                <a:gd name="T17" fmla="*/ 0 h 10152"/>
                <a:gd name="T18" fmla="*/ 5601 w 5602"/>
                <a:gd name="T19" fmla="*/ 91 h 10152"/>
                <a:gd name="T20" fmla="*/ 5601 w 5602"/>
                <a:gd name="T21" fmla="*/ 10060 h 10152"/>
                <a:gd name="T22" fmla="*/ 5601 w 5602"/>
                <a:gd name="T23" fmla="*/ 10060 h 10152"/>
                <a:gd name="T24" fmla="*/ 5509 w 5602"/>
                <a:gd name="T25" fmla="*/ 10151 h 10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602" h="10152">
                  <a:moveTo>
                    <a:pt x="5509" y="10151"/>
                  </a:moveTo>
                  <a:lnTo>
                    <a:pt x="91" y="10151"/>
                  </a:lnTo>
                  <a:lnTo>
                    <a:pt x="91" y="10151"/>
                  </a:lnTo>
                  <a:cubicBezTo>
                    <a:pt x="41" y="10151"/>
                    <a:pt x="0" y="10111"/>
                    <a:pt x="0" y="10060"/>
                  </a:cubicBezTo>
                  <a:lnTo>
                    <a:pt x="0" y="91"/>
                  </a:lnTo>
                  <a:lnTo>
                    <a:pt x="0" y="91"/>
                  </a:lnTo>
                  <a:cubicBezTo>
                    <a:pt x="0" y="41"/>
                    <a:pt x="41" y="0"/>
                    <a:pt x="91" y="0"/>
                  </a:cubicBezTo>
                  <a:lnTo>
                    <a:pt x="5509" y="0"/>
                  </a:lnTo>
                  <a:lnTo>
                    <a:pt x="5509" y="0"/>
                  </a:lnTo>
                  <a:cubicBezTo>
                    <a:pt x="5560" y="0"/>
                    <a:pt x="5601" y="41"/>
                    <a:pt x="5601" y="91"/>
                  </a:cubicBezTo>
                  <a:lnTo>
                    <a:pt x="5601" y="10060"/>
                  </a:lnTo>
                  <a:lnTo>
                    <a:pt x="5601" y="10060"/>
                  </a:lnTo>
                  <a:cubicBezTo>
                    <a:pt x="5601" y="10111"/>
                    <a:pt x="5560" y="10151"/>
                    <a:pt x="5509" y="10151"/>
                  </a:cubicBezTo>
                </a:path>
              </a:pathLst>
            </a:custGeom>
            <a:solidFill>
              <a:schemeClr val="bg1">
                <a:lumMod val="95000"/>
              </a:schemeClr>
            </a:solidFill>
            <a:ln>
              <a:noFill/>
            </a:ln>
            <a:effectLst/>
          </p:spPr>
          <p:txBody>
            <a:bodyPr wrap="none" anchor="ctr"/>
            <a:lstStyle/>
            <a:p>
              <a:endParaRPr lang="en-US" sz="3200" dirty="0">
                <a:latin typeface="Gentona Book" pitchFamily="2" charset="77"/>
              </a:endParaRPr>
            </a:p>
          </p:txBody>
        </p:sp>
        <p:sp>
          <p:nvSpPr>
            <p:cNvPr id="33" name="Freeform 2">
              <a:extLst>
                <a:ext uri="{FF2B5EF4-FFF2-40B4-BE49-F238E27FC236}">
                  <a16:creationId xmlns:a16="http://schemas.microsoft.com/office/drawing/2014/main" id="{9DEE1F3E-6C96-9F4C-BD54-79C322AFA4FC}"/>
                </a:ext>
              </a:extLst>
            </p:cNvPr>
            <p:cNvSpPr>
              <a:spLocks noChangeArrowheads="1"/>
            </p:cNvSpPr>
            <p:nvPr/>
          </p:nvSpPr>
          <p:spPr bwMode="auto">
            <a:xfrm>
              <a:off x="2620611" y="5076719"/>
              <a:ext cx="5496896" cy="1860748"/>
            </a:xfrm>
            <a:custGeom>
              <a:avLst/>
              <a:gdLst>
                <a:gd name="T0" fmla="*/ 5601 w 5602"/>
                <a:gd name="T1" fmla="*/ 1616 h 1617"/>
                <a:gd name="T2" fmla="*/ 0 w 5602"/>
                <a:gd name="T3" fmla="*/ 1616 h 1617"/>
                <a:gd name="T4" fmla="*/ 0 w 5602"/>
                <a:gd name="T5" fmla="*/ 0 h 1617"/>
                <a:gd name="T6" fmla="*/ 5601 w 5602"/>
                <a:gd name="T7" fmla="*/ 0 h 1617"/>
                <a:gd name="T8" fmla="*/ 5601 w 5602"/>
                <a:gd name="T9" fmla="*/ 1616 h 1617"/>
              </a:gdLst>
              <a:ahLst/>
              <a:cxnLst>
                <a:cxn ang="0">
                  <a:pos x="T0" y="T1"/>
                </a:cxn>
                <a:cxn ang="0">
                  <a:pos x="T2" y="T3"/>
                </a:cxn>
                <a:cxn ang="0">
                  <a:pos x="T4" y="T5"/>
                </a:cxn>
                <a:cxn ang="0">
                  <a:pos x="T6" y="T7"/>
                </a:cxn>
                <a:cxn ang="0">
                  <a:pos x="T8" y="T9"/>
                </a:cxn>
              </a:cxnLst>
              <a:rect l="0" t="0" r="r" b="b"/>
              <a:pathLst>
                <a:path w="5602" h="1617">
                  <a:moveTo>
                    <a:pt x="5601" y="1616"/>
                  </a:moveTo>
                  <a:lnTo>
                    <a:pt x="0" y="1616"/>
                  </a:lnTo>
                  <a:lnTo>
                    <a:pt x="0" y="0"/>
                  </a:lnTo>
                  <a:lnTo>
                    <a:pt x="5601" y="0"/>
                  </a:lnTo>
                  <a:lnTo>
                    <a:pt x="5601" y="1616"/>
                  </a:lnTo>
                </a:path>
              </a:pathLst>
            </a:custGeom>
            <a:solidFill>
              <a:schemeClr val="accent1"/>
            </a:solidFill>
            <a:ln>
              <a:noFill/>
            </a:ln>
            <a:effectLst/>
          </p:spPr>
          <p:txBody>
            <a:bodyPr wrap="none" anchor="ctr"/>
            <a:lstStyle/>
            <a:p>
              <a:endParaRPr lang="en-US" sz="3200" dirty="0">
                <a:latin typeface="Gentona Book" pitchFamily="2" charset="77"/>
              </a:endParaRPr>
            </a:p>
          </p:txBody>
        </p:sp>
        <p:sp>
          <p:nvSpPr>
            <p:cNvPr id="34" name="Freeform 4">
              <a:extLst>
                <a:ext uri="{FF2B5EF4-FFF2-40B4-BE49-F238E27FC236}">
                  <a16:creationId xmlns:a16="http://schemas.microsoft.com/office/drawing/2014/main" id="{D9846293-F1A4-AE4F-A65A-FC310002D769}"/>
                </a:ext>
              </a:extLst>
            </p:cNvPr>
            <p:cNvSpPr>
              <a:spLocks noChangeArrowheads="1"/>
            </p:cNvSpPr>
            <p:nvPr/>
          </p:nvSpPr>
          <p:spPr bwMode="auto">
            <a:xfrm>
              <a:off x="3553353" y="11573283"/>
              <a:ext cx="3631413" cy="891622"/>
            </a:xfrm>
            <a:custGeom>
              <a:avLst/>
              <a:gdLst>
                <a:gd name="T0" fmla="*/ 3699 w 3700"/>
                <a:gd name="T1" fmla="*/ 454 h 908"/>
                <a:gd name="T2" fmla="*/ 3699 w 3700"/>
                <a:gd name="T3" fmla="*/ 454 h 908"/>
                <a:gd name="T4" fmla="*/ 3246 w 3700"/>
                <a:gd name="T5" fmla="*/ 907 h 908"/>
                <a:gd name="T6" fmla="*/ 453 w 3700"/>
                <a:gd name="T7" fmla="*/ 907 h 908"/>
                <a:gd name="T8" fmla="*/ 453 w 3700"/>
                <a:gd name="T9" fmla="*/ 907 h 908"/>
                <a:gd name="T10" fmla="*/ 0 w 3700"/>
                <a:gd name="T11" fmla="*/ 454 h 908"/>
                <a:gd name="T12" fmla="*/ 0 w 3700"/>
                <a:gd name="T13" fmla="*/ 454 h 908"/>
                <a:gd name="T14" fmla="*/ 453 w 3700"/>
                <a:gd name="T15" fmla="*/ 0 h 908"/>
                <a:gd name="T16" fmla="*/ 3246 w 3700"/>
                <a:gd name="T17" fmla="*/ 0 h 908"/>
                <a:gd name="T18" fmla="*/ 3246 w 3700"/>
                <a:gd name="T19" fmla="*/ 0 h 908"/>
                <a:gd name="T20" fmla="*/ 3699 w 3700"/>
                <a:gd name="T21" fmla="*/ 454 h 9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00" h="908">
                  <a:moveTo>
                    <a:pt x="3699" y="454"/>
                  </a:moveTo>
                  <a:lnTo>
                    <a:pt x="3699" y="454"/>
                  </a:lnTo>
                  <a:cubicBezTo>
                    <a:pt x="3699" y="704"/>
                    <a:pt x="3496" y="907"/>
                    <a:pt x="3246" y="907"/>
                  </a:cubicBezTo>
                  <a:lnTo>
                    <a:pt x="453" y="907"/>
                  </a:lnTo>
                  <a:lnTo>
                    <a:pt x="453" y="907"/>
                  </a:lnTo>
                  <a:cubicBezTo>
                    <a:pt x="202" y="907"/>
                    <a:pt x="0" y="704"/>
                    <a:pt x="0" y="454"/>
                  </a:cubicBezTo>
                  <a:lnTo>
                    <a:pt x="0" y="454"/>
                  </a:lnTo>
                  <a:cubicBezTo>
                    <a:pt x="0" y="204"/>
                    <a:pt x="202" y="0"/>
                    <a:pt x="453" y="0"/>
                  </a:cubicBezTo>
                  <a:lnTo>
                    <a:pt x="3246" y="0"/>
                  </a:lnTo>
                  <a:lnTo>
                    <a:pt x="3246" y="0"/>
                  </a:lnTo>
                  <a:cubicBezTo>
                    <a:pt x="3496" y="0"/>
                    <a:pt x="3699" y="204"/>
                    <a:pt x="3699" y="454"/>
                  </a:cubicBezTo>
                </a:path>
              </a:pathLst>
            </a:custGeom>
            <a:solidFill>
              <a:schemeClr val="accent1"/>
            </a:solidFill>
            <a:ln>
              <a:noFill/>
            </a:ln>
            <a:effectLst/>
          </p:spPr>
          <p:txBody>
            <a:bodyPr wrap="none" anchor="ctr"/>
            <a:lstStyle/>
            <a:p>
              <a:endParaRPr lang="en-US" sz="3200" dirty="0">
                <a:latin typeface="Gentona Book" pitchFamily="2" charset="77"/>
              </a:endParaRPr>
            </a:p>
          </p:txBody>
        </p:sp>
        <p:sp>
          <p:nvSpPr>
            <p:cNvPr id="35" name="Freeform 7">
              <a:extLst>
                <a:ext uri="{FF2B5EF4-FFF2-40B4-BE49-F238E27FC236}">
                  <a16:creationId xmlns:a16="http://schemas.microsoft.com/office/drawing/2014/main" id="{D14C7612-D5D2-4646-8D4A-1ABDDD30D2AE}"/>
                </a:ext>
              </a:extLst>
            </p:cNvPr>
            <p:cNvSpPr>
              <a:spLocks noChangeArrowheads="1"/>
            </p:cNvSpPr>
            <p:nvPr/>
          </p:nvSpPr>
          <p:spPr bwMode="auto">
            <a:xfrm>
              <a:off x="3546860" y="4419308"/>
              <a:ext cx="3644399" cy="64923"/>
            </a:xfrm>
            <a:custGeom>
              <a:avLst/>
              <a:gdLst>
                <a:gd name="T0" fmla="*/ 3679 w 3711"/>
                <a:gd name="T1" fmla="*/ 64 h 65"/>
                <a:gd name="T2" fmla="*/ 30 w 3711"/>
                <a:gd name="T3" fmla="*/ 64 h 65"/>
                <a:gd name="T4" fmla="*/ 30 w 3711"/>
                <a:gd name="T5" fmla="*/ 64 h 65"/>
                <a:gd name="T6" fmla="*/ 0 w 3711"/>
                <a:gd name="T7" fmla="*/ 32 h 65"/>
                <a:gd name="T8" fmla="*/ 0 w 3711"/>
                <a:gd name="T9" fmla="*/ 32 h 65"/>
                <a:gd name="T10" fmla="*/ 30 w 3711"/>
                <a:gd name="T11" fmla="*/ 0 h 65"/>
                <a:gd name="T12" fmla="*/ 3679 w 3711"/>
                <a:gd name="T13" fmla="*/ 0 h 65"/>
                <a:gd name="T14" fmla="*/ 3679 w 3711"/>
                <a:gd name="T15" fmla="*/ 0 h 65"/>
                <a:gd name="T16" fmla="*/ 3710 w 3711"/>
                <a:gd name="T17" fmla="*/ 32 h 65"/>
                <a:gd name="T18" fmla="*/ 3710 w 3711"/>
                <a:gd name="T19" fmla="*/ 32 h 65"/>
                <a:gd name="T20" fmla="*/ 3679 w 3711"/>
                <a:gd name="T21"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11" h="65">
                  <a:moveTo>
                    <a:pt x="3679" y="64"/>
                  </a:moveTo>
                  <a:lnTo>
                    <a:pt x="30" y="64"/>
                  </a:lnTo>
                  <a:lnTo>
                    <a:pt x="30" y="64"/>
                  </a:lnTo>
                  <a:cubicBezTo>
                    <a:pt x="13" y="64"/>
                    <a:pt x="0" y="50"/>
                    <a:pt x="0" y="32"/>
                  </a:cubicBezTo>
                  <a:lnTo>
                    <a:pt x="0" y="32"/>
                  </a:lnTo>
                  <a:cubicBezTo>
                    <a:pt x="0" y="15"/>
                    <a:pt x="13" y="0"/>
                    <a:pt x="30" y="0"/>
                  </a:cubicBezTo>
                  <a:lnTo>
                    <a:pt x="3679" y="0"/>
                  </a:lnTo>
                  <a:lnTo>
                    <a:pt x="3679" y="0"/>
                  </a:lnTo>
                  <a:cubicBezTo>
                    <a:pt x="3696" y="0"/>
                    <a:pt x="3710" y="15"/>
                    <a:pt x="3710" y="32"/>
                  </a:cubicBezTo>
                  <a:lnTo>
                    <a:pt x="3710" y="32"/>
                  </a:lnTo>
                  <a:cubicBezTo>
                    <a:pt x="3710" y="50"/>
                    <a:pt x="3696" y="64"/>
                    <a:pt x="3679" y="64"/>
                  </a:cubicBezTo>
                </a:path>
              </a:pathLst>
            </a:custGeom>
            <a:solidFill>
              <a:schemeClr val="accent2"/>
            </a:solidFill>
            <a:ln>
              <a:noFill/>
            </a:ln>
            <a:effectLst/>
          </p:spPr>
          <p:txBody>
            <a:bodyPr wrap="none" anchor="ctr"/>
            <a:lstStyle/>
            <a:p>
              <a:endParaRPr lang="en-US" sz="3200" dirty="0">
                <a:latin typeface="Gentona Book" pitchFamily="2" charset="77"/>
              </a:endParaRPr>
            </a:p>
          </p:txBody>
        </p:sp>
        <p:sp>
          <p:nvSpPr>
            <p:cNvPr id="36" name="TextBox 35">
              <a:extLst>
                <a:ext uri="{FF2B5EF4-FFF2-40B4-BE49-F238E27FC236}">
                  <a16:creationId xmlns:a16="http://schemas.microsoft.com/office/drawing/2014/main" id="{9D8A6F07-0468-6644-BE51-CF7F0101B7B4}"/>
                </a:ext>
              </a:extLst>
            </p:cNvPr>
            <p:cNvSpPr txBox="1"/>
            <p:nvPr/>
          </p:nvSpPr>
          <p:spPr>
            <a:xfrm>
              <a:off x="2660554" y="3285255"/>
              <a:ext cx="5417013" cy="1225731"/>
            </a:xfrm>
            <a:prstGeom prst="rect">
              <a:avLst/>
            </a:prstGeom>
            <a:noFill/>
          </p:spPr>
          <p:txBody>
            <a:bodyPr wrap="none" rtlCol="0" anchor="ctr">
              <a:spAutoFit/>
            </a:bodyPr>
            <a:lstStyle/>
            <a:p>
              <a:pPr algn="ctr"/>
              <a:r>
                <a:rPr lang="en-US" sz="3200" b="1" spc="300" dirty="0">
                  <a:solidFill>
                    <a:schemeClr val="accent2"/>
                  </a:solidFill>
                  <a:latin typeface="Gentona Book" pitchFamily="2" charset="77"/>
                  <a:ea typeface="League Spartan" charset="0"/>
                  <a:cs typeface="Poppins SemiBold" pitchFamily="2" charset="77"/>
                </a:rPr>
                <a:t>COMPARE1</a:t>
              </a:r>
            </a:p>
          </p:txBody>
        </p:sp>
        <p:sp>
          <p:nvSpPr>
            <p:cNvPr id="37" name="TextBox 36">
              <a:extLst>
                <a:ext uri="{FF2B5EF4-FFF2-40B4-BE49-F238E27FC236}">
                  <a16:creationId xmlns:a16="http://schemas.microsoft.com/office/drawing/2014/main" id="{10669514-A2FE-9245-9213-4282F1E01C06}"/>
                </a:ext>
              </a:extLst>
            </p:cNvPr>
            <p:cNvSpPr txBox="1"/>
            <p:nvPr/>
          </p:nvSpPr>
          <p:spPr>
            <a:xfrm>
              <a:off x="4271676" y="11728786"/>
              <a:ext cx="2194763" cy="580610"/>
            </a:xfrm>
            <a:prstGeom prst="rect">
              <a:avLst/>
            </a:prstGeom>
            <a:noFill/>
          </p:spPr>
          <p:txBody>
            <a:bodyPr wrap="none" rtlCol="0" anchor="ctr">
              <a:spAutoFit/>
            </a:bodyPr>
            <a:lstStyle/>
            <a:p>
              <a:pPr algn="ctr"/>
              <a:r>
                <a:rPr lang="en-US" sz="1200" spc="150" dirty="0">
                  <a:solidFill>
                    <a:schemeClr val="bg1"/>
                  </a:solidFill>
                  <a:latin typeface="Gentona Book" pitchFamily="2" charset="77"/>
                  <a:ea typeface="League Spartan" charset="0"/>
                  <a:cs typeface="Poppins SemiBold" pitchFamily="2" charset="77"/>
                </a:rPr>
                <a:t>SUMMARY</a:t>
              </a:r>
            </a:p>
          </p:txBody>
        </p:sp>
        <p:sp>
          <p:nvSpPr>
            <p:cNvPr id="38" name="TextBox 37">
              <a:extLst>
                <a:ext uri="{FF2B5EF4-FFF2-40B4-BE49-F238E27FC236}">
                  <a16:creationId xmlns:a16="http://schemas.microsoft.com/office/drawing/2014/main" id="{DF380517-F624-B54B-A246-A1A62C5B38A9}"/>
                </a:ext>
              </a:extLst>
            </p:cNvPr>
            <p:cNvSpPr txBox="1"/>
            <p:nvPr/>
          </p:nvSpPr>
          <p:spPr>
            <a:xfrm>
              <a:off x="3426633" y="5037247"/>
              <a:ext cx="3884846" cy="1612805"/>
            </a:xfrm>
            <a:prstGeom prst="rect">
              <a:avLst/>
            </a:prstGeom>
            <a:noFill/>
          </p:spPr>
          <p:txBody>
            <a:bodyPr wrap="none" rtlCol="0" anchor="ctr">
              <a:spAutoFit/>
            </a:bodyPr>
            <a:lstStyle/>
            <a:p>
              <a:pPr algn="ctr"/>
              <a:r>
                <a:rPr lang="en-US" sz="4400" spc="300" dirty="0">
                  <a:solidFill>
                    <a:schemeClr val="bg1"/>
                  </a:solidFill>
                  <a:latin typeface="Gentona Book" pitchFamily="2" charset="77"/>
                  <a:ea typeface="League Spartan" charset="0"/>
                  <a:cs typeface="Poppins SemiBold" pitchFamily="2" charset="77"/>
                </a:rPr>
                <a:t>$0.00</a:t>
              </a:r>
              <a:endParaRPr lang="en-US" sz="4400" spc="300" baseline="30000" dirty="0">
                <a:solidFill>
                  <a:schemeClr val="bg1"/>
                </a:solidFill>
                <a:latin typeface="Gentona Book" pitchFamily="2" charset="77"/>
                <a:ea typeface="League Spartan" charset="0"/>
                <a:cs typeface="Poppins SemiBold" pitchFamily="2" charset="77"/>
              </a:endParaRPr>
            </a:p>
          </p:txBody>
        </p:sp>
        <p:sp>
          <p:nvSpPr>
            <p:cNvPr id="39" name="TextBox 38">
              <a:extLst>
                <a:ext uri="{FF2B5EF4-FFF2-40B4-BE49-F238E27FC236}">
                  <a16:creationId xmlns:a16="http://schemas.microsoft.com/office/drawing/2014/main" id="{0B09F977-04E8-E346-935C-D77C5B76ADFC}"/>
                </a:ext>
              </a:extLst>
            </p:cNvPr>
            <p:cNvSpPr txBox="1"/>
            <p:nvPr/>
          </p:nvSpPr>
          <p:spPr>
            <a:xfrm>
              <a:off x="4501839" y="6251037"/>
              <a:ext cx="1734438" cy="516097"/>
            </a:xfrm>
            <a:prstGeom prst="rect">
              <a:avLst/>
            </a:prstGeom>
            <a:noFill/>
          </p:spPr>
          <p:txBody>
            <a:bodyPr wrap="none" rtlCol="0" anchor="ctr">
              <a:spAutoFit/>
            </a:bodyPr>
            <a:lstStyle/>
            <a:p>
              <a:pPr algn="ctr"/>
              <a:r>
                <a:rPr lang="en-US" sz="1000" dirty="0">
                  <a:solidFill>
                    <a:schemeClr val="bg1"/>
                  </a:solidFill>
                  <a:latin typeface="Gentona Book" pitchFamily="2" charset="77"/>
                  <a:ea typeface="Open Sans Light" panose="020B0306030504020204" pitchFamily="34" charset="0"/>
                  <a:cs typeface="Open Sans Light" panose="020B0306030504020204" pitchFamily="34" charset="0"/>
                </a:rPr>
                <a:t>Description</a:t>
              </a:r>
              <a:endParaRPr lang="en-US" sz="1000" baseline="30000" dirty="0">
                <a:solidFill>
                  <a:schemeClr val="bg1"/>
                </a:solidFill>
                <a:latin typeface="Gentona Book" pitchFamily="2" charset="77"/>
                <a:ea typeface="Open Sans Light" panose="020B0306030504020204" pitchFamily="34" charset="0"/>
                <a:cs typeface="Open Sans Light" panose="020B0306030504020204" pitchFamily="34" charset="0"/>
              </a:endParaRPr>
            </a:p>
          </p:txBody>
        </p:sp>
        <p:sp>
          <p:nvSpPr>
            <p:cNvPr id="40" name="TextBox 39">
              <a:extLst>
                <a:ext uri="{FF2B5EF4-FFF2-40B4-BE49-F238E27FC236}">
                  <a16:creationId xmlns:a16="http://schemas.microsoft.com/office/drawing/2014/main" id="{040E1F08-967B-DD40-96FA-0B6B5E3359B7}"/>
                </a:ext>
              </a:extLst>
            </p:cNvPr>
            <p:cNvSpPr txBox="1"/>
            <p:nvPr/>
          </p:nvSpPr>
          <p:spPr>
            <a:xfrm>
              <a:off x="3407239" y="7494303"/>
              <a:ext cx="3923644"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41" name="TextBox 40">
              <a:extLst>
                <a:ext uri="{FF2B5EF4-FFF2-40B4-BE49-F238E27FC236}">
                  <a16:creationId xmlns:a16="http://schemas.microsoft.com/office/drawing/2014/main" id="{F0763A89-B62A-2B4B-9AAC-A3821D3F7972}"/>
                </a:ext>
              </a:extLst>
            </p:cNvPr>
            <p:cNvSpPr txBox="1"/>
            <p:nvPr/>
          </p:nvSpPr>
          <p:spPr>
            <a:xfrm>
              <a:off x="3407239" y="8232888"/>
              <a:ext cx="3923644"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42" name="TextBox 41">
              <a:extLst>
                <a:ext uri="{FF2B5EF4-FFF2-40B4-BE49-F238E27FC236}">
                  <a16:creationId xmlns:a16="http://schemas.microsoft.com/office/drawing/2014/main" id="{BC1E41A0-C92E-8C40-8C69-ED9D5DAEF035}"/>
                </a:ext>
              </a:extLst>
            </p:cNvPr>
            <p:cNvSpPr txBox="1"/>
            <p:nvPr/>
          </p:nvSpPr>
          <p:spPr>
            <a:xfrm>
              <a:off x="3407239" y="8971469"/>
              <a:ext cx="3923644"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43" name="TextBox 42">
              <a:extLst>
                <a:ext uri="{FF2B5EF4-FFF2-40B4-BE49-F238E27FC236}">
                  <a16:creationId xmlns:a16="http://schemas.microsoft.com/office/drawing/2014/main" id="{09338E90-E316-D641-B5B2-B9F628D75916}"/>
                </a:ext>
              </a:extLst>
            </p:cNvPr>
            <p:cNvSpPr txBox="1"/>
            <p:nvPr/>
          </p:nvSpPr>
          <p:spPr>
            <a:xfrm>
              <a:off x="3407239" y="9710056"/>
              <a:ext cx="3923644"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sp>
          <p:nvSpPr>
            <p:cNvPr id="44" name="TextBox 43">
              <a:extLst>
                <a:ext uri="{FF2B5EF4-FFF2-40B4-BE49-F238E27FC236}">
                  <a16:creationId xmlns:a16="http://schemas.microsoft.com/office/drawing/2014/main" id="{A862410C-8909-2644-BD65-C3583E4C773F}"/>
                </a:ext>
              </a:extLst>
            </p:cNvPr>
            <p:cNvSpPr txBox="1"/>
            <p:nvPr/>
          </p:nvSpPr>
          <p:spPr>
            <a:xfrm>
              <a:off x="3407239" y="10448639"/>
              <a:ext cx="3923644" cy="548354"/>
            </a:xfrm>
            <a:prstGeom prst="rect">
              <a:avLst/>
            </a:prstGeom>
            <a:noFill/>
          </p:spPr>
          <p:txBody>
            <a:bodyPr wrap="square" rtlCol="0" anchor="ctr">
              <a:spAutoFit/>
            </a:bodyPr>
            <a:lstStyle/>
            <a:p>
              <a:pPr algn="ctr"/>
              <a:r>
                <a:rPr lang="en-US" sz="1050" dirty="0">
                  <a:solidFill>
                    <a:schemeClr val="tx2"/>
                  </a:solidFill>
                  <a:latin typeface="Gentona Book" pitchFamily="2" charset="77"/>
                  <a:ea typeface="Open Sans Light" panose="020B0306030504020204" pitchFamily="34" charset="0"/>
                  <a:cs typeface="Open Sans Light" panose="020B0306030504020204" pitchFamily="34" charset="0"/>
                </a:rPr>
                <a:t>Line item</a:t>
              </a:r>
              <a:endParaRPr lang="en-US" sz="1050" baseline="30000" dirty="0">
                <a:solidFill>
                  <a:schemeClr val="tx2"/>
                </a:solidFill>
                <a:latin typeface="Gentona Book" pitchFamily="2" charset="77"/>
                <a:ea typeface="Open Sans Light" panose="020B0306030504020204" pitchFamily="34" charset="0"/>
                <a:cs typeface="Open Sans Light" panose="020B0306030504020204" pitchFamily="34" charset="0"/>
              </a:endParaRPr>
            </a:p>
          </p:txBody>
        </p:sp>
      </p:grpSp>
    </p:spTree>
    <p:extLst>
      <p:ext uri="{BB962C8B-B14F-4D97-AF65-F5344CB8AC3E}">
        <p14:creationId xmlns:p14="http://schemas.microsoft.com/office/powerpoint/2010/main" val="320693433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D6EB1-C186-FA4B-A2A7-17BFE69A7993}"/>
              </a:ext>
            </a:extLst>
          </p:cNvPr>
          <p:cNvSpPr>
            <a:spLocks noGrp="1"/>
          </p:cNvSpPr>
          <p:nvPr>
            <p:ph type="title"/>
          </p:nvPr>
        </p:nvSpPr>
        <p:spPr/>
        <p:txBody>
          <a:bodyPr/>
          <a:lstStyle/>
          <a:p>
            <a:r>
              <a:rPr lang="en-US" dirty="0"/>
              <a:t>SAMPLE INFOGRAPHIC PHONES</a:t>
            </a:r>
          </a:p>
        </p:txBody>
      </p:sp>
      <p:sp>
        <p:nvSpPr>
          <p:cNvPr id="3" name="Text Placeholder 2">
            <a:extLst>
              <a:ext uri="{FF2B5EF4-FFF2-40B4-BE49-F238E27FC236}">
                <a16:creationId xmlns:a16="http://schemas.microsoft.com/office/drawing/2014/main" id="{1C2EC530-0D9D-094F-B6E9-EC628256B55D}"/>
              </a:ext>
            </a:extLst>
          </p:cNvPr>
          <p:cNvSpPr>
            <a:spLocks noGrp="1"/>
          </p:cNvSpPr>
          <p:nvPr>
            <p:ph type="body" sz="quarter" idx="17"/>
          </p:nvPr>
        </p:nvSpPr>
        <p:spPr/>
        <p:txBody>
          <a:bodyPr/>
          <a:lstStyle/>
          <a:p>
            <a:r>
              <a:rPr lang="en-US" dirty="0"/>
              <a:t>REPLACE THE SCREENS WITH YOUR OWN GRAPHICS</a:t>
            </a:r>
          </a:p>
        </p:txBody>
      </p:sp>
      <p:sp>
        <p:nvSpPr>
          <p:cNvPr id="6" name="TextBox 5">
            <a:extLst>
              <a:ext uri="{FF2B5EF4-FFF2-40B4-BE49-F238E27FC236}">
                <a16:creationId xmlns:a16="http://schemas.microsoft.com/office/drawing/2014/main" id="{E53432CE-2CCA-1B47-B237-BF4B949079F3}"/>
              </a:ext>
            </a:extLst>
          </p:cNvPr>
          <p:cNvSpPr txBox="1"/>
          <p:nvPr/>
        </p:nvSpPr>
        <p:spPr>
          <a:xfrm>
            <a:off x="8069153" y="1177610"/>
            <a:ext cx="575799" cy="1015663"/>
          </a:xfrm>
          <a:prstGeom prst="rect">
            <a:avLst/>
          </a:prstGeom>
          <a:solidFill>
            <a:srgbClr val="FFFFFF"/>
          </a:solidFill>
        </p:spPr>
        <p:txBody>
          <a:bodyPr wrap="none" rtlCol="0">
            <a:spAutoFit/>
          </a:bodyPr>
          <a:lstStyle/>
          <a:p>
            <a:r>
              <a:rPr lang="en-US" sz="6000" b="1" dirty="0">
                <a:solidFill>
                  <a:schemeClr val="accent1"/>
                </a:solidFill>
                <a:latin typeface="Gentona Book" pitchFamily="2" charset="77"/>
              </a:rPr>
              <a:t>1</a:t>
            </a:r>
          </a:p>
        </p:txBody>
      </p:sp>
      <p:sp>
        <p:nvSpPr>
          <p:cNvPr id="7" name="TextBox 6">
            <a:extLst>
              <a:ext uri="{FF2B5EF4-FFF2-40B4-BE49-F238E27FC236}">
                <a16:creationId xmlns:a16="http://schemas.microsoft.com/office/drawing/2014/main" id="{A5F47C9F-4DF6-1B4A-AAC1-18347A52BFA9}"/>
              </a:ext>
            </a:extLst>
          </p:cNvPr>
          <p:cNvSpPr txBox="1"/>
          <p:nvPr/>
        </p:nvSpPr>
        <p:spPr>
          <a:xfrm>
            <a:off x="8589310" y="1485923"/>
            <a:ext cx="1369286"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01</a:t>
            </a:r>
          </a:p>
        </p:txBody>
      </p:sp>
      <p:sp>
        <p:nvSpPr>
          <p:cNvPr id="8" name="Subtitle 2">
            <a:extLst>
              <a:ext uri="{FF2B5EF4-FFF2-40B4-BE49-F238E27FC236}">
                <a16:creationId xmlns:a16="http://schemas.microsoft.com/office/drawing/2014/main" id="{7B887FF1-684A-6345-BD57-C147182C9D1C}"/>
              </a:ext>
            </a:extLst>
          </p:cNvPr>
          <p:cNvSpPr txBox="1">
            <a:spLocks/>
          </p:cNvSpPr>
          <p:nvPr/>
        </p:nvSpPr>
        <p:spPr>
          <a:xfrm>
            <a:off x="8589310" y="1642810"/>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sp>
        <p:nvSpPr>
          <p:cNvPr id="9" name="TextBox 8">
            <a:extLst>
              <a:ext uri="{FF2B5EF4-FFF2-40B4-BE49-F238E27FC236}">
                <a16:creationId xmlns:a16="http://schemas.microsoft.com/office/drawing/2014/main" id="{2345F9DB-2136-264C-B0A7-75D0F49489C1}"/>
              </a:ext>
            </a:extLst>
          </p:cNvPr>
          <p:cNvSpPr txBox="1"/>
          <p:nvPr/>
        </p:nvSpPr>
        <p:spPr>
          <a:xfrm>
            <a:off x="8069153" y="3008987"/>
            <a:ext cx="598241" cy="1015663"/>
          </a:xfrm>
          <a:prstGeom prst="rect">
            <a:avLst/>
          </a:prstGeom>
          <a:noFill/>
        </p:spPr>
        <p:txBody>
          <a:bodyPr wrap="none" rtlCol="0">
            <a:spAutoFit/>
          </a:bodyPr>
          <a:lstStyle/>
          <a:p>
            <a:r>
              <a:rPr lang="en-US" sz="6000" b="1" dirty="0">
                <a:solidFill>
                  <a:schemeClr val="accent1"/>
                </a:solidFill>
                <a:latin typeface="Gentona Book" pitchFamily="2" charset="77"/>
              </a:rPr>
              <a:t>2</a:t>
            </a:r>
          </a:p>
        </p:txBody>
      </p:sp>
      <p:sp>
        <p:nvSpPr>
          <p:cNvPr id="10" name="TextBox 9">
            <a:extLst>
              <a:ext uri="{FF2B5EF4-FFF2-40B4-BE49-F238E27FC236}">
                <a16:creationId xmlns:a16="http://schemas.microsoft.com/office/drawing/2014/main" id="{76F3312E-B9E2-774E-8922-7B6A209FB9A3}"/>
              </a:ext>
            </a:extLst>
          </p:cNvPr>
          <p:cNvSpPr txBox="1"/>
          <p:nvPr/>
        </p:nvSpPr>
        <p:spPr>
          <a:xfrm>
            <a:off x="8589310" y="3317300"/>
            <a:ext cx="1374094"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02</a:t>
            </a:r>
          </a:p>
        </p:txBody>
      </p:sp>
      <p:sp>
        <p:nvSpPr>
          <p:cNvPr id="11" name="Subtitle 2">
            <a:extLst>
              <a:ext uri="{FF2B5EF4-FFF2-40B4-BE49-F238E27FC236}">
                <a16:creationId xmlns:a16="http://schemas.microsoft.com/office/drawing/2014/main" id="{0481BEF9-63C9-7D48-833A-5F32D6AE16C7}"/>
              </a:ext>
            </a:extLst>
          </p:cNvPr>
          <p:cNvSpPr txBox="1">
            <a:spLocks/>
          </p:cNvSpPr>
          <p:nvPr/>
        </p:nvSpPr>
        <p:spPr>
          <a:xfrm>
            <a:off x="8589310" y="3474189"/>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sp>
        <p:nvSpPr>
          <p:cNvPr id="12" name="TextBox 11">
            <a:extLst>
              <a:ext uri="{FF2B5EF4-FFF2-40B4-BE49-F238E27FC236}">
                <a16:creationId xmlns:a16="http://schemas.microsoft.com/office/drawing/2014/main" id="{E43B742F-1B09-8B46-800B-E2C781D00E8F}"/>
              </a:ext>
            </a:extLst>
          </p:cNvPr>
          <p:cNvSpPr txBox="1"/>
          <p:nvPr/>
        </p:nvSpPr>
        <p:spPr>
          <a:xfrm>
            <a:off x="8069153" y="4840364"/>
            <a:ext cx="614271" cy="1015663"/>
          </a:xfrm>
          <a:prstGeom prst="rect">
            <a:avLst/>
          </a:prstGeom>
          <a:noFill/>
        </p:spPr>
        <p:txBody>
          <a:bodyPr wrap="none" rtlCol="0">
            <a:spAutoFit/>
          </a:bodyPr>
          <a:lstStyle/>
          <a:p>
            <a:r>
              <a:rPr lang="en-US" sz="6000" b="1" dirty="0">
                <a:solidFill>
                  <a:schemeClr val="accent1"/>
                </a:solidFill>
                <a:latin typeface="Gentona Book" pitchFamily="2" charset="77"/>
              </a:rPr>
              <a:t>3</a:t>
            </a:r>
          </a:p>
        </p:txBody>
      </p:sp>
      <p:sp>
        <p:nvSpPr>
          <p:cNvPr id="13" name="TextBox 12">
            <a:extLst>
              <a:ext uri="{FF2B5EF4-FFF2-40B4-BE49-F238E27FC236}">
                <a16:creationId xmlns:a16="http://schemas.microsoft.com/office/drawing/2014/main" id="{3134151C-B570-C945-A11B-F51F378A77D9}"/>
              </a:ext>
            </a:extLst>
          </p:cNvPr>
          <p:cNvSpPr txBox="1"/>
          <p:nvPr/>
        </p:nvSpPr>
        <p:spPr>
          <a:xfrm>
            <a:off x="8589310" y="5148677"/>
            <a:ext cx="1378904"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03</a:t>
            </a:r>
          </a:p>
        </p:txBody>
      </p:sp>
      <p:sp>
        <p:nvSpPr>
          <p:cNvPr id="14" name="Subtitle 2">
            <a:extLst>
              <a:ext uri="{FF2B5EF4-FFF2-40B4-BE49-F238E27FC236}">
                <a16:creationId xmlns:a16="http://schemas.microsoft.com/office/drawing/2014/main" id="{0D128140-6BFA-4548-B848-28A4B125870E}"/>
              </a:ext>
            </a:extLst>
          </p:cNvPr>
          <p:cNvSpPr txBox="1">
            <a:spLocks/>
          </p:cNvSpPr>
          <p:nvPr/>
        </p:nvSpPr>
        <p:spPr>
          <a:xfrm>
            <a:off x="8589310" y="5305565"/>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grpSp>
        <p:nvGrpSpPr>
          <p:cNvPr id="45" name="Group 44">
            <a:extLst>
              <a:ext uri="{FF2B5EF4-FFF2-40B4-BE49-F238E27FC236}">
                <a16:creationId xmlns:a16="http://schemas.microsoft.com/office/drawing/2014/main" id="{FE90DF47-BB91-194C-B5D2-7FC6C0CA5099}"/>
              </a:ext>
            </a:extLst>
          </p:cNvPr>
          <p:cNvGrpSpPr/>
          <p:nvPr/>
        </p:nvGrpSpPr>
        <p:grpSpPr>
          <a:xfrm>
            <a:off x="4466026" y="2002124"/>
            <a:ext cx="2031905" cy="4045052"/>
            <a:chOff x="4466026" y="2002124"/>
            <a:chExt cx="2031905" cy="4045052"/>
          </a:xfrm>
        </p:grpSpPr>
        <p:sp>
          <p:nvSpPr>
            <p:cNvPr id="44" name="Rounded Rectangle 43">
              <a:extLst>
                <a:ext uri="{FF2B5EF4-FFF2-40B4-BE49-F238E27FC236}">
                  <a16:creationId xmlns:a16="http://schemas.microsoft.com/office/drawing/2014/main" id="{877AB3C5-705C-0144-B6F5-20D95DCBD376}"/>
                </a:ext>
              </a:extLst>
            </p:cNvPr>
            <p:cNvSpPr/>
            <p:nvPr/>
          </p:nvSpPr>
          <p:spPr>
            <a:xfrm>
              <a:off x="4507268" y="2058787"/>
              <a:ext cx="1940195" cy="3902912"/>
            </a:xfrm>
            <a:prstGeom prst="roundRect">
              <a:avLst>
                <a:gd name="adj" fmla="val 13577"/>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a:extLst>
                <a:ext uri="{FF2B5EF4-FFF2-40B4-BE49-F238E27FC236}">
                  <a16:creationId xmlns:a16="http://schemas.microsoft.com/office/drawing/2014/main" id="{6CA8EE3A-4BD6-484E-A727-1304A5482BA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529818" y="2324656"/>
              <a:ext cx="1737365" cy="3478652"/>
            </a:xfrm>
            <a:prstGeom prst="rect">
              <a:avLst/>
            </a:prstGeom>
            <a:ln w="28575">
              <a:solidFill>
                <a:schemeClr val="accent2"/>
              </a:solidFill>
            </a:ln>
          </p:spPr>
        </p:pic>
        <p:grpSp>
          <p:nvGrpSpPr>
            <p:cNvPr id="15" name="Group 14">
              <a:extLst>
                <a:ext uri="{FF2B5EF4-FFF2-40B4-BE49-F238E27FC236}">
                  <a16:creationId xmlns:a16="http://schemas.microsoft.com/office/drawing/2014/main" id="{E677DDC6-6B9F-144D-851D-412A6D69AA40}"/>
                </a:ext>
              </a:extLst>
            </p:cNvPr>
            <p:cNvGrpSpPr/>
            <p:nvPr/>
          </p:nvGrpSpPr>
          <p:grpSpPr>
            <a:xfrm>
              <a:off x="4466026" y="2002124"/>
              <a:ext cx="2031905" cy="4045052"/>
              <a:chOff x="1882736" y="5503863"/>
              <a:chExt cx="6362700" cy="12666663"/>
            </a:xfrm>
          </p:grpSpPr>
          <p:sp>
            <p:nvSpPr>
              <p:cNvPr id="16" name="Freeform 15">
                <a:extLst>
                  <a:ext uri="{FF2B5EF4-FFF2-40B4-BE49-F238E27FC236}">
                    <a16:creationId xmlns:a16="http://schemas.microsoft.com/office/drawing/2014/main" id="{BCACA5CD-A112-A449-957E-A7BAD267A110}"/>
                  </a:ext>
                </a:extLst>
              </p:cNvPr>
              <p:cNvSpPr>
                <a:spLocks noEditPoints="1"/>
              </p:cNvSpPr>
              <p:nvPr/>
            </p:nvSpPr>
            <p:spPr bwMode="auto">
              <a:xfrm>
                <a:off x="1882736" y="5503863"/>
                <a:ext cx="6362700" cy="12666663"/>
              </a:xfrm>
              <a:custGeom>
                <a:avLst/>
                <a:gdLst>
                  <a:gd name="T0" fmla="*/ 1435 w 1440"/>
                  <a:gd name="T1" fmla="*/ 659 h 2868"/>
                  <a:gd name="T2" fmla="*/ 1429 w 1440"/>
                  <a:gd name="T3" fmla="*/ 659 h 2868"/>
                  <a:gd name="T4" fmla="*/ 1429 w 1440"/>
                  <a:gd name="T5" fmla="*/ 221 h 2868"/>
                  <a:gd name="T6" fmla="*/ 1209 w 1440"/>
                  <a:gd name="T7" fmla="*/ 0 h 2868"/>
                  <a:gd name="T8" fmla="*/ 232 w 1440"/>
                  <a:gd name="T9" fmla="*/ 0 h 2868"/>
                  <a:gd name="T10" fmla="*/ 11 w 1440"/>
                  <a:gd name="T11" fmla="*/ 221 h 2868"/>
                  <a:gd name="T12" fmla="*/ 11 w 1440"/>
                  <a:gd name="T13" fmla="*/ 387 h 2868"/>
                  <a:gd name="T14" fmla="*/ 4 w 1440"/>
                  <a:gd name="T15" fmla="*/ 387 h 2868"/>
                  <a:gd name="T16" fmla="*/ 0 w 1440"/>
                  <a:gd name="T17" fmla="*/ 392 h 2868"/>
                  <a:gd name="T18" fmla="*/ 0 w 1440"/>
                  <a:gd name="T19" fmla="*/ 498 h 2868"/>
                  <a:gd name="T20" fmla="*/ 4 w 1440"/>
                  <a:gd name="T21" fmla="*/ 502 h 2868"/>
                  <a:gd name="T22" fmla="*/ 11 w 1440"/>
                  <a:gd name="T23" fmla="*/ 502 h 2868"/>
                  <a:gd name="T24" fmla="*/ 11 w 1440"/>
                  <a:gd name="T25" fmla="*/ 593 h 2868"/>
                  <a:gd name="T26" fmla="*/ 4 w 1440"/>
                  <a:gd name="T27" fmla="*/ 593 h 2868"/>
                  <a:gd name="T28" fmla="*/ 0 w 1440"/>
                  <a:gd name="T29" fmla="*/ 597 h 2868"/>
                  <a:gd name="T30" fmla="*/ 0 w 1440"/>
                  <a:gd name="T31" fmla="*/ 798 h 2868"/>
                  <a:gd name="T32" fmla="*/ 4 w 1440"/>
                  <a:gd name="T33" fmla="*/ 802 h 2868"/>
                  <a:gd name="T34" fmla="*/ 11 w 1440"/>
                  <a:gd name="T35" fmla="*/ 802 h 2868"/>
                  <a:gd name="T36" fmla="*/ 11 w 1440"/>
                  <a:gd name="T37" fmla="*/ 855 h 2868"/>
                  <a:gd name="T38" fmla="*/ 4 w 1440"/>
                  <a:gd name="T39" fmla="*/ 855 h 2868"/>
                  <a:gd name="T40" fmla="*/ 0 w 1440"/>
                  <a:gd name="T41" fmla="*/ 860 h 2868"/>
                  <a:gd name="T42" fmla="*/ 0 w 1440"/>
                  <a:gd name="T43" fmla="*/ 1061 h 2868"/>
                  <a:gd name="T44" fmla="*/ 4 w 1440"/>
                  <a:gd name="T45" fmla="*/ 1065 h 2868"/>
                  <a:gd name="T46" fmla="*/ 11 w 1440"/>
                  <a:gd name="T47" fmla="*/ 1065 h 2868"/>
                  <a:gd name="T48" fmla="*/ 11 w 1440"/>
                  <a:gd name="T49" fmla="*/ 2647 h 2868"/>
                  <a:gd name="T50" fmla="*/ 232 w 1440"/>
                  <a:gd name="T51" fmla="*/ 2868 h 2868"/>
                  <a:gd name="T52" fmla="*/ 1209 w 1440"/>
                  <a:gd name="T53" fmla="*/ 2868 h 2868"/>
                  <a:gd name="T54" fmla="*/ 1429 w 1440"/>
                  <a:gd name="T55" fmla="*/ 2647 h 2868"/>
                  <a:gd name="T56" fmla="*/ 1429 w 1440"/>
                  <a:gd name="T57" fmla="*/ 1001 h 2868"/>
                  <a:gd name="T58" fmla="*/ 1435 w 1440"/>
                  <a:gd name="T59" fmla="*/ 1001 h 2868"/>
                  <a:gd name="T60" fmla="*/ 1440 w 1440"/>
                  <a:gd name="T61" fmla="*/ 996 h 2868"/>
                  <a:gd name="T62" fmla="*/ 1440 w 1440"/>
                  <a:gd name="T63" fmla="*/ 664 h 2868"/>
                  <a:gd name="T64" fmla="*/ 1435 w 1440"/>
                  <a:gd name="T65" fmla="*/ 659 h 2868"/>
                  <a:gd name="T66" fmla="*/ 1372 w 1440"/>
                  <a:gd name="T67" fmla="*/ 2673 h 2868"/>
                  <a:gd name="T68" fmla="*/ 1245 w 1440"/>
                  <a:gd name="T69" fmla="*/ 2796 h 2868"/>
                  <a:gd name="T70" fmla="*/ 203 w 1440"/>
                  <a:gd name="T71" fmla="*/ 2796 h 2868"/>
                  <a:gd name="T72" fmla="*/ 76 w 1440"/>
                  <a:gd name="T73" fmla="*/ 2673 h 2868"/>
                  <a:gd name="T74" fmla="*/ 76 w 1440"/>
                  <a:gd name="T75" fmla="*/ 189 h 2868"/>
                  <a:gd name="T76" fmla="*/ 203 w 1440"/>
                  <a:gd name="T77" fmla="*/ 66 h 2868"/>
                  <a:gd name="T78" fmla="*/ 342 w 1440"/>
                  <a:gd name="T79" fmla="*/ 66 h 2868"/>
                  <a:gd name="T80" fmla="*/ 342 w 1440"/>
                  <a:gd name="T81" fmla="*/ 66 h 2868"/>
                  <a:gd name="T82" fmla="*/ 343 w 1440"/>
                  <a:gd name="T83" fmla="*/ 66 h 2868"/>
                  <a:gd name="T84" fmla="*/ 357 w 1440"/>
                  <a:gd name="T85" fmla="*/ 79 h 2868"/>
                  <a:gd name="T86" fmla="*/ 357 w 1440"/>
                  <a:gd name="T87" fmla="*/ 80 h 2868"/>
                  <a:gd name="T88" fmla="*/ 375 w 1440"/>
                  <a:gd name="T89" fmla="*/ 90 h 2868"/>
                  <a:gd name="T90" fmla="*/ 387 w 1440"/>
                  <a:gd name="T91" fmla="*/ 131 h 2868"/>
                  <a:gd name="T92" fmla="*/ 382 w 1440"/>
                  <a:gd name="T93" fmla="*/ 144 h 2868"/>
                  <a:gd name="T94" fmla="*/ 440 w 1440"/>
                  <a:gd name="T95" fmla="*/ 166 h 2868"/>
                  <a:gd name="T96" fmla="*/ 1008 w 1440"/>
                  <a:gd name="T97" fmla="*/ 166 h 2868"/>
                  <a:gd name="T98" fmla="*/ 1044 w 1440"/>
                  <a:gd name="T99" fmla="*/ 158 h 2868"/>
                  <a:gd name="T100" fmla="*/ 1044 w 1440"/>
                  <a:gd name="T101" fmla="*/ 139 h 2868"/>
                  <a:gd name="T102" fmla="*/ 1068 w 1440"/>
                  <a:gd name="T103" fmla="*/ 88 h 2868"/>
                  <a:gd name="T104" fmla="*/ 1092 w 1440"/>
                  <a:gd name="T105" fmla="*/ 74 h 2868"/>
                  <a:gd name="T106" fmla="*/ 1105 w 1440"/>
                  <a:gd name="T107" fmla="*/ 66 h 2868"/>
                  <a:gd name="T108" fmla="*/ 1106 w 1440"/>
                  <a:gd name="T109" fmla="*/ 66 h 2868"/>
                  <a:gd name="T110" fmla="*/ 1106 w 1440"/>
                  <a:gd name="T111" fmla="*/ 66 h 2868"/>
                  <a:gd name="T112" fmla="*/ 1245 w 1440"/>
                  <a:gd name="T113" fmla="*/ 66 h 2868"/>
                  <a:gd name="T114" fmla="*/ 1372 w 1440"/>
                  <a:gd name="T115" fmla="*/ 189 h 2868"/>
                  <a:gd name="T116" fmla="*/ 1372 w 1440"/>
                  <a:gd name="T117" fmla="*/ 2673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40" h="2868">
                    <a:moveTo>
                      <a:pt x="1435" y="659"/>
                    </a:moveTo>
                    <a:cubicBezTo>
                      <a:pt x="1429" y="659"/>
                      <a:pt x="1429" y="659"/>
                      <a:pt x="1429" y="659"/>
                    </a:cubicBezTo>
                    <a:cubicBezTo>
                      <a:pt x="1429" y="221"/>
                      <a:pt x="1429" y="221"/>
                      <a:pt x="1429" y="221"/>
                    </a:cubicBezTo>
                    <a:cubicBezTo>
                      <a:pt x="1429" y="99"/>
                      <a:pt x="1331" y="0"/>
                      <a:pt x="1209" y="0"/>
                    </a:cubicBezTo>
                    <a:cubicBezTo>
                      <a:pt x="232" y="0"/>
                      <a:pt x="232" y="0"/>
                      <a:pt x="232" y="0"/>
                    </a:cubicBezTo>
                    <a:cubicBezTo>
                      <a:pt x="110" y="0"/>
                      <a:pt x="11" y="99"/>
                      <a:pt x="11" y="221"/>
                    </a:cubicBezTo>
                    <a:cubicBezTo>
                      <a:pt x="11" y="387"/>
                      <a:pt x="11" y="387"/>
                      <a:pt x="11" y="387"/>
                    </a:cubicBezTo>
                    <a:cubicBezTo>
                      <a:pt x="4" y="387"/>
                      <a:pt x="4" y="387"/>
                      <a:pt x="4" y="387"/>
                    </a:cubicBezTo>
                    <a:cubicBezTo>
                      <a:pt x="2" y="387"/>
                      <a:pt x="0" y="389"/>
                      <a:pt x="0" y="392"/>
                    </a:cubicBezTo>
                    <a:cubicBezTo>
                      <a:pt x="0" y="498"/>
                      <a:pt x="0" y="498"/>
                      <a:pt x="0" y="498"/>
                    </a:cubicBezTo>
                    <a:cubicBezTo>
                      <a:pt x="0" y="500"/>
                      <a:pt x="2" y="502"/>
                      <a:pt x="4" y="502"/>
                    </a:cubicBezTo>
                    <a:cubicBezTo>
                      <a:pt x="11" y="502"/>
                      <a:pt x="11" y="502"/>
                      <a:pt x="11" y="502"/>
                    </a:cubicBezTo>
                    <a:cubicBezTo>
                      <a:pt x="11" y="593"/>
                      <a:pt x="11" y="593"/>
                      <a:pt x="11" y="593"/>
                    </a:cubicBezTo>
                    <a:cubicBezTo>
                      <a:pt x="4" y="593"/>
                      <a:pt x="4" y="593"/>
                      <a:pt x="4" y="593"/>
                    </a:cubicBezTo>
                    <a:cubicBezTo>
                      <a:pt x="2" y="593"/>
                      <a:pt x="0" y="595"/>
                      <a:pt x="0" y="597"/>
                    </a:cubicBezTo>
                    <a:cubicBezTo>
                      <a:pt x="0" y="798"/>
                      <a:pt x="0" y="798"/>
                      <a:pt x="0" y="798"/>
                    </a:cubicBezTo>
                    <a:cubicBezTo>
                      <a:pt x="0" y="801"/>
                      <a:pt x="2" y="802"/>
                      <a:pt x="4" y="802"/>
                    </a:cubicBezTo>
                    <a:cubicBezTo>
                      <a:pt x="11" y="802"/>
                      <a:pt x="11" y="802"/>
                      <a:pt x="11" y="802"/>
                    </a:cubicBezTo>
                    <a:cubicBezTo>
                      <a:pt x="11" y="855"/>
                      <a:pt x="11" y="855"/>
                      <a:pt x="11" y="855"/>
                    </a:cubicBezTo>
                    <a:cubicBezTo>
                      <a:pt x="4" y="855"/>
                      <a:pt x="4" y="855"/>
                      <a:pt x="4" y="855"/>
                    </a:cubicBezTo>
                    <a:cubicBezTo>
                      <a:pt x="2" y="855"/>
                      <a:pt x="0" y="857"/>
                      <a:pt x="0" y="860"/>
                    </a:cubicBezTo>
                    <a:cubicBezTo>
                      <a:pt x="0" y="1061"/>
                      <a:pt x="0" y="1061"/>
                      <a:pt x="0" y="1061"/>
                    </a:cubicBezTo>
                    <a:cubicBezTo>
                      <a:pt x="0" y="1063"/>
                      <a:pt x="2" y="1065"/>
                      <a:pt x="4" y="1065"/>
                    </a:cubicBezTo>
                    <a:cubicBezTo>
                      <a:pt x="11" y="1065"/>
                      <a:pt x="11" y="1065"/>
                      <a:pt x="11" y="1065"/>
                    </a:cubicBezTo>
                    <a:cubicBezTo>
                      <a:pt x="11" y="2647"/>
                      <a:pt x="11" y="2647"/>
                      <a:pt x="11" y="2647"/>
                    </a:cubicBezTo>
                    <a:cubicBezTo>
                      <a:pt x="11" y="2769"/>
                      <a:pt x="110" y="2868"/>
                      <a:pt x="232" y="2868"/>
                    </a:cubicBezTo>
                    <a:cubicBezTo>
                      <a:pt x="1209" y="2868"/>
                      <a:pt x="1209" y="2868"/>
                      <a:pt x="1209" y="2868"/>
                    </a:cubicBezTo>
                    <a:cubicBezTo>
                      <a:pt x="1331" y="2868"/>
                      <a:pt x="1429" y="2769"/>
                      <a:pt x="1429" y="2647"/>
                    </a:cubicBezTo>
                    <a:cubicBezTo>
                      <a:pt x="1429" y="1001"/>
                      <a:pt x="1429" y="1001"/>
                      <a:pt x="1429" y="1001"/>
                    </a:cubicBezTo>
                    <a:cubicBezTo>
                      <a:pt x="1435" y="1001"/>
                      <a:pt x="1435" y="1001"/>
                      <a:pt x="1435" y="1001"/>
                    </a:cubicBezTo>
                    <a:cubicBezTo>
                      <a:pt x="1438" y="1001"/>
                      <a:pt x="1440" y="999"/>
                      <a:pt x="1440" y="996"/>
                    </a:cubicBezTo>
                    <a:cubicBezTo>
                      <a:pt x="1440" y="664"/>
                      <a:pt x="1440" y="664"/>
                      <a:pt x="1440" y="664"/>
                    </a:cubicBezTo>
                    <a:cubicBezTo>
                      <a:pt x="1440" y="661"/>
                      <a:pt x="1438" y="659"/>
                      <a:pt x="1435" y="659"/>
                    </a:cubicBezTo>
                    <a:close/>
                    <a:moveTo>
                      <a:pt x="1372" y="2673"/>
                    </a:moveTo>
                    <a:cubicBezTo>
                      <a:pt x="1372" y="2741"/>
                      <a:pt x="1315" y="2796"/>
                      <a:pt x="1245" y="2796"/>
                    </a:cubicBezTo>
                    <a:cubicBezTo>
                      <a:pt x="203" y="2796"/>
                      <a:pt x="203" y="2796"/>
                      <a:pt x="203" y="2796"/>
                    </a:cubicBezTo>
                    <a:cubicBezTo>
                      <a:pt x="133" y="2796"/>
                      <a:pt x="76" y="2741"/>
                      <a:pt x="76" y="2673"/>
                    </a:cubicBezTo>
                    <a:cubicBezTo>
                      <a:pt x="76" y="189"/>
                      <a:pt x="76" y="189"/>
                      <a:pt x="76" y="189"/>
                    </a:cubicBezTo>
                    <a:cubicBezTo>
                      <a:pt x="76" y="121"/>
                      <a:pt x="133" y="66"/>
                      <a:pt x="203" y="66"/>
                    </a:cubicBezTo>
                    <a:cubicBezTo>
                      <a:pt x="342" y="66"/>
                      <a:pt x="342" y="66"/>
                      <a:pt x="342" y="66"/>
                    </a:cubicBezTo>
                    <a:cubicBezTo>
                      <a:pt x="342" y="66"/>
                      <a:pt x="342" y="66"/>
                      <a:pt x="342" y="66"/>
                    </a:cubicBezTo>
                    <a:cubicBezTo>
                      <a:pt x="342" y="66"/>
                      <a:pt x="343" y="66"/>
                      <a:pt x="343" y="66"/>
                    </a:cubicBezTo>
                    <a:cubicBezTo>
                      <a:pt x="351" y="66"/>
                      <a:pt x="357" y="72"/>
                      <a:pt x="357" y="79"/>
                    </a:cubicBezTo>
                    <a:cubicBezTo>
                      <a:pt x="357" y="80"/>
                      <a:pt x="357" y="80"/>
                      <a:pt x="357" y="80"/>
                    </a:cubicBezTo>
                    <a:cubicBezTo>
                      <a:pt x="364" y="80"/>
                      <a:pt x="371" y="84"/>
                      <a:pt x="375" y="90"/>
                    </a:cubicBezTo>
                    <a:cubicBezTo>
                      <a:pt x="383" y="102"/>
                      <a:pt x="387" y="117"/>
                      <a:pt x="387" y="131"/>
                    </a:cubicBezTo>
                    <a:cubicBezTo>
                      <a:pt x="387" y="136"/>
                      <a:pt x="385" y="140"/>
                      <a:pt x="382" y="144"/>
                    </a:cubicBezTo>
                    <a:cubicBezTo>
                      <a:pt x="397" y="158"/>
                      <a:pt x="418" y="166"/>
                      <a:pt x="440" y="166"/>
                    </a:cubicBezTo>
                    <a:cubicBezTo>
                      <a:pt x="1008" y="166"/>
                      <a:pt x="1008" y="166"/>
                      <a:pt x="1008" y="166"/>
                    </a:cubicBezTo>
                    <a:cubicBezTo>
                      <a:pt x="1021" y="166"/>
                      <a:pt x="1033" y="164"/>
                      <a:pt x="1044" y="158"/>
                    </a:cubicBezTo>
                    <a:cubicBezTo>
                      <a:pt x="1041" y="153"/>
                      <a:pt x="1040" y="146"/>
                      <a:pt x="1044" y="139"/>
                    </a:cubicBezTo>
                    <a:cubicBezTo>
                      <a:pt x="1053" y="122"/>
                      <a:pt x="1061" y="105"/>
                      <a:pt x="1068" y="88"/>
                    </a:cubicBezTo>
                    <a:cubicBezTo>
                      <a:pt x="1072" y="78"/>
                      <a:pt x="1081" y="71"/>
                      <a:pt x="1092" y="74"/>
                    </a:cubicBezTo>
                    <a:cubicBezTo>
                      <a:pt x="1094" y="69"/>
                      <a:pt x="1099" y="66"/>
                      <a:pt x="1105" y="66"/>
                    </a:cubicBezTo>
                    <a:cubicBezTo>
                      <a:pt x="1105" y="66"/>
                      <a:pt x="1106" y="66"/>
                      <a:pt x="1106" y="66"/>
                    </a:cubicBezTo>
                    <a:cubicBezTo>
                      <a:pt x="1106" y="66"/>
                      <a:pt x="1106" y="66"/>
                      <a:pt x="1106" y="66"/>
                    </a:cubicBezTo>
                    <a:cubicBezTo>
                      <a:pt x="1245" y="66"/>
                      <a:pt x="1245" y="66"/>
                      <a:pt x="1245" y="66"/>
                    </a:cubicBezTo>
                    <a:cubicBezTo>
                      <a:pt x="1315" y="66"/>
                      <a:pt x="1372" y="121"/>
                      <a:pt x="1372" y="189"/>
                    </a:cubicBezTo>
                    <a:lnTo>
                      <a:pt x="1372" y="2673"/>
                    </a:ln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17" name="Freeform 16">
                <a:extLst>
                  <a:ext uri="{FF2B5EF4-FFF2-40B4-BE49-F238E27FC236}">
                    <a16:creationId xmlns:a16="http://schemas.microsoft.com/office/drawing/2014/main" id="{A4A9FDC5-AE56-9A46-808F-0517A70D884B}"/>
                  </a:ext>
                </a:extLst>
              </p:cNvPr>
              <p:cNvSpPr>
                <a:spLocks noEditPoints="1"/>
              </p:cNvSpPr>
              <p:nvPr/>
            </p:nvSpPr>
            <p:spPr bwMode="auto">
              <a:xfrm>
                <a:off x="2038311" y="5610225"/>
                <a:ext cx="6053138" cy="12449175"/>
              </a:xfrm>
              <a:custGeom>
                <a:avLst/>
                <a:gdLst>
                  <a:gd name="T0" fmla="*/ 1171 w 1370"/>
                  <a:gd name="T1" fmla="*/ 0 h 2819"/>
                  <a:gd name="T2" fmla="*/ 199 w 1370"/>
                  <a:gd name="T3" fmla="*/ 0 h 2819"/>
                  <a:gd name="T4" fmla="*/ 0 w 1370"/>
                  <a:gd name="T5" fmla="*/ 199 h 2819"/>
                  <a:gd name="T6" fmla="*/ 0 w 1370"/>
                  <a:gd name="T7" fmla="*/ 2621 h 2819"/>
                  <a:gd name="T8" fmla="*/ 199 w 1370"/>
                  <a:gd name="T9" fmla="*/ 2819 h 2819"/>
                  <a:gd name="T10" fmla="*/ 1171 w 1370"/>
                  <a:gd name="T11" fmla="*/ 2819 h 2819"/>
                  <a:gd name="T12" fmla="*/ 1370 w 1370"/>
                  <a:gd name="T13" fmla="*/ 2621 h 2819"/>
                  <a:gd name="T14" fmla="*/ 1370 w 1370"/>
                  <a:gd name="T15" fmla="*/ 199 h 2819"/>
                  <a:gd name="T16" fmla="*/ 1171 w 1370"/>
                  <a:gd name="T17" fmla="*/ 0 h 2819"/>
                  <a:gd name="T18" fmla="*/ 1306 w 1370"/>
                  <a:gd name="T19" fmla="*/ 2633 h 2819"/>
                  <a:gd name="T20" fmla="*/ 1185 w 1370"/>
                  <a:gd name="T21" fmla="*/ 2754 h 2819"/>
                  <a:gd name="T22" fmla="*/ 186 w 1370"/>
                  <a:gd name="T23" fmla="*/ 2754 h 2819"/>
                  <a:gd name="T24" fmla="*/ 64 w 1370"/>
                  <a:gd name="T25" fmla="*/ 2633 h 2819"/>
                  <a:gd name="T26" fmla="*/ 64 w 1370"/>
                  <a:gd name="T27" fmla="*/ 187 h 2819"/>
                  <a:gd name="T28" fmla="*/ 186 w 1370"/>
                  <a:gd name="T29" fmla="*/ 65 h 2819"/>
                  <a:gd name="T30" fmla="*/ 319 w 1370"/>
                  <a:gd name="T31" fmla="*/ 65 h 2819"/>
                  <a:gd name="T32" fmla="*/ 319 w 1370"/>
                  <a:gd name="T33" fmla="*/ 65 h 2819"/>
                  <a:gd name="T34" fmla="*/ 320 w 1370"/>
                  <a:gd name="T35" fmla="*/ 65 h 2819"/>
                  <a:gd name="T36" fmla="*/ 334 w 1370"/>
                  <a:gd name="T37" fmla="*/ 79 h 2819"/>
                  <a:gd name="T38" fmla="*/ 334 w 1370"/>
                  <a:gd name="T39" fmla="*/ 79 h 2819"/>
                  <a:gd name="T40" fmla="*/ 334 w 1370"/>
                  <a:gd name="T41" fmla="*/ 80 h 2819"/>
                  <a:gd name="T42" fmla="*/ 334 w 1370"/>
                  <a:gd name="T43" fmla="*/ 85 h 2819"/>
                  <a:gd name="T44" fmla="*/ 413 w 1370"/>
                  <a:gd name="T45" fmla="*/ 165 h 2819"/>
                  <a:gd name="T46" fmla="*/ 957 w 1370"/>
                  <a:gd name="T47" fmla="*/ 165 h 2819"/>
                  <a:gd name="T48" fmla="*/ 1037 w 1370"/>
                  <a:gd name="T49" fmla="*/ 85 h 2819"/>
                  <a:gd name="T50" fmla="*/ 1037 w 1370"/>
                  <a:gd name="T51" fmla="*/ 80 h 2819"/>
                  <a:gd name="T52" fmla="*/ 1037 w 1370"/>
                  <a:gd name="T53" fmla="*/ 79 h 2819"/>
                  <a:gd name="T54" fmla="*/ 1050 w 1370"/>
                  <a:gd name="T55" fmla="*/ 65 h 2819"/>
                  <a:gd name="T56" fmla="*/ 1051 w 1370"/>
                  <a:gd name="T57" fmla="*/ 65 h 2819"/>
                  <a:gd name="T58" fmla="*/ 1051 w 1370"/>
                  <a:gd name="T59" fmla="*/ 65 h 2819"/>
                  <a:gd name="T60" fmla="*/ 1185 w 1370"/>
                  <a:gd name="T61" fmla="*/ 65 h 2819"/>
                  <a:gd name="T62" fmla="*/ 1306 w 1370"/>
                  <a:gd name="T63" fmla="*/ 187 h 2819"/>
                  <a:gd name="T64" fmla="*/ 1306 w 1370"/>
                  <a:gd name="T65" fmla="*/ 2633 h 2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70" h="2819">
                    <a:moveTo>
                      <a:pt x="1171" y="0"/>
                    </a:moveTo>
                    <a:cubicBezTo>
                      <a:pt x="199" y="0"/>
                      <a:pt x="199" y="0"/>
                      <a:pt x="199" y="0"/>
                    </a:cubicBezTo>
                    <a:cubicBezTo>
                      <a:pt x="89" y="0"/>
                      <a:pt x="0" y="89"/>
                      <a:pt x="0" y="199"/>
                    </a:cubicBezTo>
                    <a:cubicBezTo>
                      <a:pt x="0" y="2621"/>
                      <a:pt x="0" y="2621"/>
                      <a:pt x="0" y="2621"/>
                    </a:cubicBezTo>
                    <a:cubicBezTo>
                      <a:pt x="0" y="2730"/>
                      <a:pt x="89" y="2819"/>
                      <a:pt x="199" y="2819"/>
                    </a:cubicBezTo>
                    <a:cubicBezTo>
                      <a:pt x="1171" y="2819"/>
                      <a:pt x="1171" y="2819"/>
                      <a:pt x="1171" y="2819"/>
                    </a:cubicBezTo>
                    <a:cubicBezTo>
                      <a:pt x="1281" y="2819"/>
                      <a:pt x="1370" y="2730"/>
                      <a:pt x="1370" y="2621"/>
                    </a:cubicBezTo>
                    <a:cubicBezTo>
                      <a:pt x="1370" y="199"/>
                      <a:pt x="1370" y="199"/>
                      <a:pt x="1370" y="199"/>
                    </a:cubicBezTo>
                    <a:cubicBezTo>
                      <a:pt x="1370" y="89"/>
                      <a:pt x="1281" y="0"/>
                      <a:pt x="1171" y="0"/>
                    </a:cubicBezTo>
                    <a:close/>
                    <a:moveTo>
                      <a:pt x="1306" y="2633"/>
                    </a:moveTo>
                    <a:cubicBezTo>
                      <a:pt x="1306" y="2700"/>
                      <a:pt x="1252" y="2754"/>
                      <a:pt x="1185" y="2754"/>
                    </a:cubicBezTo>
                    <a:cubicBezTo>
                      <a:pt x="186" y="2754"/>
                      <a:pt x="186" y="2754"/>
                      <a:pt x="186" y="2754"/>
                    </a:cubicBezTo>
                    <a:cubicBezTo>
                      <a:pt x="119" y="2754"/>
                      <a:pt x="64" y="2700"/>
                      <a:pt x="64" y="2633"/>
                    </a:cubicBezTo>
                    <a:cubicBezTo>
                      <a:pt x="64" y="187"/>
                      <a:pt x="64" y="187"/>
                      <a:pt x="64" y="187"/>
                    </a:cubicBezTo>
                    <a:cubicBezTo>
                      <a:pt x="64" y="120"/>
                      <a:pt x="119" y="65"/>
                      <a:pt x="186" y="65"/>
                    </a:cubicBezTo>
                    <a:cubicBezTo>
                      <a:pt x="319" y="65"/>
                      <a:pt x="319" y="65"/>
                      <a:pt x="319" y="65"/>
                    </a:cubicBezTo>
                    <a:cubicBezTo>
                      <a:pt x="319" y="65"/>
                      <a:pt x="319" y="65"/>
                      <a:pt x="319" y="65"/>
                    </a:cubicBezTo>
                    <a:cubicBezTo>
                      <a:pt x="320" y="65"/>
                      <a:pt x="320" y="65"/>
                      <a:pt x="320" y="65"/>
                    </a:cubicBezTo>
                    <a:cubicBezTo>
                      <a:pt x="328" y="65"/>
                      <a:pt x="334" y="71"/>
                      <a:pt x="334" y="79"/>
                    </a:cubicBezTo>
                    <a:cubicBezTo>
                      <a:pt x="334" y="79"/>
                      <a:pt x="334" y="79"/>
                      <a:pt x="334" y="79"/>
                    </a:cubicBezTo>
                    <a:cubicBezTo>
                      <a:pt x="334" y="80"/>
                      <a:pt x="334" y="80"/>
                      <a:pt x="334" y="80"/>
                    </a:cubicBezTo>
                    <a:cubicBezTo>
                      <a:pt x="334" y="85"/>
                      <a:pt x="334" y="85"/>
                      <a:pt x="334" y="85"/>
                    </a:cubicBezTo>
                    <a:cubicBezTo>
                      <a:pt x="334" y="129"/>
                      <a:pt x="369" y="165"/>
                      <a:pt x="413" y="165"/>
                    </a:cubicBezTo>
                    <a:cubicBezTo>
                      <a:pt x="957" y="165"/>
                      <a:pt x="957" y="165"/>
                      <a:pt x="957" y="165"/>
                    </a:cubicBezTo>
                    <a:cubicBezTo>
                      <a:pt x="1001" y="165"/>
                      <a:pt x="1037" y="129"/>
                      <a:pt x="1037" y="85"/>
                    </a:cubicBezTo>
                    <a:cubicBezTo>
                      <a:pt x="1037" y="80"/>
                      <a:pt x="1037" y="80"/>
                      <a:pt x="1037" y="80"/>
                    </a:cubicBezTo>
                    <a:cubicBezTo>
                      <a:pt x="1037" y="79"/>
                      <a:pt x="1037" y="79"/>
                      <a:pt x="1037" y="79"/>
                    </a:cubicBezTo>
                    <a:cubicBezTo>
                      <a:pt x="1037" y="71"/>
                      <a:pt x="1043" y="65"/>
                      <a:pt x="1050" y="65"/>
                    </a:cubicBezTo>
                    <a:cubicBezTo>
                      <a:pt x="1050" y="65"/>
                      <a:pt x="1051" y="65"/>
                      <a:pt x="1051" y="65"/>
                    </a:cubicBezTo>
                    <a:cubicBezTo>
                      <a:pt x="1051" y="65"/>
                      <a:pt x="1051" y="65"/>
                      <a:pt x="1051" y="65"/>
                    </a:cubicBezTo>
                    <a:cubicBezTo>
                      <a:pt x="1185" y="65"/>
                      <a:pt x="1185" y="65"/>
                      <a:pt x="1185" y="65"/>
                    </a:cubicBezTo>
                    <a:cubicBezTo>
                      <a:pt x="1252" y="65"/>
                      <a:pt x="1306" y="120"/>
                      <a:pt x="1306" y="187"/>
                    </a:cubicBezTo>
                    <a:lnTo>
                      <a:pt x="1306" y="26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18" name="Freeform 17">
                <a:extLst>
                  <a:ext uri="{FF2B5EF4-FFF2-40B4-BE49-F238E27FC236}">
                    <a16:creationId xmlns:a16="http://schemas.microsoft.com/office/drawing/2014/main" id="{17E80D82-3E74-0C4A-907E-CBF43A2926EF}"/>
                  </a:ext>
                </a:extLst>
              </p:cNvPr>
              <p:cNvSpPr>
                <a:spLocks noEditPoints="1"/>
              </p:cNvSpPr>
              <p:nvPr/>
            </p:nvSpPr>
            <p:spPr bwMode="auto">
              <a:xfrm>
                <a:off x="4362411" y="5932488"/>
                <a:ext cx="1511300" cy="193675"/>
              </a:xfrm>
              <a:custGeom>
                <a:avLst/>
                <a:gdLst>
                  <a:gd name="T0" fmla="*/ 13 w 342"/>
                  <a:gd name="T1" fmla="*/ 9 h 44"/>
                  <a:gd name="T2" fmla="*/ 0 w 342"/>
                  <a:gd name="T3" fmla="*/ 22 h 44"/>
                  <a:gd name="T4" fmla="*/ 13 w 342"/>
                  <a:gd name="T5" fmla="*/ 35 h 44"/>
                  <a:gd name="T6" fmla="*/ 26 w 342"/>
                  <a:gd name="T7" fmla="*/ 22 h 44"/>
                  <a:gd name="T8" fmla="*/ 13 w 342"/>
                  <a:gd name="T9" fmla="*/ 9 h 44"/>
                  <a:gd name="T10" fmla="*/ 234 w 342"/>
                  <a:gd name="T11" fmla="*/ 13 h 44"/>
                  <a:gd name="T12" fmla="*/ 86 w 342"/>
                  <a:gd name="T13" fmla="*/ 13 h 44"/>
                  <a:gd name="T14" fmla="*/ 77 w 342"/>
                  <a:gd name="T15" fmla="*/ 22 h 44"/>
                  <a:gd name="T16" fmla="*/ 86 w 342"/>
                  <a:gd name="T17" fmla="*/ 31 h 44"/>
                  <a:gd name="T18" fmla="*/ 234 w 342"/>
                  <a:gd name="T19" fmla="*/ 31 h 44"/>
                  <a:gd name="T20" fmla="*/ 243 w 342"/>
                  <a:gd name="T21" fmla="*/ 22 h 44"/>
                  <a:gd name="T22" fmla="*/ 234 w 342"/>
                  <a:gd name="T23" fmla="*/ 13 h 44"/>
                  <a:gd name="T24" fmla="*/ 320 w 342"/>
                  <a:gd name="T25" fmla="*/ 0 h 44"/>
                  <a:gd name="T26" fmla="*/ 298 w 342"/>
                  <a:gd name="T27" fmla="*/ 22 h 44"/>
                  <a:gd name="T28" fmla="*/ 320 w 342"/>
                  <a:gd name="T29" fmla="*/ 44 h 44"/>
                  <a:gd name="T30" fmla="*/ 342 w 342"/>
                  <a:gd name="T31" fmla="*/ 22 h 44"/>
                  <a:gd name="T32" fmla="*/ 320 w 342"/>
                  <a:gd name="T3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4">
                    <a:moveTo>
                      <a:pt x="13" y="9"/>
                    </a:moveTo>
                    <a:cubicBezTo>
                      <a:pt x="6" y="9"/>
                      <a:pt x="0" y="15"/>
                      <a:pt x="0" y="22"/>
                    </a:cubicBezTo>
                    <a:cubicBezTo>
                      <a:pt x="0" y="30"/>
                      <a:pt x="6" y="35"/>
                      <a:pt x="13" y="35"/>
                    </a:cubicBezTo>
                    <a:cubicBezTo>
                      <a:pt x="20" y="35"/>
                      <a:pt x="26" y="30"/>
                      <a:pt x="26" y="22"/>
                    </a:cubicBezTo>
                    <a:cubicBezTo>
                      <a:pt x="26" y="15"/>
                      <a:pt x="20" y="9"/>
                      <a:pt x="13" y="9"/>
                    </a:cubicBezTo>
                    <a:close/>
                    <a:moveTo>
                      <a:pt x="234" y="13"/>
                    </a:moveTo>
                    <a:cubicBezTo>
                      <a:pt x="86" y="13"/>
                      <a:pt x="86" y="13"/>
                      <a:pt x="86" y="13"/>
                    </a:cubicBezTo>
                    <a:cubicBezTo>
                      <a:pt x="81" y="13"/>
                      <a:pt x="77" y="17"/>
                      <a:pt x="77" y="22"/>
                    </a:cubicBezTo>
                    <a:cubicBezTo>
                      <a:pt x="77" y="27"/>
                      <a:pt x="81" y="31"/>
                      <a:pt x="86" y="31"/>
                    </a:cubicBezTo>
                    <a:cubicBezTo>
                      <a:pt x="234" y="31"/>
                      <a:pt x="234" y="31"/>
                      <a:pt x="234" y="31"/>
                    </a:cubicBezTo>
                    <a:cubicBezTo>
                      <a:pt x="239" y="31"/>
                      <a:pt x="243" y="27"/>
                      <a:pt x="243" y="22"/>
                    </a:cubicBezTo>
                    <a:cubicBezTo>
                      <a:pt x="243" y="17"/>
                      <a:pt x="239" y="13"/>
                      <a:pt x="234" y="13"/>
                    </a:cubicBezTo>
                    <a:close/>
                    <a:moveTo>
                      <a:pt x="320" y="0"/>
                    </a:moveTo>
                    <a:cubicBezTo>
                      <a:pt x="308" y="0"/>
                      <a:pt x="298" y="10"/>
                      <a:pt x="298" y="22"/>
                    </a:cubicBezTo>
                    <a:cubicBezTo>
                      <a:pt x="298" y="34"/>
                      <a:pt x="308" y="44"/>
                      <a:pt x="320" y="44"/>
                    </a:cubicBezTo>
                    <a:cubicBezTo>
                      <a:pt x="332" y="44"/>
                      <a:pt x="342" y="34"/>
                      <a:pt x="342" y="22"/>
                    </a:cubicBezTo>
                    <a:cubicBezTo>
                      <a:pt x="342" y="10"/>
                      <a:pt x="332" y="0"/>
                      <a:pt x="320" y="0"/>
                    </a:cubicBezTo>
                    <a:close/>
                  </a:path>
                </a:pathLst>
              </a:cu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19" name="Rectangle 18">
                <a:extLst>
                  <a:ext uri="{FF2B5EF4-FFF2-40B4-BE49-F238E27FC236}">
                    <a16:creationId xmlns:a16="http://schemas.microsoft.com/office/drawing/2014/main" id="{1C4408D7-3B9C-C64C-B9A1-B71CC6D77F46}"/>
                  </a:ext>
                </a:extLst>
              </p:cNvPr>
              <p:cNvSpPr>
                <a:spLocks noChangeArrowheads="1"/>
              </p:cNvSpPr>
              <p:nvPr/>
            </p:nvSpPr>
            <p:spPr bwMode="auto">
              <a:xfrm>
                <a:off x="1931948" y="6723063"/>
                <a:ext cx="106363" cy="96838"/>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0" name="Rectangle 19">
                <a:extLst>
                  <a:ext uri="{FF2B5EF4-FFF2-40B4-BE49-F238E27FC236}">
                    <a16:creationId xmlns:a16="http://schemas.microsoft.com/office/drawing/2014/main" id="{D90396D8-0D16-3247-86FF-0401638E616E}"/>
                  </a:ext>
                </a:extLst>
              </p:cNvPr>
              <p:cNvSpPr>
                <a:spLocks noChangeArrowheads="1"/>
              </p:cNvSpPr>
              <p:nvPr/>
            </p:nvSpPr>
            <p:spPr bwMode="auto">
              <a:xfrm>
                <a:off x="8091448" y="6723063"/>
                <a:ext cx="106363" cy="96838"/>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1" name="Rectangle 20">
                <a:extLst>
                  <a:ext uri="{FF2B5EF4-FFF2-40B4-BE49-F238E27FC236}">
                    <a16:creationId xmlns:a16="http://schemas.microsoft.com/office/drawing/2014/main" id="{EF6411B3-A524-274A-ABAC-990962549D15}"/>
                  </a:ext>
                </a:extLst>
              </p:cNvPr>
              <p:cNvSpPr>
                <a:spLocks noChangeArrowheads="1"/>
              </p:cNvSpPr>
              <p:nvPr/>
            </p:nvSpPr>
            <p:spPr bwMode="auto">
              <a:xfrm>
                <a:off x="1931948" y="16862425"/>
                <a:ext cx="106363" cy="98425"/>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2" name="Rectangle 21">
                <a:extLst>
                  <a:ext uri="{FF2B5EF4-FFF2-40B4-BE49-F238E27FC236}">
                    <a16:creationId xmlns:a16="http://schemas.microsoft.com/office/drawing/2014/main" id="{B1354F49-DAA5-714C-B0CA-32E9EE042DFB}"/>
                  </a:ext>
                </a:extLst>
              </p:cNvPr>
              <p:cNvSpPr>
                <a:spLocks noChangeArrowheads="1"/>
              </p:cNvSpPr>
              <p:nvPr/>
            </p:nvSpPr>
            <p:spPr bwMode="auto">
              <a:xfrm>
                <a:off x="8091448" y="16862425"/>
                <a:ext cx="106363" cy="98425"/>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grpSp>
      </p:grpSp>
      <p:grpSp>
        <p:nvGrpSpPr>
          <p:cNvPr id="46" name="Group 45">
            <a:extLst>
              <a:ext uri="{FF2B5EF4-FFF2-40B4-BE49-F238E27FC236}">
                <a16:creationId xmlns:a16="http://schemas.microsoft.com/office/drawing/2014/main" id="{B3D90583-AAA9-EB4F-ACF7-8D10F6FB2D30}"/>
              </a:ext>
            </a:extLst>
          </p:cNvPr>
          <p:cNvGrpSpPr/>
          <p:nvPr/>
        </p:nvGrpSpPr>
        <p:grpSpPr>
          <a:xfrm>
            <a:off x="963936" y="2002124"/>
            <a:ext cx="2031905" cy="4045052"/>
            <a:chOff x="963936" y="2002124"/>
            <a:chExt cx="2031905" cy="4045052"/>
          </a:xfrm>
        </p:grpSpPr>
        <p:pic>
          <p:nvPicPr>
            <p:cNvPr id="40" name="Picture 39">
              <a:extLst>
                <a:ext uri="{FF2B5EF4-FFF2-40B4-BE49-F238E27FC236}">
                  <a16:creationId xmlns:a16="http://schemas.microsoft.com/office/drawing/2014/main" id="{842ECC2B-1326-5240-AF2E-DBC7DF90696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27315" y="2090969"/>
              <a:ext cx="1922040" cy="3870054"/>
            </a:xfrm>
            <a:prstGeom prst="roundRect">
              <a:avLst>
                <a:gd name="adj" fmla="val 10428"/>
              </a:avLst>
            </a:prstGeom>
          </p:spPr>
        </p:pic>
        <p:grpSp>
          <p:nvGrpSpPr>
            <p:cNvPr id="23" name="Group 22">
              <a:extLst>
                <a:ext uri="{FF2B5EF4-FFF2-40B4-BE49-F238E27FC236}">
                  <a16:creationId xmlns:a16="http://schemas.microsoft.com/office/drawing/2014/main" id="{FF8518C0-3B3F-F04D-A688-A154F5FEB6A2}"/>
                </a:ext>
              </a:extLst>
            </p:cNvPr>
            <p:cNvGrpSpPr/>
            <p:nvPr/>
          </p:nvGrpSpPr>
          <p:grpSpPr>
            <a:xfrm>
              <a:off x="963936" y="2002124"/>
              <a:ext cx="2031905" cy="4045052"/>
              <a:chOff x="1882736" y="5503863"/>
              <a:chExt cx="6362700" cy="12666663"/>
            </a:xfrm>
          </p:grpSpPr>
          <p:sp>
            <p:nvSpPr>
              <p:cNvPr id="24" name="Freeform 23">
                <a:extLst>
                  <a:ext uri="{FF2B5EF4-FFF2-40B4-BE49-F238E27FC236}">
                    <a16:creationId xmlns:a16="http://schemas.microsoft.com/office/drawing/2014/main" id="{2F33EFEC-2884-5F49-939A-F5947D3E8D78}"/>
                  </a:ext>
                </a:extLst>
              </p:cNvPr>
              <p:cNvSpPr>
                <a:spLocks noEditPoints="1"/>
              </p:cNvSpPr>
              <p:nvPr/>
            </p:nvSpPr>
            <p:spPr bwMode="auto">
              <a:xfrm>
                <a:off x="1882736" y="5503863"/>
                <a:ext cx="6362700" cy="12666663"/>
              </a:xfrm>
              <a:custGeom>
                <a:avLst/>
                <a:gdLst>
                  <a:gd name="T0" fmla="*/ 1435 w 1440"/>
                  <a:gd name="T1" fmla="*/ 659 h 2868"/>
                  <a:gd name="T2" fmla="*/ 1429 w 1440"/>
                  <a:gd name="T3" fmla="*/ 659 h 2868"/>
                  <a:gd name="T4" fmla="*/ 1429 w 1440"/>
                  <a:gd name="T5" fmla="*/ 221 h 2868"/>
                  <a:gd name="T6" fmla="*/ 1209 w 1440"/>
                  <a:gd name="T7" fmla="*/ 0 h 2868"/>
                  <a:gd name="T8" fmla="*/ 232 w 1440"/>
                  <a:gd name="T9" fmla="*/ 0 h 2868"/>
                  <a:gd name="T10" fmla="*/ 11 w 1440"/>
                  <a:gd name="T11" fmla="*/ 221 h 2868"/>
                  <a:gd name="T12" fmla="*/ 11 w 1440"/>
                  <a:gd name="T13" fmla="*/ 387 h 2868"/>
                  <a:gd name="T14" fmla="*/ 4 w 1440"/>
                  <a:gd name="T15" fmla="*/ 387 h 2868"/>
                  <a:gd name="T16" fmla="*/ 0 w 1440"/>
                  <a:gd name="T17" fmla="*/ 392 h 2868"/>
                  <a:gd name="T18" fmla="*/ 0 w 1440"/>
                  <a:gd name="T19" fmla="*/ 498 h 2868"/>
                  <a:gd name="T20" fmla="*/ 4 w 1440"/>
                  <a:gd name="T21" fmla="*/ 502 h 2868"/>
                  <a:gd name="T22" fmla="*/ 11 w 1440"/>
                  <a:gd name="T23" fmla="*/ 502 h 2868"/>
                  <a:gd name="T24" fmla="*/ 11 w 1440"/>
                  <a:gd name="T25" fmla="*/ 593 h 2868"/>
                  <a:gd name="T26" fmla="*/ 4 w 1440"/>
                  <a:gd name="T27" fmla="*/ 593 h 2868"/>
                  <a:gd name="T28" fmla="*/ 0 w 1440"/>
                  <a:gd name="T29" fmla="*/ 597 h 2868"/>
                  <a:gd name="T30" fmla="*/ 0 w 1440"/>
                  <a:gd name="T31" fmla="*/ 798 h 2868"/>
                  <a:gd name="T32" fmla="*/ 4 w 1440"/>
                  <a:gd name="T33" fmla="*/ 802 h 2868"/>
                  <a:gd name="T34" fmla="*/ 11 w 1440"/>
                  <a:gd name="T35" fmla="*/ 802 h 2868"/>
                  <a:gd name="T36" fmla="*/ 11 w 1440"/>
                  <a:gd name="T37" fmla="*/ 855 h 2868"/>
                  <a:gd name="T38" fmla="*/ 4 w 1440"/>
                  <a:gd name="T39" fmla="*/ 855 h 2868"/>
                  <a:gd name="T40" fmla="*/ 0 w 1440"/>
                  <a:gd name="T41" fmla="*/ 860 h 2868"/>
                  <a:gd name="T42" fmla="*/ 0 w 1440"/>
                  <a:gd name="T43" fmla="*/ 1061 h 2868"/>
                  <a:gd name="T44" fmla="*/ 4 w 1440"/>
                  <a:gd name="T45" fmla="*/ 1065 h 2868"/>
                  <a:gd name="T46" fmla="*/ 11 w 1440"/>
                  <a:gd name="T47" fmla="*/ 1065 h 2868"/>
                  <a:gd name="T48" fmla="*/ 11 w 1440"/>
                  <a:gd name="T49" fmla="*/ 2647 h 2868"/>
                  <a:gd name="T50" fmla="*/ 232 w 1440"/>
                  <a:gd name="T51" fmla="*/ 2868 h 2868"/>
                  <a:gd name="T52" fmla="*/ 1209 w 1440"/>
                  <a:gd name="T53" fmla="*/ 2868 h 2868"/>
                  <a:gd name="T54" fmla="*/ 1429 w 1440"/>
                  <a:gd name="T55" fmla="*/ 2647 h 2868"/>
                  <a:gd name="T56" fmla="*/ 1429 w 1440"/>
                  <a:gd name="T57" fmla="*/ 1001 h 2868"/>
                  <a:gd name="T58" fmla="*/ 1435 w 1440"/>
                  <a:gd name="T59" fmla="*/ 1001 h 2868"/>
                  <a:gd name="T60" fmla="*/ 1440 w 1440"/>
                  <a:gd name="T61" fmla="*/ 996 h 2868"/>
                  <a:gd name="T62" fmla="*/ 1440 w 1440"/>
                  <a:gd name="T63" fmla="*/ 664 h 2868"/>
                  <a:gd name="T64" fmla="*/ 1435 w 1440"/>
                  <a:gd name="T65" fmla="*/ 659 h 2868"/>
                  <a:gd name="T66" fmla="*/ 1372 w 1440"/>
                  <a:gd name="T67" fmla="*/ 2673 h 2868"/>
                  <a:gd name="T68" fmla="*/ 1245 w 1440"/>
                  <a:gd name="T69" fmla="*/ 2796 h 2868"/>
                  <a:gd name="T70" fmla="*/ 203 w 1440"/>
                  <a:gd name="T71" fmla="*/ 2796 h 2868"/>
                  <a:gd name="T72" fmla="*/ 76 w 1440"/>
                  <a:gd name="T73" fmla="*/ 2673 h 2868"/>
                  <a:gd name="T74" fmla="*/ 76 w 1440"/>
                  <a:gd name="T75" fmla="*/ 189 h 2868"/>
                  <a:gd name="T76" fmla="*/ 203 w 1440"/>
                  <a:gd name="T77" fmla="*/ 66 h 2868"/>
                  <a:gd name="T78" fmla="*/ 342 w 1440"/>
                  <a:gd name="T79" fmla="*/ 66 h 2868"/>
                  <a:gd name="T80" fmla="*/ 342 w 1440"/>
                  <a:gd name="T81" fmla="*/ 66 h 2868"/>
                  <a:gd name="T82" fmla="*/ 343 w 1440"/>
                  <a:gd name="T83" fmla="*/ 66 h 2868"/>
                  <a:gd name="T84" fmla="*/ 357 w 1440"/>
                  <a:gd name="T85" fmla="*/ 79 h 2868"/>
                  <a:gd name="T86" fmla="*/ 357 w 1440"/>
                  <a:gd name="T87" fmla="*/ 80 h 2868"/>
                  <a:gd name="T88" fmla="*/ 375 w 1440"/>
                  <a:gd name="T89" fmla="*/ 90 h 2868"/>
                  <a:gd name="T90" fmla="*/ 387 w 1440"/>
                  <a:gd name="T91" fmla="*/ 131 h 2868"/>
                  <a:gd name="T92" fmla="*/ 382 w 1440"/>
                  <a:gd name="T93" fmla="*/ 144 h 2868"/>
                  <a:gd name="T94" fmla="*/ 440 w 1440"/>
                  <a:gd name="T95" fmla="*/ 166 h 2868"/>
                  <a:gd name="T96" fmla="*/ 1008 w 1440"/>
                  <a:gd name="T97" fmla="*/ 166 h 2868"/>
                  <a:gd name="T98" fmla="*/ 1044 w 1440"/>
                  <a:gd name="T99" fmla="*/ 158 h 2868"/>
                  <a:gd name="T100" fmla="*/ 1044 w 1440"/>
                  <a:gd name="T101" fmla="*/ 139 h 2868"/>
                  <a:gd name="T102" fmla="*/ 1068 w 1440"/>
                  <a:gd name="T103" fmla="*/ 88 h 2868"/>
                  <a:gd name="T104" fmla="*/ 1092 w 1440"/>
                  <a:gd name="T105" fmla="*/ 74 h 2868"/>
                  <a:gd name="T106" fmla="*/ 1105 w 1440"/>
                  <a:gd name="T107" fmla="*/ 66 h 2868"/>
                  <a:gd name="T108" fmla="*/ 1106 w 1440"/>
                  <a:gd name="T109" fmla="*/ 66 h 2868"/>
                  <a:gd name="T110" fmla="*/ 1106 w 1440"/>
                  <a:gd name="T111" fmla="*/ 66 h 2868"/>
                  <a:gd name="T112" fmla="*/ 1245 w 1440"/>
                  <a:gd name="T113" fmla="*/ 66 h 2868"/>
                  <a:gd name="T114" fmla="*/ 1372 w 1440"/>
                  <a:gd name="T115" fmla="*/ 189 h 2868"/>
                  <a:gd name="T116" fmla="*/ 1372 w 1440"/>
                  <a:gd name="T117" fmla="*/ 2673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40" h="2868">
                    <a:moveTo>
                      <a:pt x="1435" y="659"/>
                    </a:moveTo>
                    <a:cubicBezTo>
                      <a:pt x="1429" y="659"/>
                      <a:pt x="1429" y="659"/>
                      <a:pt x="1429" y="659"/>
                    </a:cubicBezTo>
                    <a:cubicBezTo>
                      <a:pt x="1429" y="221"/>
                      <a:pt x="1429" y="221"/>
                      <a:pt x="1429" y="221"/>
                    </a:cubicBezTo>
                    <a:cubicBezTo>
                      <a:pt x="1429" y="99"/>
                      <a:pt x="1331" y="0"/>
                      <a:pt x="1209" y="0"/>
                    </a:cubicBezTo>
                    <a:cubicBezTo>
                      <a:pt x="232" y="0"/>
                      <a:pt x="232" y="0"/>
                      <a:pt x="232" y="0"/>
                    </a:cubicBezTo>
                    <a:cubicBezTo>
                      <a:pt x="110" y="0"/>
                      <a:pt x="11" y="99"/>
                      <a:pt x="11" y="221"/>
                    </a:cubicBezTo>
                    <a:cubicBezTo>
                      <a:pt x="11" y="387"/>
                      <a:pt x="11" y="387"/>
                      <a:pt x="11" y="387"/>
                    </a:cubicBezTo>
                    <a:cubicBezTo>
                      <a:pt x="4" y="387"/>
                      <a:pt x="4" y="387"/>
                      <a:pt x="4" y="387"/>
                    </a:cubicBezTo>
                    <a:cubicBezTo>
                      <a:pt x="2" y="387"/>
                      <a:pt x="0" y="389"/>
                      <a:pt x="0" y="392"/>
                    </a:cubicBezTo>
                    <a:cubicBezTo>
                      <a:pt x="0" y="498"/>
                      <a:pt x="0" y="498"/>
                      <a:pt x="0" y="498"/>
                    </a:cubicBezTo>
                    <a:cubicBezTo>
                      <a:pt x="0" y="500"/>
                      <a:pt x="2" y="502"/>
                      <a:pt x="4" y="502"/>
                    </a:cubicBezTo>
                    <a:cubicBezTo>
                      <a:pt x="11" y="502"/>
                      <a:pt x="11" y="502"/>
                      <a:pt x="11" y="502"/>
                    </a:cubicBezTo>
                    <a:cubicBezTo>
                      <a:pt x="11" y="593"/>
                      <a:pt x="11" y="593"/>
                      <a:pt x="11" y="593"/>
                    </a:cubicBezTo>
                    <a:cubicBezTo>
                      <a:pt x="4" y="593"/>
                      <a:pt x="4" y="593"/>
                      <a:pt x="4" y="593"/>
                    </a:cubicBezTo>
                    <a:cubicBezTo>
                      <a:pt x="2" y="593"/>
                      <a:pt x="0" y="595"/>
                      <a:pt x="0" y="597"/>
                    </a:cubicBezTo>
                    <a:cubicBezTo>
                      <a:pt x="0" y="798"/>
                      <a:pt x="0" y="798"/>
                      <a:pt x="0" y="798"/>
                    </a:cubicBezTo>
                    <a:cubicBezTo>
                      <a:pt x="0" y="801"/>
                      <a:pt x="2" y="802"/>
                      <a:pt x="4" y="802"/>
                    </a:cubicBezTo>
                    <a:cubicBezTo>
                      <a:pt x="11" y="802"/>
                      <a:pt x="11" y="802"/>
                      <a:pt x="11" y="802"/>
                    </a:cubicBezTo>
                    <a:cubicBezTo>
                      <a:pt x="11" y="855"/>
                      <a:pt x="11" y="855"/>
                      <a:pt x="11" y="855"/>
                    </a:cubicBezTo>
                    <a:cubicBezTo>
                      <a:pt x="4" y="855"/>
                      <a:pt x="4" y="855"/>
                      <a:pt x="4" y="855"/>
                    </a:cubicBezTo>
                    <a:cubicBezTo>
                      <a:pt x="2" y="855"/>
                      <a:pt x="0" y="857"/>
                      <a:pt x="0" y="860"/>
                    </a:cubicBezTo>
                    <a:cubicBezTo>
                      <a:pt x="0" y="1061"/>
                      <a:pt x="0" y="1061"/>
                      <a:pt x="0" y="1061"/>
                    </a:cubicBezTo>
                    <a:cubicBezTo>
                      <a:pt x="0" y="1063"/>
                      <a:pt x="2" y="1065"/>
                      <a:pt x="4" y="1065"/>
                    </a:cubicBezTo>
                    <a:cubicBezTo>
                      <a:pt x="11" y="1065"/>
                      <a:pt x="11" y="1065"/>
                      <a:pt x="11" y="1065"/>
                    </a:cubicBezTo>
                    <a:cubicBezTo>
                      <a:pt x="11" y="2647"/>
                      <a:pt x="11" y="2647"/>
                      <a:pt x="11" y="2647"/>
                    </a:cubicBezTo>
                    <a:cubicBezTo>
                      <a:pt x="11" y="2769"/>
                      <a:pt x="110" y="2868"/>
                      <a:pt x="232" y="2868"/>
                    </a:cubicBezTo>
                    <a:cubicBezTo>
                      <a:pt x="1209" y="2868"/>
                      <a:pt x="1209" y="2868"/>
                      <a:pt x="1209" y="2868"/>
                    </a:cubicBezTo>
                    <a:cubicBezTo>
                      <a:pt x="1331" y="2868"/>
                      <a:pt x="1429" y="2769"/>
                      <a:pt x="1429" y="2647"/>
                    </a:cubicBezTo>
                    <a:cubicBezTo>
                      <a:pt x="1429" y="1001"/>
                      <a:pt x="1429" y="1001"/>
                      <a:pt x="1429" y="1001"/>
                    </a:cubicBezTo>
                    <a:cubicBezTo>
                      <a:pt x="1435" y="1001"/>
                      <a:pt x="1435" y="1001"/>
                      <a:pt x="1435" y="1001"/>
                    </a:cubicBezTo>
                    <a:cubicBezTo>
                      <a:pt x="1438" y="1001"/>
                      <a:pt x="1440" y="999"/>
                      <a:pt x="1440" y="996"/>
                    </a:cubicBezTo>
                    <a:cubicBezTo>
                      <a:pt x="1440" y="664"/>
                      <a:pt x="1440" y="664"/>
                      <a:pt x="1440" y="664"/>
                    </a:cubicBezTo>
                    <a:cubicBezTo>
                      <a:pt x="1440" y="661"/>
                      <a:pt x="1438" y="659"/>
                      <a:pt x="1435" y="659"/>
                    </a:cubicBezTo>
                    <a:close/>
                    <a:moveTo>
                      <a:pt x="1372" y="2673"/>
                    </a:moveTo>
                    <a:cubicBezTo>
                      <a:pt x="1372" y="2741"/>
                      <a:pt x="1315" y="2796"/>
                      <a:pt x="1245" y="2796"/>
                    </a:cubicBezTo>
                    <a:cubicBezTo>
                      <a:pt x="203" y="2796"/>
                      <a:pt x="203" y="2796"/>
                      <a:pt x="203" y="2796"/>
                    </a:cubicBezTo>
                    <a:cubicBezTo>
                      <a:pt x="133" y="2796"/>
                      <a:pt x="76" y="2741"/>
                      <a:pt x="76" y="2673"/>
                    </a:cubicBezTo>
                    <a:cubicBezTo>
                      <a:pt x="76" y="189"/>
                      <a:pt x="76" y="189"/>
                      <a:pt x="76" y="189"/>
                    </a:cubicBezTo>
                    <a:cubicBezTo>
                      <a:pt x="76" y="121"/>
                      <a:pt x="133" y="66"/>
                      <a:pt x="203" y="66"/>
                    </a:cubicBezTo>
                    <a:cubicBezTo>
                      <a:pt x="342" y="66"/>
                      <a:pt x="342" y="66"/>
                      <a:pt x="342" y="66"/>
                    </a:cubicBezTo>
                    <a:cubicBezTo>
                      <a:pt x="342" y="66"/>
                      <a:pt x="342" y="66"/>
                      <a:pt x="342" y="66"/>
                    </a:cubicBezTo>
                    <a:cubicBezTo>
                      <a:pt x="342" y="66"/>
                      <a:pt x="343" y="66"/>
                      <a:pt x="343" y="66"/>
                    </a:cubicBezTo>
                    <a:cubicBezTo>
                      <a:pt x="351" y="66"/>
                      <a:pt x="357" y="72"/>
                      <a:pt x="357" y="79"/>
                    </a:cubicBezTo>
                    <a:cubicBezTo>
                      <a:pt x="357" y="80"/>
                      <a:pt x="357" y="80"/>
                      <a:pt x="357" y="80"/>
                    </a:cubicBezTo>
                    <a:cubicBezTo>
                      <a:pt x="364" y="80"/>
                      <a:pt x="371" y="84"/>
                      <a:pt x="375" y="90"/>
                    </a:cubicBezTo>
                    <a:cubicBezTo>
                      <a:pt x="383" y="102"/>
                      <a:pt x="387" y="117"/>
                      <a:pt x="387" y="131"/>
                    </a:cubicBezTo>
                    <a:cubicBezTo>
                      <a:pt x="387" y="136"/>
                      <a:pt x="385" y="140"/>
                      <a:pt x="382" y="144"/>
                    </a:cubicBezTo>
                    <a:cubicBezTo>
                      <a:pt x="397" y="158"/>
                      <a:pt x="418" y="166"/>
                      <a:pt x="440" y="166"/>
                    </a:cubicBezTo>
                    <a:cubicBezTo>
                      <a:pt x="1008" y="166"/>
                      <a:pt x="1008" y="166"/>
                      <a:pt x="1008" y="166"/>
                    </a:cubicBezTo>
                    <a:cubicBezTo>
                      <a:pt x="1021" y="166"/>
                      <a:pt x="1033" y="164"/>
                      <a:pt x="1044" y="158"/>
                    </a:cubicBezTo>
                    <a:cubicBezTo>
                      <a:pt x="1041" y="153"/>
                      <a:pt x="1040" y="146"/>
                      <a:pt x="1044" y="139"/>
                    </a:cubicBezTo>
                    <a:cubicBezTo>
                      <a:pt x="1053" y="122"/>
                      <a:pt x="1061" y="105"/>
                      <a:pt x="1068" y="88"/>
                    </a:cubicBezTo>
                    <a:cubicBezTo>
                      <a:pt x="1072" y="78"/>
                      <a:pt x="1081" y="71"/>
                      <a:pt x="1092" y="74"/>
                    </a:cubicBezTo>
                    <a:cubicBezTo>
                      <a:pt x="1094" y="69"/>
                      <a:pt x="1099" y="66"/>
                      <a:pt x="1105" y="66"/>
                    </a:cubicBezTo>
                    <a:cubicBezTo>
                      <a:pt x="1105" y="66"/>
                      <a:pt x="1106" y="66"/>
                      <a:pt x="1106" y="66"/>
                    </a:cubicBezTo>
                    <a:cubicBezTo>
                      <a:pt x="1106" y="66"/>
                      <a:pt x="1106" y="66"/>
                      <a:pt x="1106" y="66"/>
                    </a:cubicBezTo>
                    <a:cubicBezTo>
                      <a:pt x="1245" y="66"/>
                      <a:pt x="1245" y="66"/>
                      <a:pt x="1245" y="66"/>
                    </a:cubicBezTo>
                    <a:cubicBezTo>
                      <a:pt x="1315" y="66"/>
                      <a:pt x="1372" y="121"/>
                      <a:pt x="1372" y="189"/>
                    </a:cubicBezTo>
                    <a:lnTo>
                      <a:pt x="1372" y="2673"/>
                    </a:ln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5" name="Freeform 24">
                <a:extLst>
                  <a:ext uri="{FF2B5EF4-FFF2-40B4-BE49-F238E27FC236}">
                    <a16:creationId xmlns:a16="http://schemas.microsoft.com/office/drawing/2014/main" id="{2D73671A-145F-4E49-8657-7B936F22E00E}"/>
                  </a:ext>
                </a:extLst>
              </p:cNvPr>
              <p:cNvSpPr>
                <a:spLocks noEditPoints="1"/>
              </p:cNvSpPr>
              <p:nvPr/>
            </p:nvSpPr>
            <p:spPr bwMode="auto">
              <a:xfrm>
                <a:off x="2038311" y="5610225"/>
                <a:ext cx="6053138" cy="12449175"/>
              </a:xfrm>
              <a:custGeom>
                <a:avLst/>
                <a:gdLst>
                  <a:gd name="T0" fmla="*/ 1171 w 1370"/>
                  <a:gd name="T1" fmla="*/ 0 h 2819"/>
                  <a:gd name="T2" fmla="*/ 199 w 1370"/>
                  <a:gd name="T3" fmla="*/ 0 h 2819"/>
                  <a:gd name="T4" fmla="*/ 0 w 1370"/>
                  <a:gd name="T5" fmla="*/ 199 h 2819"/>
                  <a:gd name="T6" fmla="*/ 0 w 1370"/>
                  <a:gd name="T7" fmla="*/ 2621 h 2819"/>
                  <a:gd name="T8" fmla="*/ 199 w 1370"/>
                  <a:gd name="T9" fmla="*/ 2819 h 2819"/>
                  <a:gd name="T10" fmla="*/ 1171 w 1370"/>
                  <a:gd name="T11" fmla="*/ 2819 h 2819"/>
                  <a:gd name="T12" fmla="*/ 1370 w 1370"/>
                  <a:gd name="T13" fmla="*/ 2621 h 2819"/>
                  <a:gd name="T14" fmla="*/ 1370 w 1370"/>
                  <a:gd name="T15" fmla="*/ 199 h 2819"/>
                  <a:gd name="T16" fmla="*/ 1171 w 1370"/>
                  <a:gd name="T17" fmla="*/ 0 h 2819"/>
                  <a:gd name="T18" fmla="*/ 1306 w 1370"/>
                  <a:gd name="T19" fmla="*/ 2633 h 2819"/>
                  <a:gd name="T20" fmla="*/ 1185 w 1370"/>
                  <a:gd name="T21" fmla="*/ 2754 h 2819"/>
                  <a:gd name="T22" fmla="*/ 186 w 1370"/>
                  <a:gd name="T23" fmla="*/ 2754 h 2819"/>
                  <a:gd name="T24" fmla="*/ 64 w 1370"/>
                  <a:gd name="T25" fmla="*/ 2633 h 2819"/>
                  <a:gd name="T26" fmla="*/ 64 w 1370"/>
                  <a:gd name="T27" fmla="*/ 187 h 2819"/>
                  <a:gd name="T28" fmla="*/ 186 w 1370"/>
                  <a:gd name="T29" fmla="*/ 65 h 2819"/>
                  <a:gd name="T30" fmla="*/ 319 w 1370"/>
                  <a:gd name="T31" fmla="*/ 65 h 2819"/>
                  <a:gd name="T32" fmla="*/ 319 w 1370"/>
                  <a:gd name="T33" fmla="*/ 65 h 2819"/>
                  <a:gd name="T34" fmla="*/ 320 w 1370"/>
                  <a:gd name="T35" fmla="*/ 65 h 2819"/>
                  <a:gd name="T36" fmla="*/ 334 w 1370"/>
                  <a:gd name="T37" fmla="*/ 79 h 2819"/>
                  <a:gd name="T38" fmla="*/ 334 w 1370"/>
                  <a:gd name="T39" fmla="*/ 79 h 2819"/>
                  <a:gd name="T40" fmla="*/ 334 w 1370"/>
                  <a:gd name="T41" fmla="*/ 80 h 2819"/>
                  <a:gd name="T42" fmla="*/ 334 w 1370"/>
                  <a:gd name="T43" fmla="*/ 85 h 2819"/>
                  <a:gd name="T44" fmla="*/ 413 w 1370"/>
                  <a:gd name="T45" fmla="*/ 165 h 2819"/>
                  <a:gd name="T46" fmla="*/ 957 w 1370"/>
                  <a:gd name="T47" fmla="*/ 165 h 2819"/>
                  <a:gd name="T48" fmla="*/ 1037 w 1370"/>
                  <a:gd name="T49" fmla="*/ 85 h 2819"/>
                  <a:gd name="T50" fmla="*/ 1037 w 1370"/>
                  <a:gd name="T51" fmla="*/ 80 h 2819"/>
                  <a:gd name="T52" fmla="*/ 1037 w 1370"/>
                  <a:gd name="T53" fmla="*/ 79 h 2819"/>
                  <a:gd name="T54" fmla="*/ 1050 w 1370"/>
                  <a:gd name="T55" fmla="*/ 65 h 2819"/>
                  <a:gd name="T56" fmla="*/ 1051 w 1370"/>
                  <a:gd name="T57" fmla="*/ 65 h 2819"/>
                  <a:gd name="T58" fmla="*/ 1051 w 1370"/>
                  <a:gd name="T59" fmla="*/ 65 h 2819"/>
                  <a:gd name="T60" fmla="*/ 1185 w 1370"/>
                  <a:gd name="T61" fmla="*/ 65 h 2819"/>
                  <a:gd name="T62" fmla="*/ 1306 w 1370"/>
                  <a:gd name="T63" fmla="*/ 187 h 2819"/>
                  <a:gd name="T64" fmla="*/ 1306 w 1370"/>
                  <a:gd name="T65" fmla="*/ 2633 h 2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70" h="2819">
                    <a:moveTo>
                      <a:pt x="1171" y="0"/>
                    </a:moveTo>
                    <a:cubicBezTo>
                      <a:pt x="199" y="0"/>
                      <a:pt x="199" y="0"/>
                      <a:pt x="199" y="0"/>
                    </a:cubicBezTo>
                    <a:cubicBezTo>
                      <a:pt x="89" y="0"/>
                      <a:pt x="0" y="89"/>
                      <a:pt x="0" y="199"/>
                    </a:cubicBezTo>
                    <a:cubicBezTo>
                      <a:pt x="0" y="2621"/>
                      <a:pt x="0" y="2621"/>
                      <a:pt x="0" y="2621"/>
                    </a:cubicBezTo>
                    <a:cubicBezTo>
                      <a:pt x="0" y="2730"/>
                      <a:pt x="89" y="2819"/>
                      <a:pt x="199" y="2819"/>
                    </a:cubicBezTo>
                    <a:cubicBezTo>
                      <a:pt x="1171" y="2819"/>
                      <a:pt x="1171" y="2819"/>
                      <a:pt x="1171" y="2819"/>
                    </a:cubicBezTo>
                    <a:cubicBezTo>
                      <a:pt x="1281" y="2819"/>
                      <a:pt x="1370" y="2730"/>
                      <a:pt x="1370" y="2621"/>
                    </a:cubicBezTo>
                    <a:cubicBezTo>
                      <a:pt x="1370" y="199"/>
                      <a:pt x="1370" y="199"/>
                      <a:pt x="1370" y="199"/>
                    </a:cubicBezTo>
                    <a:cubicBezTo>
                      <a:pt x="1370" y="89"/>
                      <a:pt x="1281" y="0"/>
                      <a:pt x="1171" y="0"/>
                    </a:cubicBezTo>
                    <a:close/>
                    <a:moveTo>
                      <a:pt x="1306" y="2633"/>
                    </a:moveTo>
                    <a:cubicBezTo>
                      <a:pt x="1306" y="2700"/>
                      <a:pt x="1252" y="2754"/>
                      <a:pt x="1185" y="2754"/>
                    </a:cubicBezTo>
                    <a:cubicBezTo>
                      <a:pt x="186" y="2754"/>
                      <a:pt x="186" y="2754"/>
                      <a:pt x="186" y="2754"/>
                    </a:cubicBezTo>
                    <a:cubicBezTo>
                      <a:pt x="119" y="2754"/>
                      <a:pt x="64" y="2700"/>
                      <a:pt x="64" y="2633"/>
                    </a:cubicBezTo>
                    <a:cubicBezTo>
                      <a:pt x="64" y="187"/>
                      <a:pt x="64" y="187"/>
                      <a:pt x="64" y="187"/>
                    </a:cubicBezTo>
                    <a:cubicBezTo>
                      <a:pt x="64" y="120"/>
                      <a:pt x="119" y="65"/>
                      <a:pt x="186" y="65"/>
                    </a:cubicBezTo>
                    <a:cubicBezTo>
                      <a:pt x="319" y="65"/>
                      <a:pt x="319" y="65"/>
                      <a:pt x="319" y="65"/>
                    </a:cubicBezTo>
                    <a:cubicBezTo>
                      <a:pt x="319" y="65"/>
                      <a:pt x="319" y="65"/>
                      <a:pt x="319" y="65"/>
                    </a:cubicBezTo>
                    <a:cubicBezTo>
                      <a:pt x="320" y="65"/>
                      <a:pt x="320" y="65"/>
                      <a:pt x="320" y="65"/>
                    </a:cubicBezTo>
                    <a:cubicBezTo>
                      <a:pt x="328" y="65"/>
                      <a:pt x="334" y="71"/>
                      <a:pt x="334" y="79"/>
                    </a:cubicBezTo>
                    <a:cubicBezTo>
                      <a:pt x="334" y="79"/>
                      <a:pt x="334" y="79"/>
                      <a:pt x="334" y="79"/>
                    </a:cubicBezTo>
                    <a:cubicBezTo>
                      <a:pt x="334" y="80"/>
                      <a:pt x="334" y="80"/>
                      <a:pt x="334" y="80"/>
                    </a:cubicBezTo>
                    <a:cubicBezTo>
                      <a:pt x="334" y="85"/>
                      <a:pt x="334" y="85"/>
                      <a:pt x="334" y="85"/>
                    </a:cubicBezTo>
                    <a:cubicBezTo>
                      <a:pt x="334" y="129"/>
                      <a:pt x="369" y="165"/>
                      <a:pt x="413" y="165"/>
                    </a:cubicBezTo>
                    <a:cubicBezTo>
                      <a:pt x="957" y="165"/>
                      <a:pt x="957" y="165"/>
                      <a:pt x="957" y="165"/>
                    </a:cubicBezTo>
                    <a:cubicBezTo>
                      <a:pt x="1001" y="165"/>
                      <a:pt x="1037" y="129"/>
                      <a:pt x="1037" y="85"/>
                    </a:cubicBezTo>
                    <a:cubicBezTo>
                      <a:pt x="1037" y="80"/>
                      <a:pt x="1037" y="80"/>
                      <a:pt x="1037" y="80"/>
                    </a:cubicBezTo>
                    <a:cubicBezTo>
                      <a:pt x="1037" y="79"/>
                      <a:pt x="1037" y="79"/>
                      <a:pt x="1037" y="79"/>
                    </a:cubicBezTo>
                    <a:cubicBezTo>
                      <a:pt x="1037" y="71"/>
                      <a:pt x="1043" y="65"/>
                      <a:pt x="1050" y="65"/>
                    </a:cubicBezTo>
                    <a:cubicBezTo>
                      <a:pt x="1050" y="65"/>
                      <a:pt x="1051" y="65"/>
                      <a:pt x="1051" y="65"/>
                    </a:cubicBezTo>
                    <a:cubicBezTo>
                      <a:pt x="1051" y="65"/>
                      <a:pt x="1051" y="65"/>
                      <a:pt x="1051" y="65"/>
                    </a:cubicBezTo>
                    <a:cubicBezTo>
                      <a:pt x="1185" y="65"/>
                      <a:pt x="1185" y="65"/>
                      <a:pt x="1185" y="65"/>
                    </a:cubicBezTo>
                    <a:cubicBezTo>
                      <a:pt x="1252" y="65"/>
                      <a:pt x="1306" y="120"/>
                      <a:pt x="1306" y="187"/>
                    </a:cubicBezTo>
                    <a:lnTo>
                      <a:pt x="1306" y="2633"/>
                    </a:lnTo>
                    <a:close/>
                  </a:path>
                </a:pathLst>
              </a:custGeom>
              <a:no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6" name="Freeform 25">
                <a:extLst>
                  <a:ext uri="{FF2B5EF4-FFF2-40B4-BE49-F238E27FC236}">
                    <a16:creationId xmlns:a16="http://schemas.microsoft.com/office/drawing/2014/main" id="{509BCA24-E290-3B45-B1FA-2CC0357DC2F1}"/>
                  </a:ext>
                </a:extLst>
              </p:cNvPr>
              <p:cNvSpPr>
                <a:spLocks noEditPoints="1"/>
              </p:cNvSpPr>
              <p:nvPr/>
            </p:nvSpPr>
            <p:spPr bwMode="auto">
              <a:xfrm>
                <a:off x="4362411" y="5932488"/>
                <a:ext cx="1511300" cy="193675"/>
              </a:xfrm>
              <a:custGeom>
                <a:avLst/>
                <a:gdLst>
                  <a:gd name="T0" fmla="*/ 13 w 342"/>
                  <a:gd name="T1" fmla="*/ 9 h 44"/>
                  <a:gd name="T2" fmla="*/ 0 w 342"/>
                  <a:gd name="T3" fmla="*/ 22 h 44"/>
                  <a:gd name="T4" fmla="*/ 13 w 342"/>
                  <a:gd name="T5" fmla="*/ 35 h 44"/>
                  <a:gd name="T6" fmla="*/ 26 w 342"/>
                  <a:gd name="T7" fmla="*/ 22 h 44"/>
                  <a:gd name="T8" fmla="*/ 13 w 342"/>
                  <a:gd name="T9" fmla="*/ 9 h 44"/>
                  <a:gd name="T10" fmla="*/ 234 w 342"/>
                  <a:gd name="T11" fmla="*/ 13 h 44"/>
                  <a:gd name="T12" fmla="*/ 86 w 342"/>
                  <a:gd name="T13" fmla="*/ 13 h 44"/>
                  <a:gd name="T14" fmla="*/ 77 w 342"/>
                  <a:gd name="T15" fmla="*/ 22 h 44"/>
                  <a:gd name="T16" fmla="*/ 86 w 342"/>
                  <a:gd name="T17" fmla="*/ 31 h 44"/>
                  <a:gd name="T18" fmla="*/ 234 w 342"/>
                  <a:gd name="T19" fmla="*/ 31 h 44"/>
                  <a:gd name="T20" fmla="*/ 243 w 342"/>
                  <a:gd name="T21" fmla="*/ 22 h 44"/>
                  <a:gd name="T22" fmla="*/ 234 w 342"/>
                  <a:gd name="T23" fmla="*/ 13 h 44"/>
                  <a:gd name="T24" fmla="*/ 320 w 342"/>
                  <a:gd name="T25" fmla="*/ 0 h 44"/>
                  <a:gd name="T26" fmla="*/ 298 w 342"/>
                  <a:gd name="T27" fmla="*/ 22 h 44"/>
                  <a:gd name="T28" fmla="*/ 320 w 342"/>
                  <a:gd name="T29" fmla="*/ 44 h 44"/>
                  <a:gd name="T30" fmla="*/ 342 w 342"/>
                  <a:gd name="T31" fmla="*/ 22 h 44"/>
                  <a:gd name="T32" fmla="*/ 320 w 342"/>
                  <a:gd name="T3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4">
                    <a:moveTo>
                      <a:pt x="13" y="9"/>
                    </a:moveTo>
                    <a:cubicBezTo>
                      <a:pt x="6" y="9"/>
                      <a:pt x="0" y="15"/>
                      <a:pt x="0" y="22"/>
                    </a:cubicBezTo>
                    <a:cubicBezTo>
                      <a:pt x="0" y="30"/>
                      <a:pt x="6" y="35"/>
                      <a:pt x="13" y="35"/>
                    </a:cubicBezTo>
                    <a:cubicBezTo>
                      <a:pt x="20" y="35"/>
                      <a:pt x="26" y="30"/>
                      <a:pt x="26" y="22"/>
                    </a:cubicBezTo>
                    <a:cubicBezTo>
                      <a:pt x="26" y="15"/>
                      <a:pt x="20" y="9"/>
                      <a:pt x="13" y="9"/>
                    </a:cubicBezTo>
                    <a:close/>
                    <a:moveTo>
                      <a:pt x="234" y="13"/>
                    </a:moveTo>
                    <a:cubicBezTo>
                      <a:pt x="86" y="13"/>
                      <a:pt x="86" y="13"/>
                      <a:pt x="86" y="13"/>
                    </a:cubicBezTo>
                    <a:cubicBezTo>
                      <a:pt x="81" y="13"/>
                      <a:pt x="77" y="17"/>
                      <a:pt x="77" y="22"/>
                    </a:cubicBezTo>
                    <a:cubicBezTo>
                      <a:pt x="77" y="27"/>
                      <a:pt x="81" y="31"/>
                      <a:pt x="86" y="31"/>
                    </a:cubicBezTo>
                    <a:cubicBezTo>
                      <a:pt x="234" y="31"/>
                      <a:pt x="234" y="31"/>
                      <a:pt x="234" y="31"/>
                    </a:cubicBezTo>
                    <a:cubicBezTo>
                      <a:pt x="239" y="31"/>
                      <a:pt x="243" y="27"/>
                      <a:pt x="243" y="22"/>
                    </a:cubicBezTo>
                    <a:cubicBezTo>
                      <a:pt x="243" y="17"/>
                      <a:pt x="239" y="13"/>
                      <a:pt x="234" y="13"/>
                    </a:cubicBezTo>
                    <a:close/>
                    <a:moveTo>
                      <a:pt x="320" y="0"/>
                    </a:moveTo>
                    <a:cubicBezTo>
                      <a:pt x="308" y="0"/>
                      <a:pt x="298" y="10"/>
                      <a:pt x="298" y="22"/>
                    </a:cubicBezTo>
                    <a:cubicBezTo>
                      <a:pt x="298" y="34"/>
                      <a:pt x="308" y="44"/>
                      <a:pt x="320" y="44"/>
                    </a:cubicBezTo>
                    <a:cubicBezTo>
                      <a:pt x="332" y="44"/>
                      <a:pt x="342" y="34"/>
                      <a:pt x="342" y="22"/>
                    </a:cubicBezTo>
                    <a:cubicBezTo>
                      <a:pt x="342" y="10"/>
                      <a:pt x="332" y="0"/>
                      <a:pt x="320" y="0"/>
                    </a:cubicBezTo>
                    <a:close/>
                  </a:path>
                </a:pathLst>
              </a:cu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7" name="Rectangle 26">
                <a:extLst>
                  <a:ext uri="{FF2B5EF4-FFF2-40B4-BE49-F238E27FC236}">
                    <a16:creationId xmlns:a16="http://schemas.microsoft.com/office/drawing/2014/main" id="{58DDBA7D-3F9A-254D-AF1E-7CC51D9CFC49}"/>
                  </a:ext>
                </a:extLst>
              </p:cNvPr>
              <p:cNvSpPr>
                <a:spLocks noChangeArrowheads="1"/>
              </p:cNvSpPr>
              <p:nvPr/>
            </p:nvSpPr>
            <p:spPr bwMode="auto">
              <a:xfrm>
                <a:off x="1931948" y="6723063"/>
                <a:ext cx="106363" cy="96838"/>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8" name="Rectangle 27">
                <a:extLst>
                  <a:ext uri="{FF2B5EF4-FFF2-40B4-BE49-F238E27FC236}">
                    <a16:creationId xmlns:a16="http://schemas.microsoft.com/office/drawing/2014/main" id="{53E36039-457B-7A49-8128-EE267CB3DA5D}"/>
                  </a:ext>
                </a:extLst>
              </p:cNvPr>
              <p:cNvSpPr>
                <a:spLocks noChangeArrowheads="1"/>
              </p:cNvSpPr>
              <p:nvPr/>
            </p:nvSpPr>
            <p:spPr bwMode="auto">
              <a:xfrm>
                <a:off x="8091448" y="6723063"/>
                <a:ext cx="106363" cy="96838"/>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29" name="Rectangle 28">
                <a:extLst>
                  <a:ext uri="{FF2B5EF4-FFF2-40B4-BE49-F238E27FC236}">
                    <a16:creationId xmlns:a16="http://schemas.microsoft.com/office/drawing/2014/main" id="{49B06B41-7934-9846-8810-ADF2FA913A43}"/>
                  </a:ext>
                </a:extLst>
              </p:cNvPr>
              <p:cNvSpPr>
                <a:spLocks noChangeArrowheads="1"/>
              </p:cNvSpPr>
              <p:nvPr/>
            </p:nvSpPr>
            <p:spPr bwMode="auto">
              <a:xfrm>
                <a:off x="1931948" y="16862425"/>
                <a:ext cx="106363" cy="98425"/>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30" name="Rectangle 29">
                <a:extLst>
                  <a:ext uri="{FF2B5EF4-FFF2-40B4-BE49-F238E27FC236}">
                    <a16:creationId xmlns:a16="http://schemas.microsoft.com/office/drawing/2014/main" id="{B61E8115-DD3A-D84D-978E-F9E3E308E744}"/>
                  </a:ext>
                </a:extLst>
              </p:cNvPr>
              <p:cNvSpPr>
                <a:spLocks noChangeArrowheads="1"/>
              </p:cNvSpPr>
              <p:nvPr/>
            </p:nvSpPr>
            <p:spPr bwMode="auto">
              <a:xfrm>
                <a:off x="8091448" y="16862425"/>
                <a:ext cx="106363" cy="98425"/>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grpSp>
      </p:grpSp>
      <p:grpSp>
        <p:nvGrpSpPr>
          <p:cNvPr id="43" name="Group 42">
            <a:extLst>
              <a:ext uri="{FF2B5EF4-FFF2-40B4-BE49-F238E27FC236}">
                <a16:creationId xmlns:a16="http://schemas.microsoft.com/office/drawing/2014/main" id="{73AAF049-FA8F-5345-95E2-E477B82982C3}"/>
              </a:ext>
            </a:extLst>
          </p:cNvPr>
          <p:cNvGrpSpPr/>
          <p:nvPr/>
        </p:nvGrpSpPr>
        <p:grpSpPr>
          <a:xfrm>
            <a:off x="2483296" y="1542674"/>
            <a:ext cx="2495275" cy="4967514"/>
            <a:chOff x="2483296" y="1542674"/>
            <a:chExt cx="2495275" cy="4967514"/>
          </a:xfrm>
        </p:grpSpPr>
        <p:pic>
          <p:nvPicPr>
            <p:cNvPr id="5" name="Picture 4">
              <a:extLst>
                <a:ext uri="{FF2B5EF4-FFF2-40B4-BE49-F238E27FC236}">
                  <a16:creationId xmlns:a16="http://schemas.microsoft.com/office/drawing/2014/main" id="{9815296B-7075-8D47-BBAD-B39B4C3A4D5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563751" y="1616568"/>
              <a:ext cx="2320910" cy="4761747"/>
            </a:xfrm>
            <a:prstGeom prst="roundRect">
              <a:avLst>
                <a:gd name="adj" fmla="val 10660"/>
              </a:avLst>
            </a:prstGeom>
          </p:spPr>
        </p:pic>
        <p:grpSp>
          <p:nvGrpSpPr>
            <p:cNvPr id="31" name="Group 30">
              <a:extLst>
                <a:ext uri="{FF2B5EF4-FFF2-40B4-BE49-F238E27FC236}">
                  <a16:creationId xmlns:a16="http://schemas.microsoft.com/office/drawing/2014/main" id="{9C1B6293-755F-6446-A69B-A7EC49E9B36C}"/>
                </a:ext>
              </a:extLst>
            </p:cNvPr>
            <p:cNvGrpSpPr/>
            <p:nvPr/>
          </p:nvGrpSpPr>
          <p:grpSpPr>
            <a:xfrm>
              <a:off x="2483296" y="1542674"/>
              <a:ext cx="2495275" cy="4967514"/>
              <a:chOff x="1882736" y="5503863"/>
              <a:chExt cx="6362700" cy="12666663"/>
            </a:xfrm>
          </p:grpSpPr>
          <p:sp>
            <p:nvSpPr>
              <p:cNvPr id="32" name="Freeform 31">
                <a:extLst>
                  <a:ext uri="{FF2B5EF4-FFF2-40B4-BE49-F238E27FC236}">
                    <a16:creationId xmlns:a16="http://schemas.microsoft.com/office/drawing/2014/main" id="{85DB5911-0014-5F43-A821-15C7A7E32B9A}"/>
                  </a:ext>
                </a:extLst>
              </p:cNvPr>
              <p:cNvSpPr>
                <a:spLocks noEditPoints="1"/>
              </p:cNvSpPr>
              <p:nvPr/>
            </p:nvSpPr>
            <p:spPr bwMode="auto">
              <a:xfrm>
                <a:off x="1882736" y="5503863"/>
                <a:ext cx="6362700" cy="12666663"/>
              </a:xfrm>
              <a:custGeom>
                <a:avLst/>
                <a:gdLst>
                  <a:gd name="T0" fmla="*/ 1435 w 1440"/>
                  <a:gd name="T1" fmla="*/ 659 h 2868"/>
                  <a:gd name="T2" fmla="*/ 1429 w 1440"/>
                  <a:gd name="T3" fmla="*/ 659 h 2868"/>
                  <a:gd name="T4" fmla="*/ 1429 w 1440"/>
                  <a:gd name="T5" fmla="*/ 221 h 2868"/>
                  <a:gd name="T6" fmla="*/ 1209 w 1440"/>
                  <a:gd name="T7" fmla="*/ 0 h 2868"/>
                  <a:gd name="T8" fmla="*/ 232 w 1440"/>
                  <a:gd name="T9" fmla="*/ 0 h 2868"/>
                  <a:gd name="T10" fmla="*/ 11 w 1440"/>
                  <a:gd name="T11" fmla="*/ 221 h 2868"/>
                  <a:gd name="T12" fmla="*/ 11 w 1440"/>
                  <a:gd name="T13" fmla="*/ 387 h 2868"/>
                  <a:gd name="T14" fmla="*/ 4 w 1440"/>
                  <a:gd name="T15" fmla="*/ 387 h 2868"/>
                  <a:gd name="T16" fmla="*/ 0 w 1440"/>
                  <a:gd name="T17" fmla="*/ 392 h 2868"/>
                  <a:gd name="T18" fmla="*/ 0 w 1440"/>
                  <a:gd name="T19" fmla="*/ 498 h 2868"/>
                  <a:gd name="T20" fmla="*/ 4 w 1440"/>
                  <a:gd name="T21" fmla="*/ 502 h 2868"/>
                  <a:gd name="T22" fmla="*/ 11 w 1440"/>
                  <a:gd name="T23" fmla="*/ 502 h 2868"/>
                  <a:gd name="T24" fmla="*/ 11 w 1440"/>
                  <a:gd name="T25" fmla="*/ 593 h 2868"/>
                  <a:gd name="T26" fmla="*/ 4 w 1440"/>
                  <a:gd name="T27" fmla="*/ 593 h 2868"/>
                  <a:gd name="T28" fmla="*/ 0 w 1440"/>
                  <a:gd name="T29" fmla="*/ 597 h 2868"/>
                  <a:gd name="T30" fmla="*/ 0 w 1440"/>
                  <a:gd name="T31" fmla="*/ 798 h 2868"/>
                  <a:gd name="T32" fmla="*/ 4 w 1440"/>
                  <a:gd name="T33" fmla="*/ 802 h 2868"/>
                  <a:gd name="T34" fmla="*/ 11 w 1440"/>
                  <a:gd name="T35" fmla="*/ 802 h 2868"/>
                  <a:gd name="T36" fmla="*/ 11 w 1440"/>
                  <a:gd name="T37" fmla="*/ 855 h 2868"/>
                  <a:gd name="T38" fmla="*/ 4 w 1440"/>
                  <a:gd name="T39" fmla="*/ 855 h 2868"/>
                  <a:gd name="T40" fmla="*/ 0 w 1440"/>
                  <a:gd name="T41" fmla="*/ 860 h 2868"/>
                  <a:gd name="T42" fmla="*/ 0 w 1440"/>
                  <a:gd name="T43" fmla="*/ 1061 h 2868"/>
                  <a:gd name="T44" fmla="*/ 4 w 1440"/>
                  <a:gd name="T45" fmla="*/ 1065 h 2868"/>
                  <a:gd name="T46" fmla="*/ 11 w 1440"/>
                  <a:gd name="T47" fmla="*/ 1065 h 2868"/>
                  <a:gd name="T48" fmla="*/ 11 w 1440"/>
                  <a:gd name="T49" fmla="*/ 2647 h 2868"/>
                  <a:gd name="T50" fmla="*/ 232 w 1440"/>
                  <a:gd name="T51" fmla="*/ 2868 h 2868"/>
                  <a:gd name="T52" fmla="*/ 1209 w 1440"/>
                  <a:gd name="T53" fmla="*/ 2868 h 2868"/>
                  <a:gd name="T54" fmla="*/ 1429 w 1440"/>
                  <a:gd name="T55" fmla="*/ 2647 h 2868"/>
                  <a:gd name="T56" fmla="*/ 1429 w 1440"/>
                  <a:gd name="T57" fmla="*/ 1001 h 2868"/>
                  <a:gd name="T58" fmla="*/ 1435 w 1440"/>
                  <a:gd name="T59" fmla="*/ 1001 h 2868"/>
                  <a:gd name="T60" fmla="*/ 1440 w 1440"/>
                  <a:gd name="T61" fmla="*/ 996 h 2868"/>
                  <a:gd name="T62" fmla="*/ 1440 w 1440"/>
                  <a:gd name="T63" fmla="*/ 664 h 2868"/>
                  <a:gd name="T64" fmla="*/ 1435 w 1440"/>
                  <a:gd name="T65" fmla="*/ 659 h 2868"/>
                  <a:gd name="T66" fmla="*/ 1372 w 1440"/>
                  <a:gd name="T67" fmla="*/ 2673 h 2868"/>
                  <a:gd name="T68" fmla="*/ 1245 w 1440"/>
                  <a:gd name="T69" fmla="*/ 2796 h 2868"/>
                  <a:gd name="T70" fmla="*/ 203 w 1440"/>
                  <a:gd name="T71" fmla="*/ 2796 h 2868"/>
                  <a:gd name="T72" fmla="*/ 76 w 1440"/>
                  <a:gd name="T73" fmla="*/ 2673 h 2868"/>
                  <a:gd name="T74" fmla="*/ 76 w 1440"/>
                  <a:gd name="T75" fmla="*/ 189 h 2868"/>
                  <a:gd name="T76" fmla="*/ 203 w 1440"/>
                  <a:gd name="T77" fmla="*/ 66 h 2868"/>
                  <a:gd name="T78" fmla="*/ 342 w 1440"/>
                  <a:gd name="T79" fmla="*/ 66 h 2868"/>
                  <a:gd name="T80" fmla="*/ 342 w 1440"/>
                  <a:gd name="T81" fmla="*/ 66 h 2868"/>
                  <a:gd name="T82" fmla="*/ 343 w 1440"/>
                  <a:gd name="T83" fmla="*/ 66 h 2868"/>
                  <a:gd name="T84" fmla="*/ 357 w 1440"/>
                  <a:gd name="T85" fmla="*/ 79 h 2868"/>
                  <a:gd name="T86" fmla="*/ 357 w 1440"/>
                  <a:gd name="T87" fmla="*/ 80 h 2868"/>
                  <a:gd name="T88" fmla="*/ 375 w 1440"/>
                  <a:gd name="T89" fmla="*/ 90 h 2868"/>
                  <a:gd name="T90" fmla="*/ 387 w 1440"/>
                  <a:gd name="T91" fmla="*/ 131 h 2868"/>
                  <a:gd name="T92" fmla="*/ 382 w 1440"/>
                  <a:gd name="T93" fmla="*/ 144 h 2868"/>
                  <a:gd name="T94" fmla="*/ 440 w 1440"/>
                  <a:gd name="T95" fmla="*/ 166 h 2868"/>
                  <a:gd name="T96" fmla="*/ 1008 w 1440"/>
                  <a:gd name="T97" fmla="*/ 166 h 2868"/>
                  <a:gd name="T98" fmla="*/ 1044 w 1440"/>
                  <a:gd name="T99" fmla="*/ 158 h 2868"/>
                  <a:gd name="T100" fmla="*/ 1044 w 1440"/>
                  <a:gd name="T101" fmla="*/ 139 h 2868"/>
                  <a:gd name="T102" fmla="*/ 1068 w 1440"/>
                  <a:gd name="T103" fmla="*/ 88 h 2868"/>
                  <a:gd name="T104" fmla="*/ 1092 w 1440"/>
                  <a:gd name="T105" fmla="*/ 74 h 2868"/>
                  <a:gd name="T106" fmla="*/ 1105 w 1440"/>
                  <a:gd name="T107" fmla="*/ 66 h 2868"/>
                  <a:gd name="T108" fmla="*/ 1106 w 1440"/>
                  <a:gd name="T109" fmla="*/ 66 h 2868"/>
                  <a:gd name="T110" fmla="*/ 1106 w 1440"/>
                  <a:gd name="T111" fmla="*/ 66 h 2868"/>
                  <a:gd name="T112" fmla="*/ 1245 w 1440"/>
                  <a:gd name="T113" fmla="*/ 66 h 2868"/>
                  <a:gd name="T114" fmla="*/ 1372 w 1440"/>
                  <a:gd name="T115" fmla="*/ 189 h 2868"/>
                  <a:gd name="T116" fmla="*/ 1372 w 1440"/>
                  <a:gd name="T117" fmla="*/ 2673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40" h="2868">
                    <a:moveTo>
                      <a:pt x="1435" y="659"/>
                    </a:moveTo>
                    <a:cubicBezTo>
                      <a:pt x="1429" y="659"/>
                      <a:pt x="1429" y="659"/>
                      <a:pt x="1429" y="659"/>
                    </a:cubicBezTo>
                    <a:cubicBezTo>
                      <a:pt x="1429" y="221"/>
                      <a:pt x="1429" y="221"/>
                      <a:pt x="1429" y="221"/>
                    </a:cubicBezTo>
                    <a:cubicBezTo>
                      <a:pt x="1429" y="99"/>
                      <a:pt x="1331" y="0"/>
                      <a:pt x="1209" y="0"/>
                    </a:cubicBezTo>
                    <a:cubicBezTo>
                      <a:pt x="232" y="0"/>
                      <a:pt x="232" y="0"/>
                      <a:pt x="232" y="0"/>
                    </a:cubicBezTo>
                    <a:cubicBezTo>
                      <a:pt x="110" y="0"/>
                      <a:pt x="11" y="99"/>
                      <a:pt x="11" y="221"/>
                    </a:cubicBezTo>
                    <a:cubicBezTo>
                      <a:pt x="11" y="387"/>
                      <a:pt x="11" y="387"/>
                      <a:pt x="11" y="387"/>
                    </a:cubicBezTo>
                    <a:cubicBezTo>
                      <a:pt x="4" y="387"/>
                      <a:pt x="4" y="387"/>
                      <a:pt x="4" y="387"/>
                    </a:cubicBezTo>
                    <a:cubicBezTo>
                      <a:pt x="2" y="387"/>
                      <a:pt x="0" y="389"/>
                      <a:pt x="0" y="392"/>
                    </a:cubicBezTo>
                    <a:cubicBezTo>
                      <a:pt x="0" y="498"/>
                      <a:pt x="0" y="498"/>
                      <a:pt x="0" y="498"/>
                    </a:cubicBezTo>
                    <a:cubicBezTo>
                      <a:pt x="0" y="500"/>
                      <a:pt x="2" y="502"/>
                      <a:pt x="4" y="502"/>
                    </a:cubicBezTo>
                    <a:cubicBezTo>
                      <a:pt x="11" y="502"/>
                      <a:pt x="11" y="502"/>
                      <a:pt x="11" y="502"/>
                    </a:cubicBezTo>
                    <a:cubicBezTo>
                      <a:pt x="11" y="593"/>
                      <a:pt x="11" y="593"/>
                      <a:pt x="11" y="593"/>
                    </a:cubicBezTo>
                    <a:cubicBezTo>
                      <a:pt x="4" y="593"/>
                      <a:pt x="4" y="593"/>
                      <a:pt x="4" y="593"/>
                    </a:cubicBezTo>
                    <a:cubicBezTo>
                      <a:pt x="2" y="593"/>
                      <a:pt x="0" y="595"/>
                      <a:pt x="0" y="597"/>
                    </a:cubicBezTo>
                    <a:cubicBezTo>
                      <a:pt x="0" y="798"/>
                      <a:pt x="0" y="798"/>
                      <a:pt x="0" y="798"/>
                    </a:cubicBezTo>
                    <a:cubicBezTo>
                      <a:pt x="0" y="801"/>
                      <a:pt x="2" y="802"/>
                      <a:pt x="4" y="802"/>
                    </a:cubicBezTo>
                    <a:cubicBezTo>
                      <a:pt x="11" y="802"/>
                      <a:pt x="11" y="802"/>
                      <a:pt x="11" y="802"/>
                    </a:cubicBezTo>
                    <a:cubicBezTo>
                      <a:pt x="11" y="855"/>
                      <a:pt x="11" y="855"/>
                      <a:pt x="11" y="855"/>
                    </a:cubicBezTo>
                    <a:cubicBezTo>
                      <a:pt x="4" y="855"/>
                      <a:pt x="4" y="855"/>
                      <a:pt x="4" y="855"/>
                    </a:cubicBezTo>
                    <a:cubicBezTo>
                      <a:pt x="2" y="855"/>
                      <a:pt x="0" y="857"/>
                      <a:pt x="0" y="860"/>
                    </a:cubicBezTo>
                    <a:cubicBezTo>
                      <a:pt x="0" y="1061"/>
                      <a:pt x="0" y="1061"/>
                      <a:pt x="0" y="1061"/>
                    </a:cubicBezTo>
                    <a:cubicBezTo>
                      <a:pt x="0" y="1063"/>
                      <a:pt x="2" y="1065"/>
                      <a:pt x="4" y="1065"/>
                    </a:cubicBezTo>
                    <a:cubicBezTo>
                      <a:pt x="11" y="1065"/>
                      <a:pt x="11" y="1065"/>
                      <a:pt x="11" y="1065"/>
                    </a:cubicBezTo>
                    <a:cubicBezTo>
                      <a:pt x="11" y="2647"/>
                      <a:pt x="11" y="2647"/>
                      <a:pt x="11" y="2647"/>
                    </a:cubicBezTo>
                    <a:cubicBezTo>
                      <a:pt x="11" y="2769"/>
                      <a:pt x="110" y="2868"/>
                      <a:pt x="232" y="2868"/>
                    </a:cubicBezTo>
                    <a:cubicBezTo>
                      <a:pt x="1209" y="2868"/>
                      <a:pt x="1209" y="2868"/>
                      <a:pt x="1209" y="2868"/>
                    </a:cubicBezTo>
                    <a:cubicBezTo>
                      <a:pt x="1331" y="2868"/>
                      <a:pt x="1429" y="2769"/>
                      <a:pt x="1429" y="2647"/>
                    </a:cubicBezTo>
                    <a:cubicBezTo>
                      <a:pt x="1429" y="1001"/>
                      <a:pt x="1429" y="1001"/>
                      <a:pt x="1429" y="1001"/>
                    </a:cubicBezTo>
                    <a:cubicBezTo>
                      <a:pt x="1435" y="1001"/>
                      <a:pt x="1435" y="1001"/>
                      <a:pt x="1435" y="1001"/>
                    </a:cubicBezTo>
                    <a:cubicBezTo>
                      <a:pt x="1438" y="1001"/>
                      <a:pt x="1440" y="999"/>
                      <a:pt x="1440" y="996"/>
                    </a:cubicBezTo>
                    <a:cubicBezTo>
                      <a:pt x="1440" y="664"/>
                      <a:pt x="1440" y="664"/>
                      <a:pt x="1440" y="664"/>
                    </a:cubicBezTo>
                    <a:cubicBezTo>
                      <a:pt x="1440" y="661"/>
                      <a:pt x="1438" y="659"/>
                      <a:pt x="1435" y="659"/>
                    </a:cubicBezTo>
                    <a:close/>
                    <a:moveTo>
                      <a:pt x="1372" y="2673"/>
                    </a:moveTo>
                    <a:cubicBezTo>
                      <a:pt x="1372" y="2741"/>
                      <a:pt x="1315" y="2796"/>
                      <a:pt x="1245" y="2796"/>
                    </a:cubicBezTo>
                    <a:cubicBezTo>
                      <a:pt x="203" y="2796"/>
                      <a:pt x="203" y="2796"/>
                      <a:pt x="203" y="2796"/>
                    </a:cubicBezTo>
                    <a:cubicBezTo>
                      <a:pt x="133" y="2796"/>
                      <a:pt x="76" y="2741"/>
                      <a:pt x="76" y="2673"/>
                    </a:cubicBezTo>
                    <a:cubicBezTo>
                      <a:pt x="76" y="189"/>
                      <a:pt x="76" y="189"/>
                      <a:pt x="76" y="189"/>
                    </a:cubicBezTo>
                    <a:cubicBezTo>
                      <a:pt x="76" y="121"/>
                      <a:pt x="133" y="66"/>
                      <a:pt x="203" y="66"/>
                    </a:cubicBezTo>
                    <a:cubicBezTo>
                      <a:pt x="342" y="66"/>
                      <a:pt x="342" y="66"/>
                      <a:pt x="342" y="66"/>
                    </a:cubicBezTo>
                    <a:cubicBezTo>
                      <a:pt x="342" y="66"/>
                      <a:pt x="342" y="66"/>
                      <a:pt x="342" y="66"/>
                    </a:cubicBezTo>
                    <a:cubicBezTo>
                      <a:pt x="342" y="66"/>
                      <a:pt x="343" y="66"/>
                      <a:pt x="343" y="66"/>
                    </a:cubicBezTo>
                    <a:cubicBezTo>
                      <a:pt x="351" y="66"/>
                      <a:pt x="357" y="72"/>
                      <a:pt x="357" y="79"/>
                    </a:cubicBezTo>
                    <a:cubicBezTo>
                      <a:pt x="357" y="80"/>
                      <a:pt x="357" y="80"/>
                      <a:pt x="357" y="80"/>
                    </a:cubicBezTo>
                    <a:cubicBezTo>
                      <a:pt x="364" y="80"/>
                      <a:pt x="371" y="84"/>
                      <a:pt x="375" y="90"/>
                    </a:cubicBezTo>
                    <a:cubicBezTo>
                      <a:pt x="383" y="102"/>
                      <a:pt x="387" y="117"/>
                      <a:pt x="387" y="131"/>
                    </a:cubicBezTo>
                    <a:cubicBezTo>
                      <a:pt x="387" y="136"/>
                      <a:pt x="385" y="140"/>
                      <a:pt x="382" y="144"/>
                    </a:cubicBezTo>
                    <a:cubicBezTo>
                      <a:pt x="397" y="158"/>
                      <a:pt x="418" y="166"/>
                      <a:pt x="440" y="166"/>
                    </a:cubicBezTo>
                    <a:cubicBezTo>
                      <a:pt x="1008" y="166"/>
                      <a:pt x="1008" y="166"/>
                      <a:pt x="1008" y="166"/>
                    </a:cubicBezTo>
                    <a:cubicBezTo>
                      <a:pt x="1021" y="166"/>
                      <a:pt x="1033" y="164"/>
                      <a:pt x="1044" y="158"/>
                    </a:cubicBezTo>
                    <a:cubicBezTo>
                      <a:pt x="1041" y="153"/>
                      <a:pt x="1040" y="146"/>
                      <a:pt x="1044" y="139"/>
                    </a:cubicBezTo>
                    <a:cubicBezTo>
                      <a:pt x="1053" y="122"/>
                      <a:pt x="1061" y="105"/>
                      <a:pt x="1068" y="88"/>
                    </a:cubicBezTo>
                    <a:cubicBezTo>
                      <a:pt x="1072" y="78"/>
                      <a:pt x="1081" y="71"/>
                      <a:pt x="1092" y="74"/>
                    </a:cubicBezTo>
                    <a:cubicBezTo>
                      <a:pt x="1094" y="69"/>
                      <a:pt x="1099" y="66"/>
                      <a:pt x="1105" y="66"/>
                    </a:cubicBezTo>
                    <a:cubicBezTo>
                      <a:pt x="1105" y="66"/>
                      <a:pt x="1106" y="66"/>
                      <a:pt x="1106" y="66"/>
                    </a:cubicBezTo>
                    <a:cubicBezTo>
                      <a:pt x="1106" y="66"/>
                      <a:pt x="1106" y="66"/>
                      <a:pt x="1106" y="66"/>
                    </a:cubicBezTo>
                    <a:cubicBezTo>
                      <a:pt x="1245" y="66"/>
                      <a:pt x="1245" y="66"/>
                      <a:pt x="1245" y="66"/>
                    </a:cubicBezTo>
                    <a:cubicBezTo>
                      <a:pt x="1315" y="66"/>
                      <a:pt x="1372" y="121"/>
                      <a:pt x="1372" y="189"/>
                    </a:cubicBezTo>
                    <a:lnTo>
                      <a:pt x="1372" y="2673"/>
                    </a:lnTo>
                    <a:close/>
                  </a:path>
                </a:pathLst>
              </a:custGeom>
              <a:solidFill>
                <a:srgbClr val="1919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33" name="Freeform 32">
                <a:extLst>
                  <a:ext uri="{FF2B5EF4-FFF2-40B4-BE49-F238E27FC236}">
                    <a16:creationId xmlns:a16="http://schemas.microsoft.com/office/drawing/2014/main" id="{83375BEC-7D66-834E-94BF-31CA3BAE67B8}"/>
                  </a:ext>
                </a:extLst>
              </p:cNvPr>
              <p:cNvSpPr>
                <a:spLocks noEditPoints="1"/>
              </p:cNvSpPr>
              <p:nvPr/>
            </p:nvSpPr>
            <p:spPr bwMode="auto">
              <a:xfrm>
                <a:off x="2038311" y="5610225"/>
                <a:ext cx="6053138" cy="12449175"/>
              </a:xfrm>
              <a:custGeom>
                <a:avLst/>
                <a:gdLst>
                  <a:gd name="T0" fmla="*/ 1171 w 1370"/>
                  <a:gd name="T1" fmla="*/ 0 h 2819"/>
                  <a:gd name="T2" fmla="*/ 199 w 1370"/>
                  <a:gd name="T3" fmla="*/ 0 h 2819"/>
                  <a:gd name="T4" fmla="*/ 0 w 1370"/>
                  <a:gd name="T5" fmla="*/ 199 h 2819"/>
                  <a:gd name="T6" fmla="*/ 0 w 1370"/>
                  <a:gd name="T7" fmla="*/ 2621 h 2819"/>
                  <a:gd name="T8" fmla="*/ 199 w 1370"/>
                  <a:gd name="T9" fmla="*/ 2819 h 2819"/>
                  <a:gd name="T10" fmla="*/ 1171 w 1370"/>
                  <a:gd name="T11" fmla="*/ 2819 h 2819"/>
                  <a:gd name="T12" fmla="*/ 1370 w 1370"/>
                  <a:gd name="T13" fmla="*/ 2621 h 2819"/>
                  <a:gd name="T14" fmla="*/ 1370 w 1370"/>
                  <a:gd name="T15" fmla="*/ 199 h 2819"/>
                  <a:gd name="T16" fmla="*/ 1171 w 1370"/>
                  <a:gd name="T17" fmla="*/ 0 h 2819"/>
                  <a:gd name="T18" fmla="*/ 1306 w 1370"/>
                  <a:gd name="T19" fmla="*/ 2633 h 2819"/>
                  <a:gd name="T20" fmla="*/ 1185 w 1370"/>
                  <a:gd name="T21" fmla="*/ 2754 h 2819"/>
                  <a:gd name="T22" fmla="*/ 186 w 1370"/>
                  <a:gd name="T23" fmla="*/ 2754 h 2819"/>
                  <a:gd name="T24" fmla="*/ 64 w 1370"/>
                  <a:gd name="T25" fmla="*/ 2633 h 2819"/>
                  <a:gd name="T26" fmla="*/ 64 w 1370"/>
                  <a:gd name="T27" fmla="*/ 187 h 2819"/>
                  <a:gd name="T28" fmla="*/ 186 w 1370"/>
                  <a:gd name="T29" fmla="*/ 65 h 2819"/>
                  <a:gd name="T30" fmla="*/ 319 w 1370"/>
                  <a:gd name="T31" fmla="*/ 65 h 2819"/>
                  <a:gd name="T32" fmla="*/ 319 w 1370"/>
                  <a:gd name="T33" fmla="*/ 65 h 2819"/>
                  <a:gd name="T34" fmla="*/ 320 w 1370"/>
                  <a:gd name="T35" fmla="*/ 65 h 2819"/>
                  <a:gd name="T36" fmla="*/ 334 w 1370"/>
                  <a:gd name="T37" fmla="*/ 79 h 2819"/>
                  <a:gd name="T38" fmla="*/ 334 w 1370"/>
                  <a:gd name="T39" fmla="*/ 79 h 2819"/>
                  <a:gd name="T40" fmla="*/ 334 w 1370"/>
                  <a:gd name="T41" fmla="*/ 80 h 2819"/>
                  <a:gd name="T42" fmla="*/ 334 w 1370"/>
                  <a:gd name="T43" fmla="*/ 85 h 2819"/>
                  <a:gd name="T44" fmla="*/ 413 w 1370"/>
                  <a:gd name="T45" fmla="*/ 165 h 2819"/>
                  <a:gd name="T46" fmla="*/ 957 w 1370"/>
                  <a:gd name="T47" fmla="*/ 165 h 2819"/>
                  <a:gd name="T48" fmla="*/ 1037 w 1370"/>
                  <a:gd name="T49" fmla="*/ 85 h 2819"/>
                  <a:gd name="T50" fmla="*/ 1037 w 1370"/>
                  <a:gd name="T51" fmla="*/ 80 h 2819"/>
                  <a:gd name="T52" fmla="*/ 1037 w 1370"/>
                  <a:gd name="T53" fmla="*/ 79 h 2819"/>
                  <a:gd name="T54" fmla="*/ 1050 w 1370"/>
                  <a:gd name="T55" fmla="*/ 65 h 2819"/>
                  <a:gd name="T56" fmla="*/ 1051 w 1370"/>
                  <a:gd name="T57" fmla="*/ 65 h 2819"/>
                  <a:gd name="T58" fmla="*/ 1051 w 1370"/>
                  <a:gd name="T59" fmla="*/ 65 h 2819"/>
                  <a:gd name="T60" fmla="*/ 1185 w 1370"/>
                  <a:gd name="T61" fmla="*/ 65 h 2819"/>
                  <a:gd name="T62" fmla="*/ 1306 w 1370"/>
                  <a:gd name="T63" fmla="*/ 187 h 2819"/>
                  <a:gd name="T64" fmla="*/ 1306 w 1370"/>
                  <a:gd name="T65" fmla="*/ 2633 h 2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70" h="2819">
                    <a:moveTo>
                      <a:pt x="1171" y="0"/>
                    </a:moveTo>
                    <a:cubicBezTo>
                      <a:pt x="199" y="0"/>
                      <a:pt x="199" y="0"/>
                      <a:pt x="199" y="0"/>
                    </a:cubicBezTo>
                    <a:cubicBezTo>
                      <a:pt x="89" y="0"/>
                      <a:pt x="0" y="89"/>
                      <a:pt x="0" y="199"/>
                    </a:cubicBezTo>
                    <a:cubicBezTo>
                      <a:pt x="0" y="2621"/>
                      <a:pt x="0" y="2621"/>
                      <a:pt x="0" y="2621"/>
                    </a:cubicBezTo>
                    <a:cubicBezTo>
                      <a:pt x="0" y="2730"/>
                      <a:pt x="89" y="2819"/>
                      <a:pt x="199" y="2819"/>
                    </a:cubicBezTo>
                    <a:cubicBezTo>
                      <a:pt x="1171" y="2819"/>
                      <a:pt x="1171" y="2819"/>
                      <a:pt x="1171" y="2819"/>
                    </a:cubicBezTo>
                    <a:cubicBezTo>
                      <a:pt x="1281" y="2819"/>
                      <a:pt x="1370" y="2730"/>
                      <a:pt x="1370" y="2621"/>
                    </a:cubicBezTo>
                    <a:cubicBezTo>
                      <a:pt x="1370" y="199"/>
                      <a:pt x="1370" y="199"/>
                      <a:pt x="1370" y="199"/>
                    </a:cubicBezTo>
                    <a:cubicBezTo>
                      <a:pt x="1370" y="89"/>
                      <a:pt x="1281" y="0"/>
                      <a:pt x="1171" y="0"/>
                    </a:cubicBezTo>
                    <a:close/>
                    <a:moveTo>
                      <a:pt x="1306" y="2633"/>
                    </a:moveTo>
                    <a:cubicBezTo>
                      <a:pt x="1306" y="2700"/>
                      <a:pt x="1252" y="2754"/>
                      <a:pt x="1185" y="2754"/>
                    </a:cubicBezTo>
                    <a:cubicBezTo>
                      <a:pt x="186" y="2754"/>
                      <a:pt x="186" y="2754"/>
                      <a:pt x="186" y="2754"/>
                    </a:cubicBezTo>
                    <a:cubicBezTo>
                      <a:pt x="119" y="2754"/>
                      <a:pt x="64" y="2700"/>
                      <a:pt x="64" y="2633"/>
                    </a:cubicBezTo>
                    <a:cubicBezTo>
                      <a:pt x="64" y="187"/>
                      <a:pt x="64" y="187"/>
                      <a:pt x="64" y="187"/>
                    </a:cubicBezTo>
                    <a:cubicBezTo>
                      <a:pt x="64" y="120"/>
                      <a:pt x="119" y="65"/>
                      <a:pt x="186" y="65"/>
                    </a:cubicBezTo>
                    <a:cubicBezTo>
                      <a:pt x="319" y="65"/>
                      <a:pt x="319" y="65"/>
                      <a:pt x="319" y="65"/>
                    </a:cubicBezTo>
                    <a:cubicBezTo>
                      <a:pt x="319" y="65"/>
                      <a:pt x="319" y="65"/>
                      <a:pt x="319" y="65"/>
                    </a:cubicBezTo>
                    <a:cubicBezTo>
                      <a:pt x="320" y="65"/>
                      <a:pt x="320" y="65"/>
                      <a:pt x="320" y="65"/>
                    </a:cubicBezTo>
                    <a:cubicBezTo>
                      <a:pt x="328" y="65"/>
                      <a:pt x="334" y="71"/>
                      <a:pt x="334" y="79"/>
                    </a:cubicBezTo>
                    <a:cubicBezTo>
                      <a:pt x="334" y="79"/>
                      <a:pt x="334" y="79"/>
                      <a:pt x="334" y="79"/>
                    </a:cubicBezTo>
                    <a:cubicBezTo>
                      <a:pt x="334" y="80"/>
                      <a:pt x="334" y="80"/>
                      <a:pt x="334" y="80"/>
                    </a:cubicBezTo>
                    <a:cubicBezTo>
                      <a:pt x="334" y="85"/>
                      <a:pt x="334" y="85"/>
                      <a:pt x="334" y="85"/>
                    </a:cubicBezTo>
                    <a:cubicBezTo>
                      <a:pt x="334" y="129"/>
                      <a:pt x="369" y="165"/>
                      <a:pt x="413" y="165"/>
                    </a:cubicBezTo>
                    <a:cubicBezTo>
                      <a:pt x="957" y="165"/>
                      <a:pt x="957" y="165"/>
                      <a:pt x="957" y="165"/>
                    </a:cubicBezTo>
                    <a:cubicBezTo>
                      <a:pt x="1001" y="165"/>
                      <a:pt x="1037" y="129"/>
                      <a:pt x="1037" y="85"/>
                    </a:cubicBezTo>
                    <a:cubicBezTo>
                      <a:pt x="1037" y="80"/>
                      <a:pt x="1037" y="80"/>
                      <a:pt x="1037" y="80"/>
                    </a:cubicBezTo>
                    <a:cubicBezTo>
                      <a:pt x="1037" y="79"/>
                      <a:pt x="1037" y="79"/>
                      <a:pt x="1037" y="79"/>
                    </a:cubicBezTo>
                    <a:cubicBezTo>
                      <a:pt x="1037" y="71"/>
                      <a:pt x="1043" y="65"/>
                      <a:pt x="1050" y="65"/>
                    </a:cubicBezTo>
                    <a:cubicBezTo>
                      <a:pt x="1050" y="65"/>
                      <a:pt x="1051" y="65"/>
                      <a:pt x="1051" y="65"/>
                    </a:cubicBezTo>
                    <a:cubicBezTo>
                      <a:pt x="1051" y="65"/>
                      <a:pt x="1051" y="65"/>
                      <a:pt x="1051" y="65"/>
                    </a:cubicBezTo>
                    <a:cubicBezTo>
                      <a:pt x="1185" y="65"/>
                      <a:pt x="1185" y="65"/>
                      <a:pt x="1185" y="65"/>
                    </a:cubicBezTo>
                    <a:cubicBezTo>
                      <a:pt x="1252" y="65"/>
                      <a:pt x="1306" y="120"/>
                      <a:pt x="1306" y="187"/>
                    </a:cubicBezTo>
                    <a:lnTo>
                      <a:pt x="1306" y="26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34" name="Freeform 33">
                <a:extLst>
                  <a:ext uri="{FF2B5EF4-FFF2-40B4-BE49-F238E27FC236}">
                    <a16:creationId xmlns:a16="http://schemas.microsoft.com/office/drawing/2014/main" id="{696BD29D-9560-1A49-8451-36E95F246A76}"/>
                  </a:ext>
                </a:extLst>
              </p:cNvPr>
              <p:cNvSpPr>
                <a:spLocks noEditPoints="1"/>
              </p:cNvSpPr>
              <p:nvPr/>
            </p:nvSpPr>
            <p:spPr bwMode="auto">
              <a:xfrm>
                <a:off x="4362411" y="5932488"/>
                <a:ext cx="1511300" cy="193675"/>
              </a:xfrm>
              <a:custGeom>
                <a:avLst/>
                <a:gdLst>
                  <a:gd name="T0" fmla="*/ 13 w 342"/>
                  <a:gd name="T1" fmla="*/ 9 h 44"/>
                  <a:gd name="T2" fmla="*/ 0 w 342"/>
                  <a:gd name="T3" fmla="*/ 22 h 44"/>
                  <a:gd name="T4" fmla="*/ 13 w 342"/>
                  <a:gd name="T5" fmla="*/ 35 h 44"/>
                  <a:gd name="T6" fmla="*/ 26 w 342"/>
                  <a:gd name="T7" fmla="*/ 22 h 44"/>
                  <a:gd name="T8" fmla="*/ 13 w 342"/>
                  <a:gd name="T9" fmla="*/ 9 h 44"/>
                  <a:gd name="T10" fmla="*/ 234 w 342"/>
                  <a:gd name="T11" fmla="*/ 13 h 44"/>
                  <a:gd name="T12" fmla="*/ 86 w 342"/>
                  <a:gd name="T13" fmla="*/ 13 h 44"/>
                  <a:gd name="T14" fmla="*/ 77 w 342"/>
                  <a:gd name="T15" fmla="*/ 22 h 44"/>
                  <a:gd name="T16" fmla="*/ 86 w 342"/>
                  <a:gd name="T17" fmla="*/ 31 h 44"/>
                  <a:gd name="T18" fmla="*/ 234 w 342"/>
                  <a:gd name="T19" fmla="*/ 31 h 44"/>
                  <a:gd name="T20" fmla="*/ 243 w 342"/>
                  <a:gd name="T21" fmla="*/ 22 h 44"/>
                  <a:gd name="T22" fmla="*/ 234 w 342"/>
                  <a:gd name="T23" fmla="*/ 13 h 44"/>
                  <a:gd name="T24" fmla="*/ 320 w 342"/>
                  <a:gd name="T25" fmla="*/ 0 h 44"/>
                  <a:gd name="T26" fmla="*/ 298 w 342"/>
                  <a:gd name="T27" fmla="*/ 22 h 44"/>
                  <a:gd name="T28" fmla="*/ 320 w 342"/>
                  <a:gd name="T29" fmla="*/ 44 h 44"/>
                  <a:gd name="T30" fmla="*/ 342 w 342"/>
                  <a:gd name="T31" fmla="*/ 22 h 44"/>
                  <a:gd name="T32" fmla="*/ 320 w 342"/>
                  <a:gd name="T33"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44">
                    <a:moveTo>
                      <a:pt x="13" y="9"/>
                    </a:moveTo>
                    <a:cubicBezTo>
                      <a:pt x="6" y="9"/>
                      <a:pt x="0" y="15"/>
                      <a:pt x="0" y="22"/>
                    </a:cubicBezTo>
                    <a:cubicBezTo>
                      <a:pt x="0" y="30"/>
                      <a:pt x="6" y="35"/>
                      <a:pt x="13" y="35"/>
                    </a:cubicBezTo>
                    <a:cubicBezTo>
                      <a:pt x="20" y="35"/>
                      <a:pt x="26" y="30"/>
                      <a:pt x="26" y="22"/>
                    </a:cubicBezTo>
                    <a:cubicBezTo>
                      <a:pt x="26" y="15"/>
                      <a:pt x="20" y="9"/>
                      <a:pt x="13" y="9"/>
                    </a:cubicBezTo>
                    <a:close/>
                    <a:moveTo>
                      <a:pt x="234" y="13"/>
                    </a:moveTo>
                    <a:cubicBezTo>
                      <a:pt x="86" y="13"/>
                      <a:pt x="86" y="13"/>
                      <a:pt x="86" y="13"/>
                    </a:cubicBezTo>
                    <a:cubicBezTo>
                      <a:pt x="81" y="13"/>
                      <a:pt x="77" y="17"/>
                      <a:pt x="77" y="22"/>
                    </a:cubicBezTo>
                    <a:cubicBezTo>
                      <a:pt x="77" y="27"/>
                      <a:pt x="81" y="31"/>
                      <a:pt x="86" y="31"/>
                    </a:cubicBezTo>
                    <a:cubicBezTo>
                      <a:pt x="234" y="31"/>
                      <a:pt x="234" y="31"/>
                      <a:pt x="234" y="31"/>
                    </a:cubicBezTo>
                    <a:cubicBezTo>
                      <a:pt x="239" y="31"/>
                      <a:pt x="243" y="27"/>
                      <a:pt x="243" y="22"/>
                    </a:cubicBezTo>
                    <a:cubicBezTo>
                      <a:pt x="243" y="17"/>
                      <a:pt x="239" y="13"/>
                      <a:pt x="234" y="13"/>
                    </a:cubicBezTo>
                    <a:close/>
                    <a:moveTo>
                      <a:pt x="320" y="0"/>
                    </a:moveTo>
                    <a:cubicBezTo>
                      <a:pt x="308" y="0"/>
                      <a:pt x="298" y="10"/>
                      <a:pt x="298" y="22"/>
                    </a:cubicBezTo>
                    <a:cubicBezTo>
                      <a:pt x="298" y="34"/>
                      <a:pt x="308" y="44"/>
                      <a:pt x="320" y="44"/>
                    </a:cubicBezTo>
                    <a:cubicBezTo>
                      <a:pt x="332" y="44"/>
                      <a:pt x="342" y="34"/>
                      <a:pt x="342" y="22"/>
                    </a:cubicBezTo>
                    <a:cubicBezTo>
                      <a:pt x="342" y="10"/>
                      <a:pt x="332" y="0"/>
                      <a:pt x="320" y="0"/>
                    </a:cubicBezTo>
                    <a:close/>
                  </a:path>
                </a:pathLst>
              </a:cu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35" name="Rectangle 34">
                <a:extLst>
                  <a:ext uri="{FF2B5EF4-FFF2-40B4-BE49-F238E27FC236}">
                    <a16:creationId xmlns:a16="http://schemas.microsoft.com/office/drawing/2014/main" id="{148D7411-80C0-B84C-A919-272025510340}"/>
                  </a:ext>
                </a:extLst>
              </p:cNvPr>
              <p:cNvSpPr>
                <a:spLocks noChangeArrowheads="1"/>
              </p:cNvSpPr>
              <p:nvPr/>
            </p:nvSpPr>
            <p:spPr bwMode="auto">
              <a:xfrm>
                <a:off x="1931948" y="6723063"/>
                <a:ext cx="106363" cy="96838"/>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36" name="Rectangle 35">
                <a:extLst>
                  <a:ext uri="{FF2B5EF4-FFF2-40B4-BE49-F238E27FC236}">
                    <a16:creationId xmlns:a16="http://schemas.microsoft.com/office/drawing/2014/main" id="{D7656704-D8EB-A245-898E-FE0D75B9E7A8}"/>
                  </a:ext>
                </a:extLst>
              </p:cNvPr>
              <p:cNvSpPr>
                <a:spLocks noChangeArrowheads="1"/>
              </p:cNvSpPr>
              <p:nvPr/>
            </p:nvSpPr>
            <p:spPr bwMode="auto">
              <a:xfrm>
                <a:off x="8091448" y="6723063"/>
                <a:ext cx="106363" cy="96838"/>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37" name="Rectangle 36">
                <a:extLst>
                  <a:ext uri="{FF2B5EF4-FFF2-40B4-BE49-F238E27FC236}">
                    <a16:creationId xmlns:a16="http://schemas.microsoft.com/office/drawing/2014/main" id="{C66CF791-D1F6-3D41-BAD6-2D31575106BE}"/>
                  </a:ext>
                </a:extLst>
              </p:cNvPr>
              <p:cNvSpPr>
                <a:spLocks noChangeArrowheads="1"/>
              </p:cNvSpPr>
              <p:nvPr/>
            </p:nvSpPr>
            <p:spPr bwMode="auto">
              <a:xfrm>
                <a:off x="1931948" y="16862425"/>
                <a:ext cx="106363" cy="98425"/>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sp>
            <p:nvSpPr>
              <p:cNvPr id="38" name="Rectangle 37">
                <a:extLst>
                  <a:ext uri="{FF2B5EF4-FFF2-40B4-BE49-F238E27FC236}">
                    <a16:creationId xmlns:a16="http://schemas.microsoft.com/office/drawing/2014/main" id="{7B6F4219-FAF5-214B-8EEF-0E13A51570E0}"/>
                  </a:ext>
                </a:extLst>
              </p:cNvPr>
              <p:cNvSpPr>
                <a:spLocks noChangeArrowheads="1"/>
              </p:cNvSpPr>
              <p:nvPr/>
            </p:nvSpPr>
            <p:spPr bwMode="auto">
              <a:xfrm>
                <a:off x="8091448" y="16862425"/>
                <a:ext cx="106363" cy="98425"/>
              </a:xfrm>
              <a:prstGeom prst="rect">
                <a:avLst/>
              </a:prstGeom>
              <a:solidFill>
                <a:schemeClr val="tx2">
                  <a:lumMod val="50000"/>
                  <a:lumOff val="50000"/>
                </a:schemeClr>
              </a:solidFill>
              <a:ln>
                <a:noFill/>
              </a:ln>
            </p:spPr>
            <p:txBody>
              <a:bodyPr vert="horz" wrap="square" lIns="91404" tIns="45702" rIns="91404" bIns="45702" numCol="1" anchor="t" anchorCtr="0" compatLnSpc="1">
                <a:prstTxWarp prst="textNoShape">
                  <a:avLst/>
                </a:prstTxWarp>
              </a:bodyPr>
              <a:lstStyle/>
              <a:p>
                <a:endParaRPr lang="en-US" sz="1600" dirty="0">
                  <a:latin typeface="Nunito Sans ExtraLight" pitchFamily="2" charset="77"/>
                </a:endParaRPr>
              </a:p>
            </p:txBody>
          </p:sp>
        </p:grpSp>
      </p:grpSp>
    </p:spTree>
    <p:extLst>
      <p:ext uri="{BB962C8B-B14F-4D97-AF65-F5344CB8AC3E}">
        <p14:creationId xmlns:p14="http://schemas.microsoft.com/office/powerpoint/2010/main" val="178798147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E3571-824C-244F-BD00-F46763ED2F64}"/>
              </a:ext>
            </a:extLst>
          </p:cNvPr>
          <p:cNvSpPr>
            <a:spLocks noGrp="1"/>
          </p:cNvSpPr>
          <p:nvPr>
            <p:ph type="title"/>
          </p:nvPr>
        </p:nvSpPr>
        <p:spPr/>
        <p:txBody>
          <a:bodyPr/>
          <a:lstStyle/>
          <a:p>
            <a:r>
              <a:rPr lang="en-US" dirty="0"/>
              <a:t>SAMPLE INFOGRAPHIC LAPTOP</a:t>
            </a:r>
          </a:p>
        </p:txBody>
      </p:sp>
      <p:sp>
        <p:nvSpPr>
          <p:cNvPr id="3" name="Text Placeholder 2">
            <a:extLst>
              <a:ext uri="{FF2B5EF4-FFF2-40B4-BE49-F238E27FC236}">
                <a16:creationId xmlns:a16="http://schemas.microsoft.com/office/drawing/2014/main" id="{190CB270-D6CC-734B-88D9-391554021914}"/>
              </a:ext>
            </a:extLst>
          </p:cNvPr>
          <p:cNvSpPr>
            <a:spLocks noGrp="1"/>
          </p:cNvSpPr>
          <p:nvPr>
            <p:ph type="body" sz="quarter" idx="17"/>
          </p:nvPr>
        </p:nvSpPr>
        <p:spPr/>
        <p:txBody>
          <a:bodyPr/>
          <a:lstStyle/>
          <a:p>
            <a:r>
              <a:rPr lang="en-US" dirty="0"/>
              <a:t>REPLACE THE SCREENS WITH YOUR OWN GRAPHICS</a:t>
            </a:r>
          </a:p>
        </p:txBody>
      </p:sp>
      <p:pic>
        <p:nvPicPr>
          <p:cNvPr id="4" name="Picture 3">
            <a:extLst>
              <a:ext uri="{FF2B5EF4-FFF2-40B4-BE49-F238E27FC236}">
                <a16:creationId xmlns:a16="http://schemas.microsoft.com/office/drawing/2014/main" id="{FCE4D176-8720-BC45-AE74-3FA49A095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1871331"/>
            <a:ext cx="6961338" cy="4170287"/>
          </a:xfrm>
          <a:prstGeom prst="rect">
            <a:avLst/>
          </a:prstGeom>
        </p:spPr>
      </p:pic>
      <p:sp>
        <p:nvSpPr>
          <p:cNvPr id="17" name="TextBox 16">
            <a:extLst>
              <a:ext uri="{FF2B5EF4-FFF2-40B4-BE49-F238E27FC236}">
                <a16:creationId xmlns:a16="http://schemas.microsoft.com/office/drawing/2014/main" id="{DC4583C1-3CF5-B045-BC23-4746A0D05239}"/>
              </a:ext>
            </a:extLst>
          </p:cNvPr>
          <p:cNvSpPr txBox="1"/>
          <p:nvPr/>
        </p:nvSpPr>
        <p:spPr>
          <a:xfrm>
            <a:off x="8069153" y="1177610"/>
            <a:ext cx="575799" cy="1015663"/>
          </a:xfrm>
          <a:prstGeom prst="rect">
            <a:avLst/>
          </a:prstGeom>
          <a:solidFill>
            <a:srgbClr val="FFFFFF"/>
          </a:solidFill>
        </p:spPr>
        <p:txBody>
          <a:bodyPr wrap="none" rtlCol="0">
            <a:spAutoFit/>
          </a:bodyPr>
          <a:lstStyle/>
          <a:p>
            <a:r>
              <a:rPr lang="en-US" sz="6000" b="1" dirty="0">
                <a:solidFill>
                  <a:schemeClr val="accent1"/>
                </a:solidFill>
                <a:latin typeface="Gentona Book" pitchFamily="2" charset="77"/>
              </a:rPr>
              <a:t>1</a:t>
            </a:r>
          </a:p>
        </p:txBody>
      </p:sp>
      <p:sp>
        <p:nvSpPr>
          <p:cNvPr id="18" name="TextBox 17">
            <a:extLst>
              <a:ext uri="{FF2B5EF4-FFF2-40B4-BE49-F238E27FC236}">
                <a16:creationId xmlns:a16="http://schemas.microsoft.com/office/drawing/2014/main" id="{78264670-979A-DE42-ABE5-A1255F583F5F}"/>
              </a:ext>
            </a:extLst>
          </p:cNvPr>
          <p:cNvSpPr txBox="1"/>
          <p:nvPr/>
        </p:nvSpPr>
        <p:spPr>
          <a:xfrm>
            <a:off x="8589310" y="1485923"/>
            <a:ext cx="1369286"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01</a:t>
            </a:r>
          </a:p>
        </p:txBody>
      </p:sp>
      <p:sp>
        <p:nvSpPr>
          <p:cNvPr id="19" name="Subtitle 2">
            <a:extLst>
              <a:ext uri="{FF2B5EF4-FFF2-40B4-BE49-F238E27FC236}">
                <a16:creationId xmlns:a16="http://schemas.microsoft.com/office/drawing/2014/main" id="{3D9D5FCE-F930-154A-9461-46838B8DB66E}"/>
              </a:ext>
            </a:extLst>
          </p:cNvPr>
          <p:cNvSpPr txBox="1">
            <a:spLocks/>
          </p:cNvSpPr>
          <p:nvPr/>
        </p:nvSpPr>
        <p:spPr>
          <a:xfrm>
            <a:off x="8589310" y="1642810"/>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sp>
        <p:nvSpPr>
          <p:cNvPr id="20" name="TextBox 19">
            <a:extLst>
              <a:ext uri="{FF2B5EF4-FFF2-40B4-BE49-F238E27FC236}">
                <a16:creationId xmlns:a16="http://schemas.microsoft.com/office/drawing/2014/main" id="{8ED4F640-5145-E042-B578-BBC310C6B887}"/>
              </a:ext>
            </a:extLst>
          </p:cNvPr>
          <p:cNvSpPr txBox="1"/>
          <p:nvPr/>
        </p:nvSpPr>
        <p:spPr>
          <a:xfrm>
            <a:off x="8069153" y="3008987"/>
            <a:ext cx="598241" cy="1015663"/>
          </a:xfrm>
          <a:prstGeom prst="rect">
            <a:avLst/>
          </a:prstGeom>
          <a:noFill/>
        </p:spPr>
        <p:txBody>
          <a:bodyPr wrap="none" rtlCol="0">
            <a:spAutoFit/>
          </a:bodyPr>
          <a:lstStyle/>
          <a:p>
            <a:r>
              <a:rPr lang="en-US" sz="6000" b="1" dirty="0">
                <a:solidFill>
                  <a:schemeClr val="accent1"/>
                </a:solidFill>
                <a:latin typeface="Gentona Book" pitchFamily="2" charset="77"/>
              </a:rPr>
              <a:t>2</a:t>
            </a:r>
          </a:p>
        </p:txBody>
      </p:sp>
      <p:sp>
        <p:nvSpPr>
          <p:cNvPr id="21" name="TextBox 20">
            <a:extLst>
              <a:ext uri="{FF2B5EF4-FFF2-40B4-BE49-F238E27FC236}">
                <a16:creationId xmlns:a16="http://schemas.microsoft.com/office/drawing/2014/main" id="{DFF3232C-5F25-5848-BDA9-F520C606992C}"/>
              </a:ext>
            </a:extLst>
          </p:cNvPr>
          <p:cNvSpPr txBox="1"/>
          <p:nvPr/>
        </p:nvSpPr>
        <p:spPr>
          <a:xfrm>
            <a:off x="8589310" y="3317300"/>
            <a:ext cx="1374094"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02</a:t>
            </a:r>
          </a:p>
        </p:txBody>
      </p:sp>
      <p:sp>
        <p:nvSpPr>
          <p:cNvPr id="22" name="Subtitle 2">
            <a:extLst>
              <a:ext uri="{FF2B5EF4-FFF2-40B4-BE49-F238E27FC236}">
                <a16:creationId xmlns:a16="http://schemas.microsoft.com/office/drawing/2014/main" id="{F04EE5CC-FE47-1646-85D6-3A0879BF13C6}"/>
              </a:ext>
            </a:extLst>
          </p:cNvPr>
          <p:cNvSpPr txBox="1">
            <a:spLocks/>
          </p:cNvSpPr>
          <p:nvPr/>
        </p:nvSpPr>
        <p:spPr>
          <a:xfrm>
            <a:off x="8589310" y="3474189"/>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sp>
        <p:nvSpPr>
          <p:cNvPr id="23" name="TextBox 22">
            <a:extLst>
              <a:ext uri="{FF2B5EF4-FFF2-40B4-BE49-F238E27FC236}">
                <a16:creationId xmlns:a16="http://schemas.microsoft.com/office/drawing/2014/main" id="{D35A7418-24D3-6F4E-A40F-A78952EBB180}"/>
              </a:ext>
            </a:extLst>
          </p:cNvPr>
          <p:cNvSpPr txBox="1"/>
          <p:nvPr/>
        </p:nvSpPr>
        <p:spPr>
          <a:xfrm>
            <a:off x="8069153" y="4840364"/>
            <a:ext cx="614271" cy="1015663"/>
          </a:xfrm>
          <a:prstGeom prst="rect">
            <a:avLst/>
          </a:prstGeom>
          <a:noFill/>
        </p:spPr>
        <p:txBody>
          <a:bodyPr wrap="none" rtlCol="0">
            <a:spAutoFit/>
          </a:bodyPr>
          <a:lstStyle/>
          <a:p>
            <a:r>
              <a:rPr lang="en-US" sz="6000" b="1" dirty="0">
                <a:solidFill>
                  <a:schemeClr val="accent1"/>
                </a:solidFill>
                <a:latin typeface="Gentona Book" pitchFamily="2" charset="77"/>
              </a:rPr>
              <a:t>3</a:t>
            </a:r>
          </a:p>
        </p:txBody>
      </p:sp>
      <p:sp>
        <p:nvSpPr>
          <p:cNvPr id="24" name="TextBox 23">
            <a:extLst>
              <a:ext uri="{FF2B5EF4-FFF2-40B4-BE49-F238E27FC236}">
                <a16:creationId xmlns:a16="http://schemas.microsoft.com/office/drawing/2014/main" id="{3745B8E2-F5A5-CC41-8EDD-8758347CC821}"/>
              </a:ext>
            </a:extLst>
          </p:cNvPr>
          <p:cNvSpPr txBox="1"/>
          <p:nvPr/>
        </p:nvSpPr>
        <p:spPr>
          <a:xfrm>
            <a:off x="8589310" y="5148677"/>
            <a:ext cx="1378904"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03</a:t>
            </a:r>
          </a:p>
        </p:txBody>
      </p:sp>
      <p:sp>
        <p:nvSpPr>
          <p:cNvPr id="25" name="Subtitle 2">
            <a:extLst>
              <a:ext uri="{FF2B5EF4-FFF2-40B4-BE49-F238E27FC236}">
                <a16:creationId xmlns:a16="http://schemas.microsoft.com/office/drawing/2014/main" id="{25951109-E2C1-A549-B7C4-8191BB584497}"/>
              </a:ext>
            </a:extLst>
          </p:cNvPr>
          <p:cNvSpPr txBox="1">
            <a:spLocks/>
          </p:cNvSpPr>
          <p:nvPr/>
        </p:nvSpPr>
        <p:spPr>
          <a:xfrm>
            <a:off x="8589310" y="5305565"/>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pic>
        <p:nvPicPr>
          <p:cNvPr id="5" name="Picture 4">
            <a:extLst>
              <a:ext uri="{FF2B5EF4-FFF2-40B4-BE49-F238E27FC236}">
                <a16:creationId xmlns:a16="http://schemas.microsoft.com/office/drawing/2014/main" id="{5ACFA50A-766E-F74B-AD06-20A2D140F05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7877" y="2178142"/>
            <a:ext cx="5138123" cy="3458159"/>
          </a:xfrm>
          <a:prstGeom prst="roundRect">
            <a:avLst>
              <a:gd name="adj" fmla="val 2058"/>
            </a:avLst>
          </a:prstGeom>
        </p:spPr>
      </p:pic>
    </p:spTree>
    <p:extLst>
      <p:ext uri="{BB962C8B-B14F-4D97-AF65-F5344CB8AC3E}">
        <p14:creationId xmlns:p14="http://schemas.microsoft.com/office/powerpoint/2010/main" val="111764040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26665-A3BE-2542-9965-87CB13308F62}"/>
              </a:ext>
            </a:extLst>
          </p:cNvPr>
          <p:cNvSpPr>
            <a:spLocks noGrp="1"/>
          </p:cNvSpPr>
          <p:nvPr>
            <p:ph type="title"/>
          </p:nvPr>
        </p:nvSpPr>
        <p:spPr/>
        <p:txBody>
          <a:bodyPr/>
          <a:lstStyle/>
          <a:p>
            <a:r>
              <a:rPr lang="en-US" dirty="0"/>
              <a:t>SAMPLE INFOGRAPHIC COMPUTER</a:t>
            </a:r>
          </a:p>
        </p:txBody>
      </p:sp>
      <p:sp>
        <p:nvSpPr>
          <p:cNvPr id="3" name="Text Placeholder 2">
            <a:extLst>
              <a:ext uri="{FF2B5EF4-FFF2-40B4-BE49-F238E27FC236}">
                <a16:creationId xmlns:a16="http://schemas.microsoft.com/office/drawing/2014/main" id="{CB8D9A23-1355-B643-83D9-DA9C064003C1}"/>
              </a:ext>
            </a:extLst>
          </p:cNvPr>
          <p:cNvSpPr>
            <a:spLocks noGrp="1"/>
          </p:cNvSpPr>
          <p:nvPr>
            <p:ph type="body" sz="quarter" idx="17"/>
          </p:nvPr>
        </p:nvSpPr>
        <p:spPr/>
        <p:txBody>
          <a:bodyPr/>
          <a:lstStyle/>
          <a:p>
            <a:r>
              <a:rPr lang="en-US" dirty="0"/>
              <a:t>REPLACE THE SCREENS WITH YOUR OWN GRAPHICS</a:t>
            </a:r>
          </a:p>
        </p:txBody>
      </p:sp>
      <p:pic>
        <p:nvPicPr>
          <p:cNvPr id="4" name="Picture 3">
            <a:extLst>
              <a:ext uri="{FF2B5EF4-FFF2-40B4-BE49-F238E27FC236}">
                <a16:creationId xmlns:a16="http://schemas.microsoft.com/office/drawing/2014/main" id="{F552ABFE-5ECB-7C41-AAEF-5837D1C4CBB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78716" y="1749421"/>
            <a:ext cx="6819412" cy="5108579"/>
          </a:xfrm>
          <a:prstGeom prst="rect">
            <a:avLst/>
          </a:prstGeom>
        </p:spPr>
      </p:pic>
      <p:sp>
        <p:nvSpPr>
          <p:cNvPr id="17" name="TextBox 16">
            <a:extLst>
              <a:ext uri="{FF2B5EF4-FFF2-40B4-BE49-F238E27FC236}">
                <a16:creationId xmlns:a16="http://schemas.microsoft.com/office/drawing/2014/main" id="{9A0E9DA7-28F6-7448-A3A1-280411056A68}"/>
              </a:ext>
            </a:extLst>
          </p:cNvPr>
          <p:cNvSpPr txBox="1"/>
          <p:nvPr/>
        </p:nvSpPr>
        <p:spPr>
          <a:xfrm>
            <a:off x="8069153" y="1177610"/>
            <a:ext cx="575799" cy="1015663"/>
          </a:xfrm>
          <a:prstGeom prst="rect">
            <a:avLst/>
          </a:prstGeom>
          <a:solidFill>
            <a:srgbClr val="FFFFFF"/>
          </a:solidFill>
        </p:spPr>
        <p:txBody>
          <a:bodyPr wrap="none" rtlCol="0">
            <a:spAutoFit/>
          </a:bodyPr>
          <a:lstStyle/>
          <a:p>
            <a:r>
              <a:rPr lang="en-US" sz="6000" b="1" dirty="0">
                <a:solidFill>
                  <a:schemeClr val="accent1"/>
                </a:solidFill>
                <a:latin typeface="Gentona Book" pitchFamily="2" charset="77"/>
              </a:rPr>
              <a:t>1</a:t>
            </a:r>
          </a:p>
        </p:txBody>
      </p:sp>
      <p:sp>
        <p:nvSpPr>
          <p:cNvPr id="18" name="TextBox 17">
            <a:extLst>
              <a:ext uri="{FF2B5EF4-FFF2-40B4-BE49-F238E27FC236}">
                <a16:creationId xmlns:a16="http://schemas.microsoft.com/office/drawing/2014/main" id="{EBFC686A-A8F9-6845-87EB-48DD6C6DF316}"/>
              </a:ext>
            </a:extLst>
          </p:cNvPr>
          <p:cNvSpPr txBox="1"/>
          <p:nvPr/>
        </p:nvSpPr>
        <p:spPr>
          <a:xfrm>
            <a:off x="8589310" y="1485923"/>
            <a:ext cx="1369286"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01</a:t>
            </a:r>
          </a:p>
        </p:txBody>
      </p:sp>
      <p:sp>
        <p:nvSpPr>
          <p:cNvPr id="19" name="Subtitle 2">
            <a:extLst>
              <a:ext uri="{FF2B5EF4-FFF2-40B4-BE49-F238E27FC236}">
                <a16:creationId xmlns:a16="http://schemas.microsoft.com/office/drawing/2014/main" id="{B69403AA-B380-B34D-A6A5-D2D5EDE15989}"/>
              </a:ext>
            </a:extLst>
          </p:cNvPr>
          <p:cNvSpPr txBox="1">
            <a:spLocks/>
          </p:cNvSpPr>
          <p:nvPr/>
        </p:nvSpPr>
        <p:spPr>
          <a:xfrm>
            <a:off x="8589310" y="1642810"/>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sp>
        <p:nvSpPr>
          <p:cNvPr id="20" name="TextBox 19">
            <a:extLst>
              <a:ext uri="{FF2B5EF4-FFF2-40B4-BE49-F238E27FC236}">
                <a16:creationId xmlns:a16="http://schemas.microsoft.com/office/drawing/2014/main" id="{80E8F719-0184-9C46-9D55-EFCB5F666781}"/>
              </a:ext>
            </a:extLst>
          </p:cNvPr>
          <p:cNvSpPr txBox="1"/>
          <p:nvPr/>
        </p:nvSpPr>
        <p:spPr>
          <a:xfrm>
            <a:off x="8069153" y="3008987"/>
            <a:ext cx="598241" cy="1015663"/>
          </a:xfrm>
          <a:prstGeom prst="rect">
            <a:avLst/>
          </a:prstGeom>
          <a:noFill/>
        </p:spPr>
        <p:txBody>
          <a:bodyPr wrap="none" rtlCol="0">
            <a:spAutoFit/>
          </a:bodyPr>
          <a:lstStyle/>
          <a:p>
            <a:r>
              <a:rPr lang="en-US" sz="6000" b="1" dirty="0">
                <a:solidFill>
                  <a:schemeClr val="accent1"/>
                </a:solidFill>
                <a:latin typeface="Gentona Book" pitchFamily="2" charset="77"/>
              </a:rPr>
              <a:t>2</a:t>
            </a:r>
          </a:p>
        </p:txBody>
      </p:sp>
      <p:sp>
        <p:nvSpPr>
          <p:cNvPr id="21" name="TextBox 20">
            <a:extLst>
              <a:ext uri="{FF2B5EF4-FFF2-40B4-BE49-F238E27FC236}">
                <a16:creationId xmlns:a16="http://schemas.microsoft.com/office/drawing/2014/main" id="{DFC29DBC-D5AD-E847-A715-6B8F192A5E55}"/>
              </a:ext>
            </a:extLst>
          </p:cNvPr>
          <p:cNvSpPr txBox="1"/>
          <p:nvPr/>
        </p:nvSpPr>
        <p:spPr>
          <a:xfrm>
            <a:off x="8589310" y="3317300"/>
            <a:ext cx="1374094"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02</a:t>
            </a:r>
          </a:p>
        </p:txBody>
      </p:sp>
      <p:sp>
        <p:nvSpPr>
          <p:cNvPr id="22" name="Subtitle 2">
            <a:extLst>
              <a:ext uri="{FF2B5EF4-FFF2-40B4-BE49-F238E27FC236}">
                <a16:creationId xmlns:a16="http://schemas.microsoft.com/office/drawing/2014/main" id="{133317E0-460A-9243-A58C-C1ECEE4D9B4E}"/>
              </a:ext>
            </a:extLst>
          </p:cNvPr>
          <p:cNvSpPr txBox="1">
            <a:spLocks/>
          </p:cNvSpPr>
          <p:nvPr/>
        </p:nvSpPr>
        <p:spPr>
          <a:xfrm>
            <a:off x="8589310" y="3474189"/>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sp>
        <p:nvSpPr>
          <p:cNvPr id="23" name="TextBox 22">
            <a:extLst>
              <a:ext uri="{FF2B5EF4-FFF2-40B4-BE49-F238E27FC236}">
                <a16:creationId xmlns:a16="http://schemas.microsoft.com/office/drawing/2014/main" id="{0B3AC990-7C80-C74C-91E6-9EA149336922}"/>
              </a:ext>
            </a:extLst>
          </p:cNvPr>
          <p:cNvSpPr txBox="1"/>
          <p:nvPr/>
        </p:nvSpPr>
        <p:spPr>
          <a:xfrm>
            <a:off x="8069153" y="4840364"/>
            <a:ext cx="614271" cy="1015663"/>
          </a:xfrm>
          <a:prstGeom prst="rect">
            <a:avLst/>
          </a:prstGeom>
          <a:noFill/>
        </p:spPr>
        <p:txBody>
          <a:bodyPr wrap="none" rtlCol="0">
            <a:spAutoFit/>
          </a:bodyPr>
          <a:lstStyle/>
          <a:p>
            <a:r>
              <a:rPr lang="en-US" sz="6000" b="1" dirty="0">
                <a:solidFill>
                  <a:schemeClr val="accent1"/>
                </a:solidFill>
                <a:latin typeface="Gentona Book" pitchFamily="2" charset="77"/>
              </a:rPr>
              <a:t>3</a:t>
            </a:r>
          </a:p>
        </p:txBody>
      </p:sp>
      <p:sp>
        <p:nvSpPr>
          <p:cNvPr id="24" name="TextBox 23">
            <a:extLst>
              <a:ext uri="{FF2B5EF4-FFF2-40B4-BE49-F238E27FC236}">
                <a16:creationId xmlns:a16="http://schemas.microsoft.com/office/drawing/2014/main" id="{4DDA7F9B-E7C1-5348-A048-6FE599B24B21}"/>
              </a:ext>
            </a:extLst>
          </p:cNvPr>
          <p:cNvSpPr txBox="1"/>
          <p:nvPr/>
        </p:nvSpPr>
        <p:spPr>
          <a:xfrm>
            <a:off x="8589310" y="5148677"/>
            <a:ext cx="1378904" cy="307777"/>
          </a:xfrm>
          <a:prstGeom prst="rect">
            <a:avLst/>
          </a:prstGeom>
          <a:noFill/>
          <a:ln>
            <a:noFill/>
          </a:ln>
        </p:spPr>
        <p:txBody>
          <a:bodyPr wrap="none" rtlCol="0" anchor="b">
            <a:spAutoFit/>
          </a:bodyPr>
          <a:lstStyle/>
          <a:p>
            <a:r>
              <a:rPr lang="en-US" sz="1400" b="1" spc="150" dirty="0">
                <a:solidFill>
                  <a:schemeClr val="tx2"/>
                </a:solidFill>
                <a:latin typeface="Gentona Book" pitchFamily="2" charset="77"/>
                <a:ea typeface="Source Sans Pro" panose="020B0503030403020204" pitchFamily="34" charset="0"/>
                <a:cs typeface="Lato Heavy" panose="020F0502020204030203" pitchFamily="34" charset="0"/>
              </a:rPr>
              <a:t>FEATURE 03</a:t>
            </a:r>
          </a:p>
        </p:txBody>
      </p:sp>
      <p:sp>
        <p:nvSpPr>
          <p:cNvPr id="25" name="Subtitle 2">
            <a:extLst>
              <a:ext uri="{FF2B5EF4-FFF2-40B4-BE49-F238E27FC236}">
                <a16:creationId xmlns:a16="http://schemas.microsoft.com/office/drawing/2014/main" id="{846FB9D1-2F5C-D045-93CC-73E0A2274403}"/>
              </a:ext>
            </a:extLst>
          </p:cNvPr>
          <p:cNvSpPr txBox="1">
            <a:spLocks/>
          </p:cNvSpPr>
          <p:nvPr/>
        </p:nvSpPr>
        <p:spPr>
          <a:xfrm>
            <a:off x="8589310" y="5305565"/>
            <a:ext cx="3446746" cy="388568"/>
          </a:xfrm>
          <a:prstGeom prst="rect">
            <a:avLst/>
          </a:prstGeom>
        </p:spPr>
        <p:txBody>
          <a:bodyPr vert="horz" wrap="square" lIns="91440" tIns="45720" rIns="91440" bIns="4572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ct val="200000"/>
              </a:lnSpc>
              <a:spcBef>
                <a:spcPts val="1200"/>
              </a:spcBef>
            </a:pPr>
            <a:r>
              <a:rPr lang="en-US" sz="1100" dirty="0">
                <a:solidFill>
                  <a:schemeClr val="tx1"/>
                </a:solidFill>
                <a:latin typeface="Gentona Book" pitchFamily="2" charset="77"/>
                <a:ea typeface="Noto Sans Light" panose="020B0402040504020204" pitchFamily="34" charset="0"/>
                <a:cs typeface="Noto Sans Light" panose="020B0402040504020204" pitchFamily="34" charset="0"/>
              </a:rPr>
              <a:t>Description of feature here.</a:t>
            </a:r>
          </a:p>
        </p:txBody>
      </p:sp>
      <p:pic>
        <p:nvPicPr>
          <p:cNvPr id="14" name="Picture 13">
            <a:extLst>
              <a:ext uri="{FF2B5EF4-FFF2-40B4-BE49-F238E27FC236}">
                <a16:creationId xmlns:a16="http://schemas.microsoft.com/office/drawing/2014/main" id="{5987C2E6-2471-0445-AD86-6A99CB7AB55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2964" y="2048738"/>
            <a:ext cx="6191399" cy="3527604"/>
          </a:xfrm>
          <a:prstGeom prst="roundRect">
            <a:avLst>
              <a:gd name="adj" fmla="val 2058"/>
            </a:avLst>
          </a:prstGeom>
        </p:spPr>
      </p:pic>
    </p:spTree>
    <p:extLst>
      <p:ext uri="{BB962C8B-B14F-4D97-AF65-F5344CB8AC3E}">
        <p14:creationId xmlns:p14="http://schemas.microsoft.com/office/powerpoint/2010/main" val="344683394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F2F10-C652-D64C-A764-D43EFD013A41}"/>
              </a:ext>
            </a:extLst>
          </p:cNvPr>
          <p:cNvSpPr>
            <a:spLocks noGrp="1"/>
          </p:cNvSpPr>
          <p:nvPr>
            <p:ph type="title"/>
          </p:nvPr>
        </p:nvSpPr>
        <p:spPr/>
        <p:txBody>
          <a:bodyPr/>
          <a:lstStyle/>
          <a:p>
            <a:r>
              <a:rPr lang="en-US" dirty="0"/>
              <a:t>SAMPLE INFOGRAPHIC MAP USA</a:t>
            </a:r>
          </a:p>
        </p:txBody>
      </p:sp>
      <p:sp>
        <p:nvSpPr>
          <p:cNvPr id="3" name="Text Placeholder 2">
            <a:extLst>
              <a:ext uri="{FF2B5EF4-FFF2-40B4-BE49-F238E27FC236}">
                <a16:creationId xmlns:a16="http://schemas.microsoft.com/office/drawing/2014/main" id="{5695E15F-70F0-9B49-B848-2770E8C3C346}"/>
              </a:ext>
            </a:extLst>
          </p:cNvPr>
          <p:cNvSpPr>
            <a:spLocks noGrp="1"/>
          </p:cNvSpPr>
          <p:nvPr>
            <p:ph type="body" sz="quarter" idx="17"/>
          </p:nvPr>
        </p:nvSpPr>
        <p:spPr/>
        <p:txBody>
          <a:bodyPr/>
          <a:lstStyle/>
          <a:p>
            <a:r>
              <a:rPr lang="en-US" dirty="0"/>
              <a:t>MOVE THE POINTS WHERE YOU NEED THEM, DRAW LINES TO YOUR TITLE</a:t>
            </a:r>
          </a:p>
        </p:txBody>
      </p:sp>
      <p:grpSp>
        <p:nvGrpSpPr>
          <p:cNvPr id="76" name="Group 75">
            <a:extLst>
              <a:ext uri="{FF2B5EF4-FFF2-40B4-BE49-F238E27FC236}">
                <a16:creationId xmlns:a16="http://schemas.microsoft.com/office/drawing/2014/main" id="{1675C057-92B0-954E-93B6-3B9E8F3065D1}"/>
              </a:ext>
            </a:extLst>
          </p:cNvPr>
          <p:cNvGrpSpPr/>
          <p:nvPr/>
        </p:nvGrpSpPr>
        <p:grpSpPr>
          <a:xfrm>
            <a:off x="1864468" y="1308703"/>
            <a:ext cx="8463064" cy="5460134"/>
            <a:chOff x="4165340" y="2846251"/>
            <a:chExt cx="15678733" cy="10115491"/>
          </a:xfrm>
        </p:grpSpPr>
        <p:grpSp>
          <p:nvGrpSpPr>
            <p:cNvPr id="4" name="Group 3">
              <a:extLst>
                <a:ext uri="{FF2B5EF4-FFF2-40B4-BE49-F238E27FC236}">
                  <a16:creationId xmlns:a16="http://schemas.microsoft.com/office/drawing/2014/main" id="{F51E58BF-456B-DC4C-8886-5C4ACF752CB3}"/>
                </a:ext>
              </a:extLst>
            </p:cNvPr>
            <p:cNvGrpSpPr/>
            <p:nvPr/>
          </p:nvGrpSpPr>
          <p:grpSpPr>
            <a:xfrm>
              <a:off x="4533553" y="2952383"/>
              <a:ext cx="15310520" cy="10009359"/>
              <a:chOff x="5157992" y="1665629"/>
              <a:chExt cx="2936367" cy="1919171"/>
            </a:xfrm>
            <a:solidFill>
              <a:schemeClr val="bg2"/>
            </a:solidFill>
          </p:grpSpPr>
          <p:sp>
            <p:nvSpPr>
              <p:cNvPr id="5" name="Freeform 5">
                <a:extLst>
                  <a:ext uri="{FF2B5EF4-FFF2-40B4-BE49-F238E27FC236}">
                    <a16:creationId xmlns:a16="http://schemas.microsoft.com/office/drawing/2014/main" id="{B7FB26B6-EED4-7F43-9037-6F905026D8F6}"/>
                  </a:ext>
                </a:extLst>
              </p:cNvPr>
              <p:cNvSpPr>
                <a:spLocks/>
              </p:cNvSpPr>
              <p:nvPr/>
            </p:nvSpPr>
            <p:spPr bwMode="auto">
              <a:xfrm>
                <a:off x="5379188" y="1665629"/>
                <a:ext cx="365958" cy="271518"/>
              </a:xfrm>
              <a:custGeom>
                <a:avLst/>
                <a:gdLst>
                  <a:gd name="T0" fmla="*/ 228 w 257"/>
                  <a:gd name="T1" fmla="*/ 167 h 190"/>
                  <a:gd name="T2" fmla="*/ 227 w 257"/>
                  <a:gd name="T3" fmla="*/ 190 h 190"/>
                  <a:gd name="T4" fmla="*/ 150 w 257"/>
                  <a:gd name="T5" fmla="*/ 172 h 190"/>
                  <a:gd name="T6" fmla="*/ 141 w 257"/>
                  <a:gd name="T7" fmla="*/ 172 h 190"/>
                  <a:gd name="T8" fmla="*/ 108 w 257"/>
                  <a:gd name="T9" fmla="*/ 174 h 190"/>
                  <a:gd name="T10" fmla="*/ 102 w 257"/>
                  <a:gd name="T11" fmla="*/ 173 h 190"/>
                  <a:gd name="T12" fmla="*/ 97 w 257"/>
                  <a:gd name="T13" fmla="*/ 174 h 190"/>
                  <a:gd name="T14" fmla="*/ 94 w 257"/>
                  <a:gd name="T15" fmla="*/ 172 h 190"/>
                  <a:gd name="T16" fmla="*/ 86 w 257"/>
                  <a:gd name="T17" fmla="*/ 171 h 190"/>
                  <a:gd name="T18" fmla="*/ 85 w 257"/>
                  <a:gd name="T19" fmla="*/ 168 h 190"/>
                  <a:gd name="T20" fmla="*/ 73 w 257"/>
                  <a:gd name="T21" fmla="*/ 165 h 190"/>
                  <a:gd name="T22" fmla="*/ 66 w 257"/>
                  <a:gd name="T23" fmla="*/ 162 h 190"/>
                  <a:gd name="T24" fmla="*/ 51 w 257"/>
                  <a:gd name="T25" fmla="*/ 165 h 190"/>
                  <a:gd name="T26" fmla="*/ 33 w 257"/>
                  <a:gd name="T27" fmla="*/ 156 h 190"/>
                  <a:gd name="T28" fmla="*/ 29 w 257"/>
                  <a:gd name="T29" fmla="*/ 128 h 190"/>
                  <a:gd name="T30" fmla="*/ 20 w 257"/>
                  <a:gd name="T31" fmla="*/ 126 h 190"/>
                  <a:gd name="T32" fmla="*/ 10 w 257"/>
                  <a:gd name="T33" fmla="*/ 120 h 190"/>
                  <a:gd name="T34" fmla="*/ 0 w 257"/>
                  <a:gd name="T35" fmla="*/ 116 h 190"/>
                  <a:gd name="T36" fmla="*/ 3 w 257"/>
                  <a:gd name="T37" fmla="*/ 103 h 190"/>
                  <a:gd name="T38" fmla="*/ 5 w 257"/>
                  <a:gd name="T39" fmla="*/ 105 h 190"/>
                  <a:gd name="T40" fmla="*/ 7 w 257"/>
                  <a:gd name="T41" fmla="*/ 105 h 190"/>
                  <a:gd name="T42" fmla="*/ 11 w 257"/>
                  <a:gd name="T43" fmla="*/ 99 h 190"/>
                  <a:gd name="T44" fmla="*/ 9 w 257"/>
                  <a:gd name="T45" fmla="*/ 96 h 190"/>
                  <a:gd name="T46" fmla="*/ 7 w 257"/>
                  <a:gd name="T47" fmla="*/ 88 h 190"/>
                  <a:gd name="T48" fmla="*/ 16 w 257"/>
                  <a:gd name="T49" fmla="*/ 85 h 190"/>
                  <a:gd name="T50" fmla="*/ 8 w 257"/>
                  <a:gd name="T51" fmla="*/ 78 h 190"/>
                  <a:gd name="T52" fmla="*/ 6 w 257"/>
                  <a:gd name="T53" fmla="*/ 60 h 190"/>
                  <a:gd name="T54" fmla="*/ 8 w 257"/>
                  <a:gd name="T55" fmla="*/ 41 h 190"/>
                  <a:gd name="T56" fmla="*/ 3 w 257"/>
                  <a:gd name="T57" fmla="*/ 23 h 190"/>
                  <a:gd name="T58" fmla="*/ 10 w 257"/>
                  <a:gd name="T59" fmla="*/ 10 h 190"/>
                  <a:gd name="T60" fmla="*/ 33 w 257"/>
                  <a:gd name="T61" fmla="*/ 30 h 190"/>
                  <a:gd name="T62" fmla="*/ 49 w 257"/>
                  <a:gd name="T63" fmla="*/ 36 h 190"/>
                  <a:gd name="T64" fmla="*/ 55 w 257"/>
                  <a:gd name="T65" fmla="*/ 36 h 190"/>
                  <a:gd name="T66" fmla="*/ 65 w 257"/>
                  <a:gd name="T67" fmla="*/ 42 h 190"/>
                  <a:gd name="T68" fmla="*/ 63 w 257"/>
                  <a:gd name="T69" fmla="*/ 56 h 190"/>
                  <a:gd name="T70" fmla="*/ 48 w 257"/>
                  <a:gd name="T71" fmla="*/ 69 h 190"/>
                  <a:gd name="T72" fmla="*/ 48 w 257"/>
                  <a:gd name="T73" fmla="*/ 74 h 190"/>
                  <a:gd name="T74" fmla="*/ 55 w 257"/>
                  <a:gd name="T75" fmla="*/ 66 h 190"/>
                  <a:gd name="T76" fmla="*/ 70 w 257"/>
                  <a:gd name="T77" fmla="*/ 57 h 190"/>
                  <a:gd name="T78" fmla="*/ 66 w 257"/>
                  <a:gd name="T79" fmla="*/ 64 h 190"/>
                  <a:gd name="T80" fmla="*/ 52 w 257"/>
                  <a:gd name="T81" fmla="*/ 80 h 190"/>
                  <a:gd name="T82" fmla="*/ 46 w 257"/>
                  <a:gd name="T83" fmla="*/ 91 h 190"/>
                  <a:gd name="T84" fmla="*/ 55 w 257"/>
                  <a:gd name="T85" fmla="*/ 87 h 190"/>
                  <a:gd name="T86" fmla="*/ 65 w 257"/>
                  <a:gd name="T87" fmla="*/ 82 h 190"/>
                  <a:gd name="T88" fmla="*/ 71 w 257"/>
                  <a:gd name="T89" fmla="*/ 68 h 190"/>
                  <a:gd name="T90" fmla="*/ 80 w 257"/>
                  <a:gd name="T91" fmla="*/ 54 h 190"/>
                  <a:gd name="T92" fmla="*/ 78 w 257"/>
                  <a:gd name="T93" fmla="*/ 42 h 190"/>
                  <a:gd name="T94" fmla="*/ 75 w 257"/>
                  <a:gd name="T95" fmla="*/ 35 h 190"/>
                  <a:gd name="T96" fmla="*/ 74 w 257"/>
                  <a:gd name="T97" fmla="*/ 46 h 190"/>
                  <a:gd name="T98" fmla="*/ 76 w 257"/>
                  <a:gd name="T99" fmla="*/ 54 h 190"/>
                  <a:gd name="T100" fmla="*/ 72 w 257"/>
                  <a:gd name="T101" fmla="*/ 51 h 190"/>
                  <a:gd name="T102" fmla="*/ 68 w 257"/>
                  <a:gd name="T103" fmla="*/ 41 h 190"/>
                  <a:gd name="T104" fmla="*/ 73 w 257"/>
                  <a:gd name="T105" fmla="*/ 32 h 190"/>
                  <a:gd name="T106" fmla="*/ 74 w 257"/>
                  <a:gd name="T107" fmla="*/ 24 h 190"/>
                  <a:gd name="T108" fmla="*/ 80 w 257"/>
                  <a:gd name="T109" fmla="*/ 30 h 190"/>
                  <a:gd name="T110" fmla="*/ 79 w 257"/>
                  <a:gd name="T111" fmla="*/ 15 h 190"/>
                  <a:gd name="T112" fmla="*/ 77 w 257"/>
                  <a:gd name="T113" fmla="*/ 11 h 190"/>
                  <a:gd name="T114" fmla="*/ 145 w 257"/>
                  <a:gd name="T115" fmla="*/ 19 h 190"/>
                  <a:gd name="T116" fmla="*/ 246 w 257"/>
                  <a:gd name="T117" fmla="*/ 4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7" h="190">
                    <a:moveTo>
                      <a:pt x="257" y="47"/>
                    </a:moveTo>
                    <a:cubicBezTo>
                      <a:pt x="257" y="47"/>
                      <a:pt x="233" y="161"/>
                      <a:pt x="228" y="167"/>
                    </a:cubicBezTo>
                    <a:cubicBezTo>
                      <a:pt x="224" y="174"/>
                      <a:pt x="229" y="172"/>
                      <a:pt x="229" y="179"/>
                    </a:cubicBezTo>
                    <a:cubicBezTo>
                      <a:pt x="229" y="185"/>
                      <a:pt x="227" y="190"/>
                      <a:pt x="227" y="190"/>
                    </a:cubicBezTo>
                    <a:cubicBezTo>
                      <a:pt x="161" y="173"/>
                      <a:pt x="161" y="173"/>
                      <a:pt x="161" y="173"/>
                    </a:cubicBezTo>
                    <a:cubicBezTo>
                      <a:pt x="150" y="172"/>
                      <a:pt x="150" y="172"/>
                      <a:pt x="150" y="172"/>
                    </a:cubicBezTo>
                    <a:cubicBezTo>
                      <a:pt x="146" y="173"/>
                      <a:pt x="146" y="173"/>
                      <a:pt x="146" y="173"/>
                    </a:cubicBezTo>
                    <a:cubicBezTo>
                      <a:pt x="141" y="172"/>
                      <a:pt x="141" y="172"/>
                      <a:pt x="141" y="172"/>
                    </a:cubicBezTo>
                    <a:cubicBezTo>
                      <a:pt x="137" y="173"/>
                      <a:pt x="137" y="173"/>
                      <a:pt x="137" y="173"/>
                    </a:cubicBezTo>
                    <a:cubicBezTo>
                      <a:pt x="108" y="174"/>
                      <a:pt x="108" y="174"/>
                      <a:pt x="108" y="174"/>
                    </a:cubicBezTo>
                    <a:cubicBezTo>
                      <a:pt x="105" y="172"/>
                      <a:pt x="105" y="172"/>
                      <a:pt x="105" y="172"/>
                    </a:cubicBezTo>
                    <a:cubicBezTo>
                      <a:pt x="102" y="173"/>
                      <a:pt x="102" y="173"/>
                      <a:pt x="102" y="173"/>
                    </a:cubicBezTo>
                    <a:cubicBezTo>
                      <a:pt x="99" y="174"/>
                      <a:pt x="99" y="174"/>
                      <a:pt x="99" y="174"/>
                    </a:cubicBezTo>
                    <a:cubicBezTo>
                      <a:pt x="97" y="174"/>
                      <a:pt x="97" y="174"/>
                      <a:pt x="97" y="174"/>
                    </a:cubicBezTo>
                    <a:cubicBezTo>
                      <a:pt x="94" y="173"/>
                      <a:pt x="94" y="173"/>
                      <a:pt x="94" y="173"/>
                    </a:cubicBezTo>
                    <a:cubicBezTo>
                      <a:pt x="94" y="172"/>
                      <a:pt x="94" y="172"/>
                      <a:pt x="94" y="172"/>
                    </a:cubicBezTo>
                    <a:cubicBezTo>
                      <a:pt x="89" y="172"/>
                      <a:pt x="89" y="172"/>
                      <a:pt x="89" y="172"/>
                    </a:cubicBezTo>
                    <a:cubicBezTo>
                      <a:pt x="86" y="171"/>
                      <a:pt x="86" y="171"/>
                      <a:pt x="86" y="171"/>
                    </a:cubicBezTo>
                    <a:cubicBezTo>
                      <a:pt x="85" y="169"/>
                      <a:pt x="85" y="169"/>
                      <a:pt x="85" y="169"/>
                    </a:cubicBezTo>
                    <a:cubicBezTo>
                      <a:pt x="85" y="168"/>
                      <a:pt x="85" y="168"/>
                      <a:pt x="85" y="168"/>
                    </a:cubicBezTo>
                    <a:cubicBezTo>
                      <a:pt x="81" y="167"/>
                      <a:pt x="81" y="167"/>
                      <a:pt x="81" y="167"/>
                    </a:cubicBezTo>
                    <a:cubicBezTo>
                      <a:pt x="73" y="165"/>
                      <a:pt x="73" y="165"/>
                      <a:pt x="73" y="165"/>
                    </a:cubicBezTo>
                    <a:cubicBezTo>
                      <a:pt x="68" y="163"/>
                      <a:pt x="68" y="163"/>
                      <a:pt x="68" y="163"/>
                    </a:cubicBezTo>
                    <a:cubicBezTo>
                      <a:pt x="66" y="162"/>
                      <a:pt x="66" y="162"/>
                      <a:pt x="66" y="162"/>
                    </a:cubicBezTo>
                    <a:cubicBezTo>
                      <a:pt x="60" y="163"/>
                      <a:pt x="60" y="163"/>
                      <a:pt x="60" y="163"/>
                    </a:cubicBezTo>
                    <a:cubicBezTo>
                      <a:pt x="51" y="165"/>
                      <a:pt x="51" y="165"/>
                      <a:pt x="51" y="165"/>
                    </a:cubicBezTo>
                    <a:cubicBezTo>
                      <a:pt x="40" y="162"/>
                      <a:pt x="40" y="162"/>
                      <a:pt x="40" y="162"/>
                    </a:cubicBezTo>
                    <a:cubicBezTo>
                      <a:pt x="33" y="156"/>
                      <a:pt x="33" y="156"/>
                      <a:pt x="33" y="156"/>
                    </a:cubicBezTo>
                    <a:cubicBezTo>
                      <a:pt x="33" y="156"/>
                      <a:pt x="36" y="149"/>
                      <a:pt x="35" y="140"/>
                    </a:cubicBezTo>
                    <a:cubicBezTo>
                      <a:pt x="34" y="130"/>
                      <a:pt x="29" y="128"/>
                      <a:pt x="29" y="128"/>
                    </a:cubicBezTo>
                    <a:cubicBezTo>
                      <a:pt x="24" y="128"/>
                      <a:pt x="24" y="128"/>
                      <a:pt x="24" y="128"/>
                    </a:cubicBezTo>
                    <a:cubicBezTo>
                      <a:pt x="20" y="126"/>
                      <a:pt x="20" y="126"/>
                      <a:pt x="20" y="126"/>
                    </a:cubicBezTo>
                    <a:cubicBezTo>
                      <a:pt x="20" y="126"/>
                      <a:pt x="20" y="120"/>
                      <a:pt x="15" y="120"/>
                    </a:cubicBezTo>
                    <a:cubicBezTo>
                      <a:pt x="10" y="120"/>
                      <a:pt x="10" y="120"/>
                      <a:pt x="10" y="120"/>
                    </a:cubicBezTo>
                    <a:cubicBezTo>
                      <a:pt x="4" y="119"/>
                      <a:pt x="4" y="119"/>
                      <a:pt x="4" y="119"/>
                    </a:cubicBezTo>
                    <a:cubicBezTo>
                      <a:pt x="0" y="116"/>
                      <a:pt x="0" y="116"/>
                      <a:pt x="0" y="116"/>
                    </a:cubicBezTo>
                    <a:cubicBezTo>
                      <a:pt x="1" y="109"/>
                      <a:pt x="1" y="109"/>
                      <a:pt x="1" y="109"/>
                    </a:cubicBezTo>
                    <a:cubicBezTo>
                      <a:pt x="3" y="103"/>
                      <a:pt x="3" y="103"/>
                      <a:pt x="3" y="103"/>
                    </a:cubicBezTo>
                    <a:cubicBezTo>
                      <a:pt x="4" y="102"/>
                      <a:pt x="4" y="102"/>
                      <a:pt x="4" y="102"/>
                    </a:cubicBezTo>
                    <a:cubicBezTo>
                      <a:pt x="5" y="105"/>
                      <a:pt x="5" y="105"/>
                      <a:pt x="5" y="105"/>
                    </a:cubicBezTo>
                    <a:cubicBezTo>
                      <a:pt x="6" y="106"/>
                      <a:pt x="6" y="106"/>
                      <a:pt x="6" y="106"/>
                    </a:cubicBezTo>
                    <a:cubicBezTo>
                      <a:pt x="7" y="105"/>
                      <a:pt x="7" y="105"/>
                      <a:pt x="7" y="105"/>
                    </a:cubicBezTo>
                    <a:cubicBezTo>
                      <a:pt x="7" y="101"/>
                      <a:pt x="7" y="101"/>
                      <a:pt x="7" y="101"/>
                    </a:cubicBezTo>
                    <a:cubicBezTo>
                      <a:pt x="11" y="99"/>
                      <a:pt x="11" y="99"/>
                      <a:pt x="11" y="99"/>
                    </a:cubicBezTo>
                    <a:cubicBezTo>
                      <a:pt x="11" y="98"/>
                      <a:pt x="11" y="98"/>
                      <a:pt x="11" y="98"/>
                    </a:cubicBezTo>
                    <a:cubicBezTo>
                      <a:pt x="9" y="96"/>
                      <a:pt x="9" y="96"/>
                      <a:pt x="9" y="96"/>
                    </a:cubicBezTo>
                    <a:cubicBezTo>
                      <a:pt x="8" y="95"/>
                      <a:pt x="8" y="95"/>
                      <a:pt x="8" y="95"/>
                    </a:cubicBezTo>
                    <a:cubicBezTo>
                      <a:pt x="7" y="88"/>
                      <a:pt x="7" y="88"/>
                      <a:pt x="7" y="88"/>
                    </a:cubicBezTo>
                    <a:cubicBezTo>
                      <a:pt x="14" y="87"/>
                      <a:pt x="14" y="87"/>
                      <a:pt x="14" y="87"/>
                    </a:cubicBezTo>
                    <a:cubicBezTo>
                      <a:pt x="16" y="85"/>
                      <a:pt x="16" y="85"/>
                      <a:pt x="16" y="85"/>
                    </a:cubicBezTo>
                    <a:cubicBezTo>
                      <a:pt x="10" y="80"/>
                      <a:pt x="10" y="80"/>
                      <a:pt x="10" y="80"/>
                    </a:cubicBezTo>
                    <a:cubicBezTo>
                      <a:pt x="8" y="78"/>
                      <a:pt x="8" y="78"/>
                      <a:pt x="8" y="78"/>
                    </a:cubicBezTo>
                    <a:cubicBezTo>
                      <a:pt x="6" y="64"/>
                      <a:pt x="6" y="64"/>
                      <a:pt x="6" y="64"/>
                    </a:cubicBezTo>
                    <a:cubicBezTo>
                      <a:pt x="6" y="60"/>
                      <a:pt x="6" y="60"/>
                      <a:pt x="6" y="60"/>
                    </a:cubicBezTo>
                    <a:cubicBezTo>
                      <a:pt x="8" y="59"/>
                      <a:pt x="8" y="59"/>
                      <a:pt x="8" y="59"/>
                    </a:cubicBezTo>
                    <a:cubicBezTo>
                      <a:pt x="8" y="41"/>
                      <a:pt x="8" y="41"/>
                      <a:pt x="8" y="41"/>
                    </a:cubicBezTo>
                    <a:cubicBezTo>
                      <a:pt x="3" y="37"/>
                      <a:pt x="3" y="37"/>
                      <a:pt x="3" y="37"/>
                    </a:cubicBezTo>
                    <a:cubicBezTo>
                      <a:pt x="3" y="23"/>
                      <a:pt x="3" y="23"/>
                      <a:pt x="3" y="23"/>
                    </a:cubicBezTo>
                    <a:cubicBezTo>
                      <a:pt x="8" y="17"/>
                      <a:pt x="8" y="17"/>
                      <a:pt x="8" y="17"/>
                    </a:cubicBezTo>
                    <a:cubicBezTo>
                      <a:pt x="10" y="10"/>
                      <a:pt x="10" y="10"/>
                      <a:pt x="10" y="10"/>
                    </a:cubicBezTo>
                    <a:cubicBezTo>
                      <a:pt x="21" y="21"/>
                      <a:pt x="21" y="21"/>
                      <a:pt x="21" y="21"/>
                    </a:cubicBezTo>
                    <a:cubicBezTo>
                      <a:pt x="33" y="30"/>
                      <a:pt x="33" y="30"/>
                      <a:pt x="33" y="30"/>
                    </a:cubicBezTo>
                    <a:cubicBezTo>
                      <a:pt x="42" y="34"/>
                      <a:pt x="42" y="34"/>
                      <a:pt x="42" y="34"/>
                    </a:cubicBezTo>
                    <a:cubicBezTo>
                      <a:pt x="49" y="36"/>
                      <a:pt x="49" y="36"/>
                      <a:pt x="49" y="36"/>
                    </a:cubicBezTo>
                    <a:cubicBezTo>
                      <a:pt x="52" y="36"/>
                      <a:pt x="52" y="36"/>
                      <a:pt x="52" y="36"/>
                    </a:cubicBezTo>
                    <a:cubicBezTo>
                      <a:pt x="55" y="36"/>
                      <a:pt x="55" y="36"/>
                      <a:pt x="55" y="36"/>
                    </a:cubicBezTo>
                    <a:cubicBezTo>
                      <a:pt x="57" y="43"/>
                      <a:pt x="57" y="43"/>
                      <a:pt x="57" y="43"/>
                    </a:cubicBezTo>
                    <a:cubicBezTo>
                      <a:pt x="65" y="42"/>
                      <a:pt x="65" y="42"/>
                      <a:pt x="65" y="42"/>
                    </a:cubicBezTo>
                    <a:cubicBezTo>
                      <a:pt x="66" y="52"/>
                      <a:pt x="66" y="52"/>
                      <a:pt x="66" y="52"/>
                    </a:cubicBezTo>
                    <a:cubicBezTo>
                      <a:pt x="63" y="56"/>
                      <a:pt x="63" y="56"/>
                      <a:pt x="63" y="56"/>
                    </a:cubicBezTo>
                    <a:cubicBezTo>
                      <a:pt x="54" y="61"/>
                      <a:pt x="54" y="61"/>
                      <a:pt x="54" y="61"/>
                    </a:cubicBezTo>
                    <a:cubicBezTo>
                      <a:pt x="48" y="69"/>
                      <a:pt x="48" y="69"/>
                      <a:pt x="48" y="69"/>
                    </a:cubicBezTo>
                    <a:cubicBezTo>
                      <a:pt x="46" y="73"/>
                      <a:pt x="46" y="73"/>
                      <a:pt x="46" y="73"/>
                    </a:cubicBezTo>
                    <a:cubicBezTo>
                      <a:pt x="48" y="74"/>
                      <a:pt x="48" y="74"/>
                      <a:pt x="48" y="74"/>
                    </a:cubicBezTo>
                    <a:cubicBezTo>
                      <a:pt x="52" y="70"/>
                      <a:pt x="52" y="70"/>
                      <a:pt x="52" y="70"/>
                    </a:cubicBezTo>
                    <a:cubicBezTo>
                      <a:pt x="55" y="66"/>
                      <a:pt x="55" y="66"/>
                      <a:pt x="55" y="66"/>
                    </a:cubicBezTo>
                    <a:cubicBezTo>
                      <a:pt x="64" y="60"/>
                      <a:pt x="64" y="60"/>
                      <a:pt x="64" y="60"/>
                    </a:cubicBezTo>
                    <a:cubicBezTo>
                      <a:pt x="70" y="57"/>
                      <a:pt x="70" y="57"/>
                      <a:pt x="70" y="57"/>
                    </a:cubicBezTo>
                    <a:cubicBezTo>
                      <a:pt x="69" y="61"/>
                      <a:pt x="69" y="61"/>
                      <a:pt x="69" y="61"/>
                    </a:cubicBezTo>
                    <a:cubicBezTo>
                      <a:pt x="66" y="64"/>
                      <a:pt x="66" y="64"/>
                      <a:pt x="66" y="64"/>
                    </a:cubicBezTo>
                    <a:cubicBezTo>
                      <a:pt x="62" y="74"/>
                      <a:pt x="62" y="74"/>
                      <a:pt x="62" y="74"/>
                    </a:cubicBezTo>
                    <a:cubicBezTo>
                      <a:pt x="52" y="80"/>
                      <a:pt x="52" y="80"/>
                      <a:pt x="52" y="80"/>
                    </a:cubicBezTo>
                    <a:cubicBezTo>
                      <a:pt x="46" y="86"/>
                      <a:pt x="46" y="86"/>
                      <a:pt x="46" y="86"/>
                    </a:cubicBezTo>
                    <a:cubicBezTo>
                      <a:pt x="46" y="91"/>
                      <a:pt x="46" y="91"/>
                      <a:pt x="46" y="91"/>
                    </a:cubicBezTo>
                    <a:cubicBezTo>
                      <a:pt x="50" y="92"/>
                      <a:pt x="50" y="92"/>
                      <a:pt x="50" y="92"/>
                    </a:cubicBezTo>
                    <a:cubicBezTo>
                      <a:pt x="55" y="87"/>
                      <a:pt x="55" y="87"/>
                      <a:pt x="55" y="87"/>
                    </a:cubicBezTo>
                    <a:cubicBezTo>
                      <a:pt x="60" y="83"/>
                      <a:pt x="60" y="83"/>
                      <a:pt x="60" y="83"/>
                    </a:cubicBezTo>
                    <a:cubicBezTo>
                      <a:pt x="65" y="82"/>
                      <a:pt x="65" y="82"/>
                      <a:pt x="65" y="82"/>
                    </a:cubicBezTo>
                    <a:cubicBezTo>
                      <a:pt x="69" y="78"/>
                      <a:pt x="69" y="78"/>
                      <a:pt x="69" y="78"/>
                    </a:cubicBezTo>
                    <a:cubicBezTo>
                      <a:pt x="71" y="68"/>
                      <a:pt x="71" y="68"/>
                      <a:pt x="71" y="68"/>
                    </a:cubicBezTo>
                    <a:cubicBezTo>
                      <a:pt x="75" y="60"/>
                      <a:pt x="75" y="60"/>
                      <a:pt x="75" y="60"/>
                    </a:cubicBezTo>
                    <a:cubicBezTo>
                      <a:pt x="80" y="54"/>
                      <a:pt x="80" y="54"/>
                      <a:pt x="80" y="54"/>
                    </a:cubicBezTo>
                    <a:cubicBezTo>
                      <a:pt x="81" y="50"/>
                      <a:pt x="81" y="50"/>
                      <a:pt x="81" y="50"/>
                    </a:cubicBezTo>
                    <a:cubicBezTo>
                      <a:pt x="78" y="42"/>
                      <a:pt x="78" y="42"/>
                      <a:pt x="78" y="42"/>
                    </a:cubicBezTo>
                    <a:cubicBezTo>
                      <a:pt x="78" y="34"/>
                      <a:pt x="78" y="34"/>
                      <a:pt x="78" y="34"/>
                    </a:cubicBezTo>
                    <a:cubicBezTo>
                      <a:pt x="75" y="35"/>
                      <a:pt x="75" y="35"/>
                      <a:pt x="75" y="35"/>
                    </a:cubicBezTo>
                    <a:cubicBezTo>
                      <a:pt x="73" y="38"/>
                      <a:pt x="73" y="38"/>
                      <a:pt x="73" y="38"/>
                    </a:cubicBezTo>
                    <a:cubicBezTo>
                      <a:pt x="74" y="46"/>
                      <a:pt x="74" y="46"/>
                      <a:pt x="74" y="46"/>
                    </a:cubicBezTo>
                    <a:cubicBezTo>
                      <a:pt x="76" y="52"/>
                      <a:pt x="76" y="52"/>
                      <a:pt x="76" y="52"/>
                    </a:cubicBezTo>
                    <a:cubicBezTo>
                      <a:pt x="76" y="54"/>
                      <a:pt x="76" y="54"/>
                      <a:pt x="76" y="54"/>
                    </a:cubicBezTo>
                    <a:cubicBezTo>
                      <a:pt x="74" y="53"/>
                      <a:pt x="74" y="53"/>
                      <a:pt x="74" y="53"/>
                    </a:cubicBezTo>
                    <a:cubicBezTo>
                      <a:pt x="72" y="51"/>
                      <a:pt x="72" y="51"/>
                      <a:pt x="72" y="51"/>
                    </a:cubicBezTo>
                    <a:cubicBezTo>
                      <a:pt x="70" y="46"/>
                      <a:pt x="70" y="46"/>
                      <a:pt x="70" y="46"/>
                    </a:cubicBezTo>
                    <a:cubicBezTo>
                      <a:pt x="68" y="41"/>
                      <a:pt x="68" y="41"/>
                      <a:pt x="68" y="41"/>
                    </a:cubicBezTo>
                    <a:cubicBezTo>
                      <a:pt x="68" y="37"/>
                      <a:pt x="68" y="37"/>
                      <a:pt x="68" y="37"/>
                    </a:cubicBezTo>
                    <a:cubicBezTo>
                      <a:pt x="73" y="32"/>
                      <a:pt x="73" y="32"/>
                      <a:pt x="73" y="32"/>
                    </a:cubicBezTo>
                    <a:cubicBezTo>
                      <a:pt x="75" y="28"/>
                      <a:pt x="75" y="28"/>
                      <a:pt x="75" y="28"/>
                    </a:cubicBezTo>
                    <a:cubicBezTo>
                      <a:pt x="74" y="24"/>
                      <a:pt x="74" y="24"/>
                      <a:pt x="74" y="24"/>
                    </a:cubicBezTo>
                    <a:cubicBezTo>
                      <a:pt x="79" y="29"/>
                      <a:pt x="79" y="29"/>
                      <a:pt x="79" y="29"/>
                    </a:cubicBezTo>
                    <a:cubicBezTo>
                      <a:pt x="80" y="30"/>
                      <a:pt x="80" y="30"/>
                      <a:pt x="80" y="30"/>
                    </a:cubicBezTo>
                    <a:cubicBezTo>
                      <a:pt x="81" y="24"/>
                      <a:pt x="81" y="24"/>
                      <a:pt x="81" y="24"/>
                    </a:cubicBezTo>
                    <a:cubicBezTo>
                      <a:pt x="79" y="15"/>
                      <a:pt x="79" y="15"/>
                      <a:pt x="79" y="15"/>
                    </a:cubicBezTo>
                    <a:cubicBezTo>
                      <a:pt x="80" y="12"/>
                      <a:pt x="80" y="12"/>
                      <a:pt x="80" y="12"/>
                    </a:cubicBezTo>
                    <a:cubicBezTo>
                      <a:pt x="77" y="11"/>
                      <a:pt x="77" y="11"/>
                      <a:pt x="77" y="11"/>
                    </a:cubicBezTo>
                    <a:cubicBezTo>
                      <a:pt x="76" y="0"/>
                      <a:pt x="76" y="0"/>
                      <a:pt x="76" y="0"/>
                    </a:cubicBezTo>
                    <a:cubicBezTo>
                      <a:pt x="76" y="0"/>
                      <a:pt x="133" y="16"/>
                      <a:pt x="145" y="19"/>
                    </a:cubicBezTo>
                    <a:cubicBezTo>
                      <a:pt x="156" y="22"/>
                      <a:pt x="230" y="42"/>
                      <a:pt x="235" y="43"/>
                    </a:cubicBezTo>
                    <a:cubicBezTo>
                      <a:pt x="240" y="45"/>
                      <a:pt x="246" y="45"/>
                      <a:pt x="246" y="45"/>
                    </a:cubicBezTo>
                    <a:lnTo>
                      <a:pt x="257" y="47"/>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6" name="Freeform 6">
                <a:extLst>
                  <a:ext uri="{FF2B5EF4-FFF2-40B4-BE49-F238E27FC236}">
                    <a16:creationId xmlns:a16="http://schemas.microsoft.com/office/drawing/2014/main" id="{BAB5510B-0EBC-7844-A2F7-C723716FFE29}"/>
                  </a:ext>
                </a:extLst>
              </p:cNvPr>
              <p:cNvSpPr>
                <a:spLocks/>
              </p:cNvSpPr>
              <p:nvPr/>
            </p:nvSpPr>
            <p:spPr bwMode="auto">
              <a:xfrm>
                <a:off x="5925595" y="2621841"/>
                <a:ext cx="384509" cy="394627"/>
              </a:xfrm>
              <a:custGeom>
                <a:avLst/>
                <a:gdLst>
                  <a:gd name="T0" fmla="*/ 34 w 228"/>
                  <a:gd name="T1" fmla="*/ 0 h 234"/>
                  <a:gd name="T2" fmla="*/ 228 w 228"/>
                  <a:gd name="T3" fmla="*/ 23 h 234"/>
                  <a:gd name="T4" fmla="*/ 227 w 228"/>
                  <a:gd name="T5" fmla="*/ 44 h 234"/>
                  <a:gd name="T6" fmla="*/ 224 w 228"/>
                  <a:gd name="T7" fmla="*/ 44 h 234"/>
                  <a:gd name="T8" fmla="*/ 210 w 228"/>
                  <a:gd name="T9" fmla="*/ 226 h 234"/>
                  <a:gd name="T10" fmla="*/ 91 w 228"/>
                  <a:gd name="T11" fmla="*/ 215 h 234"/>
                  <a:gd name="T12" fmla="*/ 90 w 228"/>
                  <a:gd name="T13" fmla="*/ 224 h 234"/>
                  <a:gd name="T14" fmla="*/ 32 w 228"/>
                  <a:gd name="T15" fmla="*/ 218 h 234"/>
                  <a:gd name="T16" fmla="*/ 29 w 228"/>
                  <a:gd name="T17" fmla="*/ 234 h 234"/>
                  <a:gd name="T18" fmla="*/ 0 w 228"/>
                  <a:gd name="T19" fmla="*/ 230 h 234"/>
                  <a:gd name="T20" fmla="*/ 34 w 228"/>
                  <a:gd name="T21"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34">
                    <a:moveTo>
                      <a:pt x="34" y="0"/>
                    </a:moveTo>
                    <a:lnTo>
                      <a:pt x="228" y="23"/>
                    </a:lnTo>
                    <a:lnTo>
                      <a:pt x="227" y="44"/>
                    </a:lnTo>
                    <a:lnTo>
                      <a:pt x="224" y="44"/>
                    </a:lnTo>
                    <a:lnTo>
                      <a:pt x="210" y="226"/>
                    </a:lnTo>
                    <a:lnTo>
                      <a:pt x="91" y="215"/>
                    </a:lnTo>
                    <a:lnTo>
                      <a:pt x="90" y="224"/>
                    </a:lnTo>
                    <a:lnTo>
                      <a:pt x="32" y="218"/>
                    </a:lnTo>
                    <a:lnTo>
                      <a:pt x="29" y="234"/>
                    </a:lnTo>
                    <a:lnTo>
                      <a:pt x="0" y="230"/>
                    </a:lnTo>
                    <a:lnTo>
                      <a:pt x="34" y="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7" name="Freeform 7">
                <a:extLst>
                  <a:ext uri="{FF2B5EF4-FFF2-40B4-BE49-F238E27FC236}">
                    <a16:creationId xmlns:a16="http://schemas.microsoft.com/office/drawing/2014/main" id="{A2B7B0FA-A081-9540-9152-8836AC834363}"/>
                  </a:ext>
                </a:extLst>
              </p:cNvPr>
              <p:cNvSpPr>
                <a:spLocks/>
              </p:cNvSpPr>
              <p:nvPr/>
            </p:nvSpPr>
            <p:spPr bwMode="auto">
              <a:xfrm>
                <a:off x="6068941" y="2696045"/>
                <a:ext cx="762272" cy="752153"/>
              </a:xfrm>
              <a:custGeom>
                <a:avLst/>
                <a:gdLst>
                  <a:gd name="T0" fmla="*/ 450 w 452"/>
                  <a:gd name="T1" fmla="*/ 234 h 446"/>
                  <a:gd name="T2" fmla="*/ 446 w 452"/>
                  <a:gd name="T3" fmla="*/ 215 h 446"/>
                  <a:gd name="T4" fmla="*/ 435 w 452"/>
                  <a:gd name="T5" fmla="*/ 131 h 446"/>
                  <a:gd name="T6" fmla="*/ 417 w 452"/>
                  <a:gd name="T7" fmla="*/ 128 h 446"/>
                  <a:gd name="T8" fmla="*/ 398 w 452"/>
                  <a:gd name="T9" fmla="*/ 117 h 446"/>
                  <a:gd name="T10" fmla="*/ 378 w 452"/>
                  <a:gd name="T11" fmla="*/ 116 h 446"/>
                  <a:gd name="T12" fmla="*/ 365 w 452"/>
                  <a:gd name="T13" fmla="*/ 118 h 446"/>
                  <a:gd name="T14" fmla="*/ 352 w 452"/>
                  <a:gd name="T15" fmla="*/ 122 h 446"/>
                  <a:gd name="T16" fmla="*/ 332 w 452"/>
                  <a:gd name="T17" fmla="*/ 118 h 446"/>
                  <a:gd name="T18" fmla="*/ 325 w 452"/>
                  <a:gd name="T19" fmla="*/ 116 h 446"/>
                  <a:gd name="T20" fmla="*/ 310 w 452"/>
                  <a:gd name="T21" fmla="*/ 112 h 446"/>
                  <a:gd name="T22" fmla="*/ 301 w 452"/>
                  <a:gd name="T23" fmla="*/ 111 h 446"/>
                  <a:gd name="T24" fmla="*/ 284 w 452"/>
                  <a:gd name="T25" fmla="*/ 107 h 446"/>
                  <a:gd name="T26" fmla="*/ 269 w 452"/>
                  <a:gd name="T27" fmla="*/ 101 h 446"/>
                  <a:gd name="T28" fmla="*/ 253 w 452"/>
                  <a:gd name="T29" fmla="*/ 93 h 446"/>
                  <a:gd name="T30" fmla="*/ 242 w 452"/>
                  <a:gd name="T31" fmla="*/ 90 h 446"/>
                  <a:gd name="T32" fmla="*/ 125 w 452"/>
                  <a:gd name="T33" fmla="*/ 182 h 446"/>
                  <a:gd name="T34" fmla="*/ 2 w 452"/>
                  <a:gd name="T35" fmla="*/ 183 h 446"/>
                  <a:gd name="T36" fmla="*/ 13 w 452"/>
                  <a:gd name="T37" fmla="*/ 197 h 446"/>
                  <a:gd name="T38" fmla="*/ 22 w 452"/>
                  <a:gd name="T39" fmla="*/ 205 h 446"/>
                  <a:gd name="T40" fmla="*/ 41 w 452"/>
                  <a:gd name="T41" fmla="*/ 224 h 446"/>
                  <a:gd name="T42" fmla="*/ 55 w 452"/>
                  <a:gd name="T43" fmla="*/ 238 h 446"/>
                  <a:gd name="T44" fmla="*/ 59 w 452"/>
                  <a:gd name="T45" fmla="*/ 259 h 446"/>
                  <a:gd name="T46" fmla="*/ 66 w 452"/>
                  <a:gd name="T47" fmla="*/ 278 h 446"/>
                  <a:gd name="T48" fmla="*/ 74 w 452"/>
                  <a:gd name="T49" fmla="*/ 286 h 446"/>
                  <a:gd name="T50" fmla="*/ 88 w 452"/>
                  <a:gd name="T51" fmla="*/ 296 h 446"/>
                  <a:gd name="T52" fmla="*/ 109 w 452"/>
                  <a:gd name="T53" fmla="*/ 307 h 446"/>
                  <a:gd name="T54" fmla="*/ 120 w 452"/>
                  <a:gd name="T55" fmla="*/ 298 h 446"/>
                  <a:gd name="T56" fmla="*/ 127 w 452"/>
                  <a:gd name="T57" fmla="*/ 283 h 446"/>
                  <a:gd name="T58" fmla="*/ 148 w 452"/>
                  <a:gd name="T59" fmla="*/ 275 h 446"/>
                  <a:gd name="T60" fmla="*/ 170 w 452"/>
                  <a:gd name="T61" fmla="*/ 279 h 446"/>
                  <a:gd name="T62" fmla="*/ 183 w 452"/>
                  <a:gd name="T63" fmla="*/ 292 h 446"/>
                  <a:gd name="T64" fmla="*/ 200 w 452"/>
                  <a:gd name="T65" fmla="*/ 320 h 446"/>
                  <a:gd name="T66" fmla="*/ 210 w 452"/>
                  <a:gd name="T67" fmla="*/ 343 h 446"/>
                  <a:gd name="T68" fmla="*/ 235 w 452"/>
                  <a:gd name="T69" fmla="*/ 372 h 446"/>
                  <a:gd name="T70" fmla="*/ 237 w 452"/>
                  <a:gd name="T71" fmla="*/ 388 h 446"/>
                  <a:gd name="T72" fmla="*/ 249 w 452"/>
                  <a:gd name="T73" fmla="*/ 416 h 446"/>
                  <a:gd name="T74" fmla="*/ 273 w 452"/>
                  <a:gd name="T75" fmla="*/ 427 h 446"/>
                  <a:gd name="T76" fmla="*/ 291 w 452"/>
                  <a:gd name="T77" fmla="*/ 438 h 446"/>
                  <a:gd name="T78" fmla="*/ 305 w 452"/>
                  <a:gd name="T79" fmla="*/ 442 h 446"/>
                  <a:gd name="T80" fmla="*/ 321 w 452"/>
                  <a:gd name="T81" fmla="*/ 441 h 446"/>
                  <a:gd name="T82" fmla="*/ 317 w 452"/>
                  <a:gd name="T83" fmla="*/ 425 h 446"/>
                  <a:gd name="T84" fmla="*/ 308 w 452"/>
                  <a:gd name="T85" fmla="*/ 404 h 446"/>
                  <a:gd name="T86" fmla="*/ 318 w 452"/>
                  <a:gd name="T87" fmla="*/ 370 h 446"/>
                  <a:gd name="T88" fmla="*/ 311 w 452"/>
                  <a:gd name="T89" fmla="*/ 361 h 446"/>
                  <a:gd name="T90" fmla="*/ 326 w 452"/>
                  <a:gd name="T91" fmla="*/ 355 h 446"/>
                  <a:gd name="T92" fmla="*/ 324 w 452"/>
                  <a:gd name="T93" fmla="*/ 350 h 446"/>
                  <a:gd name="T94" fmla="*/ 338 w 452"/>
                  <a:gd name="T95" fmla="*/ 350 h 446"/>
                  <a:gd name="T96" fmla="*/ 336 w 452"/>
                  <a:gd name="T97" fmla="*/ 345 h 446"/>
                  <a:gd name="T98" fmla="*/ 347 w 452"/>
                  <a:gd name="T99" fmla="*/ 342 h 446"/>
                  <a:gd name="T100" fmla="*/ 346 w 452"/>
                  <a:gd name="T101" fmla="*/ 331 h 446"/>
                  <a:gd name="T102" fmla="*/ 357 w 452"/>
                  <a:gd name="T103" fmla="*/ 329 h 446"/>
                  <a:gd name="T104" fmla="*/ 367 w 452"/>
                  <a:gd name="T105" fmla="*/ 329 h 446"/>
                  <a:gd name="T106" fmla="*/ 395 w 452"/>
                  <a:gd name="T107" fmla="*/ 314 h 446"/>
                  <a:gd name="T108" fmla="*/ 403 w 452"/>
                  <a:gd name="T109" fmla="*/ 305 h 446"/>
                  <a:gd name="T110" fmla="*/ 403 w 452"/>
                  <a:gd name="T111" fmla="*/ 296 h 446"/>
                  <a:gd name="T112" fmla="*/ 410 w 452"/>
                  <a:gd name="T113" fmla="*/ 286 h 446"/>
                  <a:gd name="T114" fmla="*/ 412 w 452"/>
                  <a:gd name="T115" fmla="*/ 299 h 446"/>
                  <a:gd name="T116" fmla="*/ 439 w 452"/>
                  <a:gd name="T117" fmla="*/ 288 h 446"/>
                  <a:gd name="T118" fmla="*/ 447 w 452"/>
                  <a:gd name="T119" fmla="*/ 268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52" h="446">
                    <a:moveTo>
                      <a:pt x="446" y="253"/>
                    </a:moveTo>
                    <a:lnTo>
                      <a:pt x="448" y="245"/>
                    </a:lnTo>
                    <a:lnTo>
                      <a:pt x="452" y="240"/>
                    </a:lnTo>
                    <a:lnTo>
                      <a:pt x="450" y="234"/>
                    </a:lnTo>
                    <a:lnTo>
                      <a:pt x="448" y="226"/>
                    </a:lnTo>
                    <a:lnTo>
                      <a:pt x="447" y="223"/>
                    </a:lnTo>
                    <a:lnTo>
                      <a:pt x="447" y="217"/>
                    </a:lnTo>
                    <a:lnTo>
                      <a:pt x="446" y="215"/>
                    </a:lnTo>
                    <a:lnTo>
                      <a:pt x="442" y="206"/>
                    </a:lnTo>
                    <a:lnTo>
                      <a:pt x="442" y="204"/>
                    </a:lnTo>
                    <a:lnTo>
                      <a:pt x="435" y="198"/>
                    </a:lnTo>
                    <a:lnTo>
                      <a:pt x="435" y="131"/>
                    </a:lnTo>
                    <a:lnTo>
                      <a:pt x="425" y="130"/>
                    </a:lnTo>
                    <a:lnTo>
                      <a:pt x="423" y="132"/>
                    </a:lnTo>
                    <a:lnTo>
                      <a:pt x="420" y="131"/>
                    </a:lnTo>
                    <a:lnTo>
                      <a:pt x="417" y="128"/>
                    </a:lnTo>
                    <a:lnTo>
                      <a:pt x="413" y="126"/>
                    </a:lnTo>
                    <a:lnTo>
                      <a:pt x="408" y="126"/>
                    </a:lnTo>
                    <a:lnTo>
                      <a:pt x="402" y="122"/>
                    </a:lnTo>
                    <a:lnTo>
                      <a:pt x="398" y="117"/>
                    </a:lnTo>
                    <a:lnTo>
                      <a:pt x="393" y="116"/>
                    </a:lnTo>
                    <a:lnTo>
                      <a:pt x="385" y="118"/>
                    </a:lnTo>
                    <a:lnTo>
                      <a:pt x="383" y="117"/>
                    </a:lnTo>
                    <a:lnTo>
                      <a:pt x="378" y="116"/>
                    </a:lnTo>
                    <a:lnTo>
                      <a:pt x="374" y="119"/>
                    </a:lnTo>
                    <a:lnTo>
                      <a:pt x="372" y="120"/>
                    </a:lnTo>
                    <a:lnTo>
                      <a:pt x="369" y="118"/>
                    </a:lnTo>
                    <a:lnTo>
                      <a:pt x="365" y="118"/>
                    </a:lnTo>
                    <a:lnTo>
                      <a:pt x="363" y="121"/>
                    </a:lnTo>
                    <a:lnTo>
                      <a:pt x="358" y="124"/>
                    </a:lnTo>
                    <a:lnTo>
                      <a:pt x="354" y="125"/>
                    </a:lnTo>
                    <a:lnTo>
                      <a:pt x="352" y="122"/>
                    </a:lnTo>
                    <a:lnTo>
                      <a:pt x="349" y="119"/>
                    </a:lnTo>
                    <a:lnTo>
                      <a:pt x="341" y="120"/>
                    </a:lnTo>
                    <a:lnTo>
                      <a:pt x="336" y="117"/>
                    </a:lnTo>
                    <a:lnTo>
                      <a:pt x="332" y="118"/>
                    </a:lnTo>
                    <a:lnTo>
                      <a:pt x="330" y="122"/>
                    </a:lnTo>
                    <a:lnTo>
                      <a:pt x="328" y="123"/>
                    </a:lnTo>
                    <a:lnTo>
                      <a:pt x="327" y="118"/>
                    </a:lnTo>
                    <a:lnTo>
                      <a:pt x="325" y="116"/>
                    </a:lnTo>
                    <a:lnTo>
                      <a:pt x="319" y="120"/>
                    </a:lnTo>
                    <a:lnTo>
                      <a:pt x="318" y="116"/>
                    </a:lnTo>
                    <a:lnTo>
                      <a:pt x="312" y="112"/>
                    </a:lnTo>
                    <a:lnTo>
                      <a:pt x="310" y="112"/>
                    </a:lnTo>
                    <a:lnTo>
                      <a:pt x="308" y="115"/>
                    </a:lnTo>
                    <a:lnTo>
                      <a:pt x="305" y="117"/>
                    </a:lnTo>
                    <a:lnTo>
                      <a:pt x="302" y="116"/>
                    </a:lnTo>
                    <a:lnTo>
                      <a:pt x="301" y="111"/>
                    </a:lnTo>
                    <a:lnTo>
                      <a:pt x="298" y="111"/>
                    </a:lnTo>
                    <a:lnTo>
                      <a:pt x="295" y="105"/>
                    </a:lnTo>
                    <a:lnTo>
                      <a:pt x="287" y="105"/>
                    </a:lnTo>
                    <a:lnTo>
                      <a:pt x="284" y="107"/>
                    </a:lnTo>
                    <a:lnTo>
                      <a:pt x="281" y="104"/>
                    </a:lnTo>
                    <a:lnTo>
                      <a:pt x="280" y="104"/>
                    </a:lnTo>
                    <a:lnTo>
                      <a:pt x="275" y="105"/>
                    </a:lnTo>
                    <a:lnTo>
                      <a:pt x="269" y="101"/>
                    </a:lnTo>
                    <a:lnTo>
                      <a:pt x="261" y="101"/>
                    </a:lnTo>
                    <a:lnTo>
                      <a:pt x="259" y="94"/>
                    </a:lnTo>
                    <a:lnTo>
                      <a:pt x="255" y="92"/>
                    </a:lnTo>
                    <a:lnTo>
                      <a:pt x="253" y="93"/>
                    </a:lnTo>
                    <a:lnTo>
                      <a:pt x="250" y="92"/>
                    </a:lnTo>
                    <a:lnTo>
                      <a:pt x="247" y="93"/>
                    </a:lnTo>
                    <a:lnTo>
                      <a:pt x="244" y="93"/>
                    </a:lnTo>
                    <a:lnTo>
                      <a:pt x="242" y="90"/>
                    </a:lnTo>
                    <a:lnTo>
                      <a:pt x="235" y="83"/>
                    </a:lnTo>
                    <a:lnTo>
                      <a:pt x="239" y="6"/>
                    </a:lnTo>
                    <a:lnTo>
                      <a:pt x="139" y="0"/>
                    </a:lnTo>
                    <a:lnTo>
                      <a:pt x="125" y="182"/>
                    </a:lnTo>
                    <a:lnTo>
                      <a:pt x="6" y="171"/>
                    </a:lnTo>
                    <a:lnTo>
                      <a:pt x="5" y="180"/>
                    </a:lnTo>
                    <a:lnTo>
                      <a:pt x="0" y="180"/>
                    </a:lnTo>
                    <a:lnTo>
                      <a:pt x="2" y="183"/>
                    </a:lnTo>
                    <a:lnTo>
                      <a:pt x="7" y="186"/>
                    </a:lnTo>
                    <a:lnTo>
                      <a:pt x="10" y="190"/>
                    </a:lnTo>
                    <a:lnTo>
                      <a:pt x="11" y="193"/>
                    </a:lnTo>
                    <a:lnTo>
                      <a:pt x="13" y="197"/>
                    </a:lnTo>
                    <a:lnTo>
                      <a:pt x="15" y="198"/>
                    </a:lnTo>
                    <a:lnTo>
                      <a:pt x="18" y="200"/>
                    </a:lnTo>
                    <a:lnTo>
                      <a:pt x="21" y="202"/>
                    </a:lnTo>
                    <a:lnTo>
                      <a:pt x="22" y="205"/>
                    </a:lnTo>
                    <a:lnTo>
                      <a:pt x="26" y="210"/>
                    </a:lnTo>
                    <a:lnTo>
                      <a:pt x="30" y="213"/>
                    </a:lnTo>
                    <a:lnTo>
                      <a:pt x="38" y="224"/>
                    </a:lnTo>
                    <a:lnTo>
                      <a:pt x="41" y="224"/>
                    </a:lnTo>
                    <a:lnTo>
                      <a:pt x="44" y="227"/>
                    </a:lnTo>
                    <a:lnTo>
                      <a:pt x="48" y="230"/>
                    </a:lnTo>
                    <a:lnTo>
                      <a:pt x="53" y="234"/>
                    </a:lnTo>
                    <a:lnTo>
                      <a:pt x="55" y="238"/>
                    </a:lnTo>
                    <a:lnTo>
                      <a:pt x="55" y="245"/>
                    </a:lnTo>
                    <a:lnTo>
                      <a:pt x="59" y="251"/>
                    </a:lnTo>
                    <a:lnTo>
                      <a:pt x="60" y="255"/>
                    </a:lnTo>
                    <a:lnTo>
                      <a:pt x="59" y="259"/>
                    </a:lnTo>
                    <a:lnTo>
                      <a:pt x="59" y="264"/>
                    </a:lnTo>
                    <a:lnTo>
                      <a:pt x="60" y="270"/>
                    </a:lnTo>
                    <a:lnTo>
                      <a:pt x="65" y="275"/>
                    </a:lnTo>
                    <a:lnTo>
                      <a:pt x="66" y="278"/>
                    </a:lnTo>
                    <a:lnTo>
                      <a:pt x="67" y="279"/>
                    </a:lnTo>
                    <a:lnTo>
                      <a:pt x="69" y="281"/>
                    </a:lnTo>
                    <a:lnTo>
                      <a:pt x="71" y="283"/>
                    </a:lnTo>
                    <a:lnTo>
                      <a:pt x="74" y="286"/>
                    </a:lnTo>
                    <a:lnTo>
                      <a:pt x="78" y="289"/>
                    </a:lnTo>
                    <a:lnTo>
                      <a:pt x="81" y="292"/>
                    </a:lnTo>
                    <a:lnTo>
                      <a:pt x="84" y="293"/>
                    </a:lnTo>
                    <a:lnTo>
                      <a:pt x="88" y="296"/>
                    </a:lnTo>
                    <a:lnTo>
                      <a:pt x="94" y="299"/>
                    </a:lnTo>
                    <a:lnTo>
                      <a:pt x="101" y="304"/>
                    </a:lnTo>
                    <a:lnTo>
                      <a:pt x="104" y="305"/>
                    </a:lnTo>
                    <a:lnTo>
                      <a:pt x="109" y="307"/>
                    </a:lnTo>
                    <a:lnTo>
                      <a:pt x="113" y="307"/>
                    </a:lnTo>
                    <a:lnTo>
                      <a:pt x="115" y="303"/>
                    </a:lnTo>
                    <a:lnTo>
                      <a:pt x="118" y="300"/>
                    </a:lnTo>
                    <a:lnTo>
                      <a:pt x="120" y="298"/>
                    </a:lnTo>
                    <a:lnTo>
                      <a:pt x="123" y="297"/>
                    </a:lnTo>
                    <a:lnTo>
                      <a:pt x="123" y="292"/>
                    </a:lnTo>
                    <a:lnTo>
                      <a:pt x="125" y="288"/>
                    </a:lnTo>
                    <a:lnTo>
                      <a:pt x="127" y="283"/>
                    </a:lnTo>
                    <a:lnTo>
                      <a:pt x="132" y="277"/>
                    </a:lnTo>
                    <a:lnTo>
                      <a:pt x="139" y="276"/>
                    </a:lnTo>
                    <a:lnTo>
                      <a:pt x="143" y="275"/>
                    </a:lnTo>
                    <a:lnTo>
                      <a:pt x="148" y="275"/>
                    </a:lnTo>
                    <a:lnTo>
                      <a:pt x="153" y="277"/>
                    </a:lnTo>
                    <a:lnTo>
                      <a:pt x="159" y="278"/>
                    </a:lnTo>
                    <a:lnTo>
                      <a:pt x="162" y="278"/>
                    </a:lnTo>
                    <a:lnTo>
                      <a:pt x="170" y="279"/>
                    </a:lnTo>
                    <a:lnTo>
                      <a:pt x="173" y="281"/>
                    </a:lnTo>
                    <a:lnTo>
                      <a:pt x="176" y="287"/>
                    </a:lnTo>
                    <a:lnTo>
                      <a:pt x="178" y="287"/>
                    </a:lnTo>
                    <a:lnTo>
                      <a:pt x="183" y="292"/>
                    </a:lnTo>
                    <a:lnTo>
                      <a:pt x="187" y="294"/>
                    </a:lnTo>
                    <a:lnTo>
                      <a:pt x="190" y="300"/>
                    </a:lnTo>
                    <a:lnTo>
                      <a:pt x="196" y="308"/>
                    </a:lnTo>
                    <a:lnTo>
                      <a:pt x="200" y="320"/>
                    </a:lnTo>
                    <a:lnTo>
                      <a:pt x="203" y="324"/>
                    </a:lnTo>
                    <a:lnTo>
                      <a:pt x="207" y="332"/>
                    </a:lnTo>
                    <a:lnTo>
                      <a:pt x="207" y="335"/>
                    </a:lnTo>
                    <a:lnTo>
                      <a:pt x="210" y="343"/>
                    </a:lnTo>
                    <a:lnTo>
                      <a:pt x="218" y="350"/>
                    </a:lnTo>
                    <a:lnTo>
                      <a:pt x="220" y="358"/>
                    </a:lnTo>
                    <a:lnTo>
                      <a:pt x="230" y="370"/>
                    </a:lnTo>
                    <a:lnTo>
                      <a:pt x="235" y="372"/>
                    </a:lnTo>
                    <a:lnTo>
                      <a:pt x="234" y="381"/>
                    </a:lnTo>
                    <a:lnTo>
                      <a:pt x="232" y="383"/>
                    </a:lnTo>
                    <a:lnTo>
                      <a:pt x="234" y="385"/>
                    </a:lnTo>
                    <a:lnTo>
                      <a:pt x="237" y="388"/>
                    </a:lnTo>
                    <a:lnTo>
                      <a:pt x="237" y="394"/>
                    </a:lnTo>
                    <a:lnTo>
                      <a:pt x="243" y="405"/>
                    </a:lnTo>
                    <a:lnTo>
                      <a:pt x="246" y="411"/>
                    </a:lnTo>
                    <a:lnTo>
                      <a:pt x="249" y="416"/>
                    </a:lnTo>
                    <a:lnTo>
                      <a:pt x="251" y="421"/>
                    </a:lnTo>
                    <a:lnTo>
                      <a:pt x="259" y="422"/>
                    </a:lnTo>
                    <a:lnTo>
                      <a:pt x="264" y="427"/>
                    </a:lnTo>
                    <a:lnTo>
                      <a:pt x="273" y="427"/>
                    </a:lnTo>
                    <a:lnTo>
                      <a:pt x="280" y="434"/>
                    </a:lnTo>
                    <a:lnTo>
                      <a:pt x="284" y="434"/>
                    </a:lnTo>
                    <a:lnTo>
                      <a:pt x="286" y="437"/>
                    </a:lnTo>
                    <a:lnTo>
                      <a:pt x="291" y="438"/>
                    </a:lnTo>
                    <a:lnTo>
                      <a:pt x="292" y="436"/>
                    </a:lnTo>
                    <a:lnTo>
                      <a:pt x="302" y="438"/>
                    </a:lnTo>
                    <a:lnTo>
                      <a:pt x="302" y="439"/>
                    </a:lnTo>
                    <a:lnTo>
                      <a:pt x="305" y="442"/>
                    </a:lnTo>
                    <a:lnTo>
                      <a:pt x="310" y="446"/>
                    </a:lnTo>
                    <a:lnTo>
                      <a:pt x="313" y="444"/>
                    </a:lnTo>
                    <a:lnTo>
                      <a:pt x="314" y="442"/>
                    </a:lnTo>
                    <a:lnTo>
                      <a:pt x="321" y="441"/>
                    </a:lnTo>
                    <a:lnTo>
                      <a:pt x="319" y="436"/>
                    </a:lnTo>
                    <a:lnTo>
                      <a:pt x="319" y="433"/>
                    </a:lnTo>
                    <a:lnTo>
                      <a:pt x="318" y="429"/>
                    </a:lnTo>
                    <a:lnTo>
                      <a:pt x="317" y="425"/>
                    </a:lnTo>
                    <a:lnTo>
                      <a:pt x="314" y="423"/>
                    </a:lnTo>
                    <a:lnTo>
                      <a:pt x="312" y="417"/>
                    </a:lnTo>
                    <a:lnTo>
                      <a:pt x="311" y="411"/>
                    </a:lnTo>
                    <a:lnTo>
                      <a:pt x="308" y="404"/>
                    </a:lnTo>
                    <a:lnTo>
                      <a:pt x="308" y="398"/>
                    </a:lnTo>
                    <a:lnTo>
                      <a:pt x="311" y="389"/>
                    </a:lnTo>
                    <a:lnTo>
                      <a:pt x="314" y="380"/>
                    </a:lnTo>
                    <a:lnTo>
                      <a:pt x="318" y="370"/>
                    </a:lnTo>
                    <a:lnTo>
                      <a:pt x="317" y="368"/>
                    </a:lnTo>
                    <a:lnTo>
                      <a:pt x="314" y="366"/>
                    </a:lnTo>
                    <a:lnTo>
                      <a:pt x="311" y="363"/>
                    </a:lnTo>
                    <a:lnTo>
                      <a:pt x="311" y="361"/>
                    </a:lnTo>
                    <a:lnTo>
                      <a:pt x="313" y="362"/>
                    </a:lnTo>
                    <a:lnTo>
                      <a:pt x="322" y="361"/>
                    </a:lnTo>
                    <a:lnTo>
                      <a:pt x="323" y="361"/>
                    </a:lnTo>
                    <a:lnTo>
                      <a:pt x="326" y="355"/>
                    </a:lnTo>
                    <a:lnTo>
                      <a:pt x="323" y="355"/>
                    </a:lnTo>
                    <a:lnTo>
                      <a:pt x="322" y="353"/>
                    </a:lnTo>
                    <a:lnTo>
                      <a:pt x="322" y="351"/>
                    </a:lnTo>
                    <a:lnTo>
                      <a:pt x="324" y="350"/>
                    </a:lnTo>
                    <a:lnTo>
                      <a:pt x="328" y="350"/>
                    </a:lnTo>
                    <a:lnTo>
                      <a:pt x="333" y="350"/>
                    </a:lnTo>
                    <a:lnTo>
                      <a:pt x="335" y="351"/>
                    </a:lnTo>
                    <a:lnTo>
                      <a:pt x="338" y="350"/>
                    </a:lnTo>
                    <a:lnTo>
                      <a:pt x="343" y="346"/>
                    </a:lnTo>
                    <a:lnTo>
                      <a:pt x="341" y="346"/>
                    </a:lnTo>
                    <a:lnTo>
                      <a:pt x="337" y="349"/>
                    </a:lnTo>
                    <a:lnTo>
                      <a:pt x="336" y="345"/>
                    </a:lnTo>
                    <a:lnTo>
                      <a:pt x="338" y="339"/>
                    </a:lnTo>
                    <a:lnTo>
                      <a:pt x="340" y="341"/>
                    </a:lnTo>
                    <a:lnTo>
                      <a:pt x="342" y="342"/>
                    </a:lnTo>
                    <a:lnTo>
                      <a:pt x="347" y="342"/>
                    </a:lnTo>
                    <a:lnTo>
                      <a:pt x="349" y="340"/>
                    </a:lnTo>
                    <a:lnTo>
                      <a:pt x="348" y="336"/>
                    </a:lnTo>
                    <a:lnTo>
                      <a:pt x="345" y="332"/>
                    </a:lnTo>
                    <a:lnTo>
                      <a:pt x="346" y="331"/>
                    </a:lnTo>
                    <a:lnTo>
                      <a:pt x="349" y="331"/>
                    </a:lnTo>
                    <a:lnTo>
                      <a:pt x="352" y="329"/>
                    </a:lnTo>
                    <a:lnTo>
                      <a:pt x="354" y="331"/>
                    </a:lnTo>
                    <a:lnTo>
                      <a:pt x="357" y="329"/>
                    </a:lnTo>
                    <a:lnTo>
                      <a:pt x="358" y="331"/>
                    </a:lnTo>
                    <a:lnTo>
                      <a:pt x="361" y="333"/>
                    </a:lnTo>
                    <a:lnTo>
                      <a:pt x="364" y="331"/>
                    </a:lnTo>
                    <a:lnTo>
                      <a:pt x="367" y="329"/>
                    </a:lnTo>
                    <a:lnTo>
                      <a:pt x="374" y="327"/>
                    </a:lnTo>
                    <a:lnTo>
                      <a:pt x="381" y="326"/>
                    </a:lnTo>
                    <a:lnTo>
                      <a:pt x="392" y="320"/>
                    </a:lnTo>
                    <a:lnTo>
                      <a:pt x="395" y="314"/>
                    </a:lnTo>
                    <a:lnTo>
                      <a:pt x="396" y="309"/>
                    </a:lnTo>
                    <a:lnTo>
                      <a:pt x="399" y="307"/>
                    </a:lnTo>
                    <a:lnTo>
                      <a:pt x="402" y="306"/>
                    </a:lnTo>
                    <a:lnTo>
                      <a:pt x="403" y="305"/>
                    </a:lnTo>
                    <a:lnTo>
                      <a:pt x="406" y="303"/>
                    </a:lnTo>
                    <a:lnTo>
                      <a:pt x="405" y="300"/>
                    </a:lnTo>
                    <a:lnTo>
                      <a:pt x="404" y="297"/>
                    </a:lnTo>
                    <a:lnTo>
                      <a:pt x="403" y="296"/>
                    </a:lnTo>
                    <a:lnTo>
                      <a:pt x="402" y="294"/>
                    </a:lnTo>
                    <a:lnTo>
                      <a:pt x="403" y="291"/>
                    </a:lnTo>
                    <a:lnTo>
                      <a:pt x="407" y="288"/>
                    </a:lnTo>
                    <a:lnTo>
                      <a:pt x="410" y="286"/>
                    </a:lnTo>
                    <a:lnTo>
                      <a:pt x="412" y="286"/>
                    </a:lnTo>
                    <a:lnTo>
                      <a:pt x="412" y="289"/>
                    </a:lnTo>
                    <a:lnTo>
                      <a:pt x="412" y="293"/>
                    </a:lnTo>
                    <a:lnTo>
                      <a:pt x="412" y="299"/>
                    </a:lnTo>
                    <a:lnTo>
                      <a:pt x="413" y="300"/>
                    </a:lnTo>
                    <a:lnTo>
                      <a:pt x="419" y="295"/>
                    </a:lnTo>
                    <a:lnTo>
                      <a:pt x="424" y="294"/>
                    </a:lnTo>
                    <a:lnTo>
                      <a:pt x="439" y="288"/>
                    </a:lnTo>
                    <a:lnTo>
                      <a:pt x="441" y="287"/>
                    </a:lnTo>
                    <a:lnTo>
                      <a:pt x="444" y="282"/>
                    </a:lnTo>
                    <a:lnTo>
                      <a:pt x="447" y="272"/>
                    </a:lnTo>
                    <a:lnTo>
                      <a:pt x="447" y="268"/>
                    </a:lnTo>
                    <a:lnTo>
                      <a:pt x="444" y="261"/>
                    </a:lnTo>
                    <a:lnTo>
                      <a:pt x="446" y="256"/>
                    </a:lnTo>
                    <a:lnTo>
                      <a:pt x="446" y="253"/>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8" name="Freeform 8">
                <a:extLst>
                  <a:ext uri="{FF2B5EF4-FFF2-40B4-BE49-F238E27FC236}">
                    <a16:creationId xmlns:a16="http://schemas.microsoft.com/office/drawing/2014/main" id="{010AB744-5ADC-B44A-87EB-ADF6C1898701}"/>
                  </a:ext>
                </a:extLst>
              </p:cNvPr>
              <p:cNvSpPr>
                <a:spLocks/>
              </p:cNvSpPr>
              <p:nvPr/>
            </p:nvSpPr>
            <p:spPr bwMode="auto">
              <a:xfrm>
                <a:off x="5613602" y="2574620"/>
                <a:ext cx="369330" cy="435102"/>
              </a:xfrm>
              <a:custGeom>
                <a:avLst/>
                <a:gdLst>
                  <a:gd name="T0" fmla="*/ 73 w 259"/>
                  <a:gd name="T1" fmla="*/ 0 h 304"/>
                  <a:gd name="T2" fmla="*/ 68 w 259"/>
                  <a:gd name="T3" fmla="*/ 25 h 304"/>
                  <a:gd name="T4" fmla="*/ 62 w 259"/>
                  <a:gd name="T5" fmla="*/ 43 h 304"/>
                  <a:gd name="T6" fmla="*/ 59 w 259"/>
                  <a:gd name="T7" fmla="*/ 45 h 304"/>
                  <a:gd name="T8" fmla="*/ 56 w 259"/>
                  <a:gd name="T9" fmla="*/ 43 h 304"/>
                  <a:gd name="T10" fmla="*/ 51 w 259"/>
                  <a:gd name="T11" fmla="*/ 39 h 304"/>
                  <a:gd name="T12" fmla="*/ 47 w 259"/>
                  <a:gd name="T13" fmla="*/ 41 h 304"/>
                  <a:gd name="T14" fmla="*/ 45 w 259"/>
                  <a:gd name="T15" fmla="*/ 37 h 304"/>
                  <a:gd name="T16" fmla="*/ 38 w 259"/>
                  <a:gd name="T17" fmla="*/ 39 h 304"/>
                  <a:gd name="T18" fmla="*/ 35 w 259"/>
                  <a:gd name="T19" fmla="*/ 42 h 304"/>
                  <a:gd name="T20" fmla="*/ 35 w 259"/>
                  <a:gd name="T21" fmla="*/ 53 h 304"/>
                  <a:gd name="T22" fmla="*/ 35 w 259"/>
                  <a:gd name="T23" fmla="*/ 67 h 304"/>
                  <a:gd name="T24" fmla="*/ 35 w 259"/>
                  <a:gd name="T25" fmla="*/ 80 h 304"/>
                  <a:gd name="T26" fmla="*/ 34 w 259"/>
                  <a:gd name="T27" fmla="*/ 84 h 304"/>
                  <a:gd name="T28" fmla="*/ 31 w 259"/>
                  <a:gd name="T29" fmla="*/ 89 h 304"/>
                  <a:gd name="T30" fmla="*/ 30 w 259"/>
                  <a:gd name="T31" fmla="*/ 94 h 304"/>
                  <a:gd name="T32" fmla="*/ 30 w 259"/>
                  <a:gd name="T33" fmla="*/ 101 h 304"/>
                  <a:gd name="T34" fmla="*/ 34 w 259"/>
                  <a:gd name="T35" fmla="*/ 110 h 304"/>
                  <a:gd name="T36" fmla="*/ 35 w 259"/>
                  <a:gd name="T37" fmla="*/ 119 h 304"/>
                  <a:gd name="T38" fmla="*/ 37 w 259"/>
                  <a:gd name="T39" fmla="*/ 122 h 304"/>
                  <a:gd name="T40" fmla="*/ 42 w 259"/>
                  <a:gd name="T41" fmla="*/ 128 h 304"/>
                  <a:gd name="T42" fmla="*/ 39 w 259"/>
                  <a:gd name="T43" fmla="*/ 130 h 304"/>
                  <a:gd name="T44" fmla="*/ 34 w 259"/>
                  <a:gd name="T45" fmla="*/ 134 h 304"/>
                  <a:gd name="T46" fmla="*/ 24 w 259"/>
                  <a:gd name="T47" fmla="*/ 141 h 304"/>
                  <a:gd name="T48" fmla="*/ 21 w 259"/>
                  <a:gd name="T49" fmla="*/ 154 h 304"/>
                  <a:gd name="T50" fmla="*/ 17 w 259"/>
                  <a:gd name="T51" fmla="*/ 162 h 304"/>
                  <a:gd name="T52" fmla="*/ 13 w 259"/>
                  <a:gd name="T53" fmla="*/ 166 h 304"/>
                  <a:gd name="T54" fmla="*/ 11 w 259"/>
                  <a:gd name="T55" fmla="*/ 167 h 304"/>
                  <a:gd name="T56" fmla="*/ 9 w 259"/>
                  <a:gd name="T57" fmla="*/ 171 h 304"/>
                  <a:gd name="T58" fmla="*/ 10 w 259"/>
                  <a:gd name="T59" fmla="*/ 178 h 304"/>
                  <a:gd name="T60" fmla="*/ 9 w 259"/>
                  <a:gd name="T61" fmla="*/ 183 h 304"/>
                  <a:gd name="T62" fmla="*/ 15 w 259"/>
                  <a:gd name="T63" fmla="*/ 188 h 304"/>
                  <a:gd name="T64" fmla="*/ 13 w 259"/>
                  <a:gd name="T65" fmla="*/ 192 h 304"/>
                  <a:gd name="T66" fmla="*/ 5 w 259"/>
                  <a:gd name="T67" fmla="*/ 196 h 304"/>
                  <a:gd name="T68" fmla="*/ 3 w 259"/>
                  <a:gd name="T69" fmla="*/ 200 h 304"/>
                  <a:gd name="T70" fmla="*/ 0 w 259"/>
                  <a:gd name="T71" fmla="*/ 206 h 304"/>
                  <a:gd name="T72" fmla="*/ 139 w 259"/>
                  <a:gd name="T73" fmla="*/ 291 h 304"/>
                  <a:gd name="T74" fmla="*/ 182 w 259"/>
                  <a:gd name="T75" fmla="*/ 299 h 304"/>
                  <a:gd name="T76" fmla="*/ 218 w 259"/>
                  <a:gd name="T77" fmla="*/ 304 h 304"/>
                  <a:gd name="T78" fmla="*/ 219 w 259"/>
                  <a:gd name="T79" fmla="*/ 304 h 304"/>
                  <a:gd name="T80" fmla="*/ 259 w 259"/>
                  <a:gd name="T81" fmla="*/ 33 h 304"/>
                  <a:gd name="T82" fmla="*/ 73 w 259"/>
                  <a:gd name="T83"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9" h="304">
                    <a:moveTo>
                      <a:pt x="73" y="0"/>
                    </a:moveTo>
                    <a:cubicBezTo>
                      <a:pt x="73" y="0"/>
                      <a:pt x="69" y="19"/>
                      <a:pt x="68" y="25"/>
                    </a:cubicBezTo>
                    <a:cubicBezTo>
                      <a:pt x="66" y="29"/>
                      <a:pt x="62" y="43"/>
                      <a:pt x="62" y="43"/>
                    </a:cubicBezTo>
                    <a:cubicBezTo>
                      <a:pt x="59" y="45"/>
                      <a:pt x="59" y="45"/>
                      <a:pt x="59" y="45"/>
                    </a:cubicBezTo>
                    <a:cubicBezTo>
                      <a:pt x="56" y="43"/>
                      <a:pt x="56" y="43"/>
                      <a:pt x="56" y="43"/>
                    </a:cubicBezTo>
                    <a:cubicBezTo>
                      <a:pt x="51" y="39"/>
                      <a:pt x="51" y="39"/>
                      <a:pt x="51" y="39"/>
                    </a:cubicBezTo>
                    <a:cubicBezTo>
                      <a:pt x="47" y="41"/>
                      <a:pt x="47" y="41"/>
                      <a:pt x="47" y="41"/>
                    </a:cubicBezTo>
                    <a:cubicBezTo>
                      <a:pt x="45" y="37"/>
                      <a:pt x="45" y="37"/>
                      <a:pt x="45" y="37"/>
                    </a:cubicBezTo>
                    <a:cubicBezTo>
                      <a:pt x="38" y="39"/>
                      <a:pt x="38" y="39"/>
                      <a:pt x="38" y="39"/>
                    </a:cubicBezTo>
                    <a:cubicBezTo>
                      <a:pt x="35" y="42"/>
                      <a:pt x="35" y="42"/>
                      <a:pt x="35" y="42"/>
                    </a:cubicBezTo>
                    <a:cubicBezTo>
                      <a:pt x="35" y="53"/>
                      <a:pt x="35" y="53"/>
                      <a:pt x="35" y="53"/>
                    </a:cubicBezTo>
                    <a:cubicBezTo>
                      <a:pt x="35" y="67"/>
                      <a:pt x="35" y="67"/>
                      <a:pt x="35" y="67"/>
                    </a:cubicBezTo>
                    <a:cubicBezTo>
                      <a:pt x="35" y="80"/>
                      <a:pt x="35" y="80"/>
                      <a:pt x="35" y="80"/>
                    </a:cubicBezTo>
                    <a:cubicBezTo>
                      <a:pt x="34" y="84"/>
                      <a:pt x="34" y="84"/>
                      <a:pt x="34" y="84"/>
                    </a:cubicBezTo>
                    <a:cubicBezTo>
                      <a:pt x="31" y="89"/>
                      <a:pt x="31" y="89"/>
                      <a:pt x="31" y="89"/>
                    </a:cubicBezTo>
                    <a:cubicBezTo>
                      <a:pt x="30" y="94"/>
                      <a:pt x="30" y="94"/>
                      <a:pt x="30" y="94"/>
                    </a:cubicBezTo>
                    <a:cubicBezTo>
                      <a:pt x="30" y="101"/>
                      <a:pt x="30" y="101"/>
                      <a:pt x="30" y="101"/>
                    </a:cubicBezTo>
                    <a:cubicBezTo>
                      <a:pt x="34" y="110"/>
                      <a:pt x="34" y="110"/>
                      <a:pt x="34" y="110"/>
                    </a:cubicBezTo>
                    <a:cubicBezTo>
                      <a:pt x="35" y="119"/>
                      <a:pt x="35" y="119"/>
                      <a:pt x="35" y="119"/>
                    </a:cubicBezTo>
                    <a:cubicBezTo>
                      <a:pt x="37" y="122"/>
                      <a:pt x="37" y="122"/>
                      <a:pt x="37" y="122"/>
                    </a:cubicBezTo>
                    <a:cubicBezTo>
                      <a:pt x="42" y="128"/>
                      <a:pt x="42" y="128"/>
                      <a:pt x="42" y="128"/>
                    </a:cubicBezTo>
                    <a:cubicBezTo>
                      <a:pt x="39" y="130"/>
                      <a:pt x="39" y="130"/>
                      <a:pt x="39" y="130"/>
                    </a:cubicBezTo>
                    <a:cubicBezTo>
                      <a:pt x="34" y="134"/>
                      <a:pt x="34" y="134"/>
                      <a:pt x="34" y="134"/>
                    </a:cubicBezTo>
                    <a:cubicBezTo>
                      <a:pt x="24" y="141"/>
                      <a:pt x="24" y="141"/>
                      <a:pt x="24" y="141"/>
                    </a:cubicBezTo>
                    <a:cubicBezTo>
                      <a:pt x="21" y="154"/>
                      <a:pt x="21" y="154"/>
                      <a:pt x="21" y="154"/>
                    </a:cubicBezTo>
                    <a:cubicBezTo>
                      <a:pt x="17" y="162"/>
                      <a:pt x="17" y="162"/>
                      <a:pt x="17" y="162"/>
                    </a:cubicBezTo>
                    <a:cubicBezTo>
                      <a:pt x="13" y="166"/>
                      <a:pt x="13" y="166"/>
                      <a:pt x="13" y="166"/>
                    </a:cubicBezTo>
                    <a:cubicBezTo>
                      <a:pt x="11" y="167"/>
                      <a:pt x="11" y="167"/>
                      <a:pt x="11" y="167"/>
                    </a:cubicBezTo>
                    <a:cubicBezTo>
                      <a:pt x="9" y="171"/>
                      <a:pt x="9" y="171"/>
                      <a:pt x="9" y="171"/>
                    </a:cubicBezTo>
                    <a:cubicBezTo>
                      <a:pt x="10" y="178"/>
                      <a:pt x="10" y="178"/>
                      <a:pt x="10" y="178"/>
                    </a:cubicBezTo>
                    <a:cubicBezTo>
                      <a:pt x="9" y="183"/>
                      <a:pt x="9" y="183"/>
                      <a:pt x="9" y="183"/>
                    </a:cubicBezTo>
                    <a:cubicBezTo>
                      <a:pt x="15" y="188"/>
                      <a:pt x="15" y="188"/>
                      <a:pt x="15" y="188"/>
                    </a:cubicBezTo>
                    <a:cubicBezTo>
                      <a:pt x="13" y="192"/>
                      <a:pt x="13" y="192"/>
                      <a:pt x="13" y="192"/>
                    </a:cubicBezTo>
                    <a:cubicBezTo>
                      <a:pt x="5" y="196"/>
                      <a:pt x="5" y="196"/>
                      <a:pt x="5" y="196"/>
                    </a:cubicBezTo>
                    <a:cubicBezTo>
                      <a:pt x="3" y="200"/>
                      <a:pt x="3" y="200"/>
                      <a:pt x="3" y="200"/>
                    </a:cubicBezTo>
                    <a:cubicBezTo>
                      <a:pt x="0" y="206"/>
                      <a:pt x="0" y="206"/>
                      <a:pt x="0" y="206"/>
                    </a:cubicBezTo>
                    <a:cubicBezTo>
                      <a:pt x="139" y="291"/>
                      <a:pt x="139" y="291"/>
                      <a:pt x="139" y="291"/>
                    </a:cubicBezTo>
                    <a:cubicBezTo>
                      <a:pt x="182" y="299"/>
                      <a:pt x="182" y="299"/>
                      <a:pt x="182" y="299"/>
                    </a:cubicBezTo>
                    <a:cubicBezTo>
                      <a:pt x="218" y="304"/>
                      <a:pt x="218" y="304"/>
                      <a:pt x="218" y="304"/>
                    </a:cubicBezTo>
                    <a:cubicBezTo>
                      <a:pt x="219" y="304"/>
                      <a:pt x="219" y="304"/>
                      <a:pt x="219" y="304"/>
                    </a:cubicBezTo>
                    <a:cubicBezTo>
                      <a:pt x="259" y="33"/>
                      <a:pt x="259" y="33"/>
                      <a:pt x="259" y="33"/>
                    </a:cubicBezTo>
                    <a:lnTo>
                      <a:pt x="73" y="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solidFill>
                    <a:schemeClr val="bg1">
                      <a:lumMod val="95000"/>
                    </a:schemeClr>
                  </a:solidFill>
                  <a:latin typeface="Nunito Sans SemiBold" pitchFamily="2" charset="77"/>
                </a:endParaRPr>
              </a:p>
            </p:txBody>
          </p:sp>
          <p:sp>
            <p:nvSpPr>
              <p:cNvPr id="9" name="Freeform 9">
                <a:extLst>
                  <a:ext uri="{FF2B5EF4-FFF2-40B4-BE49-F238E27FC236}">
                    <a16:creationId xmlns:a16="http://schemas.microsoft.com/office/drawing/2014/main" id="{0D03E511-239A-BB40-8580-74D3C9D3EBAD}"/>
                  </a:ext>
                </a:extLst>
              </p:cNvPr>
              <p:cNvSpPr>
                <a:spLocks/>
              </p:cNvSpPr>
              <p:nvPr/>
            </p:nvSpPr>
            <p:spPr bwMode="auto">
              <a:xfrm>
                <a:off x="5239212" y="2105790"/>
                <a:ext cx="433415" cy="750467"/>
              </a:xfrm>
              <a:custGeom>
                <a:avLst/>
                <a:gdLst>
                  <a:gd name="T0" fmla="*/ 229 w 257"/>
                  <a:gd name="T1" fmla="*/ 433 h 445"/>
                  <a:gd name="T2" fmla="*/ 231 w 257"/>
                  <a:gd name="T3" fmla="*/ 420 h 445"/>
                  <a:gd name="T4" fmla="*/ 239 w 257"/>
                  <a:gd name="T5" fmla="*/ 409 h 445"/>
                  <a:gd name="T6" fmla="*/ 255 w 257"/>
                  <a:gd name="T7" fmla="*/ 388 h 445"/>
                  <a:gd name="T8" fmla="*/ 251 w 257"/>
                  <a:gd name="T9" fmla="*/ 379 h 445"/>
                  <a:gd name="T10" fmla="*/ 247 w 257"/>
                  <a:gd name="T11" fmla="*/ 358 h 445"/>
                  <a:gd name="T12" fmla="*/ 118 w 257"/>
                  <a:gd name="T13" fmla="*/ 158 h 445"/>
                  <a:gd name="T14" fmla="*/ 113 w 257"/>
                  <a:gd name="T15" fmla="*/ 153 h 445"/>
                  <a:gd name="T16" fmla="*/ 117 w 257"/>
                  <a:gd name="T17" fmla="*/ 146 h 445"/>
                  <a:gd name="T18" fmla="*/ 26 w 257"/>
                  <a:gd name="T19" fmla="*/ 0 h 445"/>
                  <a:gd name="T20" fmla="*/ 23 w 257"/>
                  <a:gd name="T21" fmla="*/ 9 h 445"/>
                  <a:gd name="T22" fmla="*/ 22 w 257"/>
                  <a:gd name="T23" fmla="*/ 25 h 445"/>
                  <a:gd name="T24" fmla="*/ 17 w 257"/>
                  <a:gd name="T25" fmla="*/ 34 h 445"/>
                  <a:gd name="T26" fmla="*/ 7 w 257"/>
                  <a:gd name="T27" fmla="*/ 50 h 445"/>
                  <a:gd name="T28" fmla="*/ 0 w 257"/>
                  <a:gd name="T29" fmla="*/ 62 h 445"/>
                  <a:gd name="T30" fmla="*/ 3 w 257"/>
                  <a:gd name="T31" fmla="*/ 75 h 445"/>
                  <a:gd name="T32" fmla="*/ 9 w 257"/>
                  <a:gd name="T33" fmla="*/ 90 h 445"/>
                  <a:gd name="T34" fmla="*/ 5 w 257"/>
                  <a:gd name="T35" fmla="*/ 110 h 445"/>
                  <a:gd name="T36" fmla="*/ 2 w 257"/>
                  <a:gd name="T37" fmla="*/ 122 h 445"/>
                  <a:gd name="T38" fmla="*/ 11 w 257"/>
                  <a:gd name="T39" fmla="*/ 145 h 445"/>
                  <a:gd name="T40" fmla="*/ 17 w 257"/>
                  <a:gd name="T41" fmla="*/ 161 h 445"/>
                  <a:gd name="T42" fmla="*/ 14 w 257"/>
                  <a:gd name="T43" fmla="*/ 169 h 445"/>
                  <a:gd name="T44" fmla="*/ 23 w 257"/>
                  <a:gd name="T45" fmla="*/ 176 h 445"/>
                  <a:gd name="T46" fmla="*/ 29 w 257"/>
                  <a:gd name="T47" fmla="*/ 175 h 445"/>
                  <a:gd name="T48" fmla="*/ 37 w 257"/>
                  <a:gd name="T49" fmla="*/ 172 h 445"/>
                  <a:gd name="T50" fmla="*/ 51 w 257"/>
                  <a:gd name="T51" fmla="*/ 177 h 445"/>
                  <a:gd name="T52" fmla="*/ 49 w 257"/>
                  <a:gd name="T53" fmla="*/ 179 h 445"/>
                  <a:gd name="T54" fmla="*/ 40 w 257"/>
                  <a:gd name="T55" fmla="*/ 176 h 445"/>
                  <a:gd name="T56" fmla="*/ 33 w 257"/>
                  <a:gd name="T57" fmla="*/ 175 h 445"/>
                  <a:gd name="T58" fmla="*/ 35 w 257"/>
                  <a:gd name="T59" fmla="*/ 187 h 445"/>
                  <a:gd name="T60" fmla="*/ 30 w 257"/>
                  <a:gd name="T61" fmla="*/ 192 h 445"/>
                  <a:gd name="T62" fmla="*/ 29 w 257"/>
                  <a:gd name="T63" fmla="*/ 185 h 445"/>
                  <a:gd name="T64" fmla="*/ 24 w 257"/>
                  <a:gd name="T65" fmla="*/ 187 h 445"/>
                  <a:gd name="T66" fmla="*/ 23 w 257"/>
                  <a:gd name="T67" fmla="*/ 204 h 445"/>
                  <a:gd name="T68" fmla="*/ 30 w 257"/>
                  <a:gd name="T69" fmla="*/ 217 h 445"/>
                  <a:gd name="T70" fmla="*/ 35 w 257"/>
                  <a:gd name="T71" fmla="*/ 229 h 445"/>
                  <a:gd name="T72" fmla="*/ 28 w 257"/>
                  <a:gd name="T73" fmla="*/ 234 h 445"/>
                  <a:gd name="T74" fmla="*/ 34 w 257"/>
                  <a:gd name="T75" fmla="*/ 255 h 445"/>
                  <a:gd name="T76" fmla="*/ 42 w 257"/>
                  <a:gd name="T77" fmla="*/ 275 h 445"/>
                  <a:gd name="T78" fmla="*/ 50 w 257"/>
                  <a:gd name="T79" fmla="*/ 288 h 445"/>
                  <a:gd name="T80" fmla="*/ 50 w 257"/>
                  <a:gd name="T81" fmla="*/ 298 h 445"/>
                  <a:gd name="T82" fmla="*/ 53 w 257"/>
                  <a:gd name="T83" fmla="*/ 307 h 445"/>
                  <a:gd name="T84" fmla="*/ 50 w 257"/>
                  <a:gd name="T85" fmla="*/ 327 h 445"/>
                  <a:gd name="T86" fmla="*/ 73 w 257"/>
                  <a:gd name="T87" fmla="*/ 339 h 445"/>
                  <a:gd name="T88" fmla="*/ 91 w 257"/>
                  <a:gd name="T89" fmla="*/ 355 h 445"/>
                  <a:gd name="T90" fmla="*/ 112 w 257"/>
                  <a:gd name="T91" fmla="*/ 374 h 445"/>
                  <a:gd name="T92" fmla="*/ 128 w 257"/>
                  <a:gd name="T93" fmla="*/ 388 h 445"/>
                  <a:gd name="T94" fmla="*/ 143 w 257"/>
                  <a:gd name="T95" fmla="*/ 414 h 445"/>
                  <a:gd name="T96" fmla="*/ 143 w 257"/>
                  <a:gd name="T97" fmla="*/ 434 h 445"/>
                  <a:gd name="T98" fmla="*/ 226 w 257"/>
                  <a:gd name="T99" fmla="*/ 444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7" h="445">
                    <a:moveTo>
                      <a:pt x="233" y="441"/>
                    </a:moveTo>
                    <a:lnTo>
                      <a:pt x="234" y="438"/>
                    </a:lnTo>
                    <a:lnTo>
                      <a:pt x="229" y="433"/>
                    </a:lnTo>
                    <a:lnTo>
                      <a:pt x="230" y="429"/>
                    </a:lnTo>
                    <a:lnTo>
                      <a:pt x="229" y="423"/>
                    </a:lnTo>
                    <a:lnTo>
                      <a:pt x="231" y="420"/>
                    </a:lnTo>
                    <a:lnTo>
                      <a:pt x="233" y="419"/>
                    </a:lnTo>
                    <a:lnTo>
                      <a:pt x="236" y="416"/>
                    </a:lnTo>
                    <a:lnTo>
                      <a:pt x="239" y="409"/>
                    </a:lnTo>
                    <a:lnTo>
                      <a:pt x="242" y="398"/>
                    </a:lnTo>
                    <a:lnTo>
                      <a:pt x="250" y="392"/>
                    </a:lnTo>
                    <a:lnTo>
                      <a:pt x="255" y="388"/>
                    </a:lnTo>
                    <a:lnTo>
                      <a:pt x="257" y="387"/>
                    </a:lnTo>
                    <a:lnTo>
                      <a:pt x="253" y="382"/>
                    </a:lnTo>
                    <a:lnTo>
                      <a:pt x="251" y="379"/>
                    </a:lnTo>
                    <a:lnTo>
                      <a:pt x="250" y="372"/>
                    </a:lnTo>
                    <a:lnTo>
                      <a:pt x="247" y="364"/>
                    </a:lnTo>
                    <a:lnTo>
                      <a:pt x="247" y="358"/>
                    </a:lnTo>
                    <a:lnTo>
                      <a:pt x="248" y="354"/>
                    </a:lnTo>
                    <a:lnTo>
                      <a:pt x="248" y="353"/>
                    </a:lnTo>
                    <a:lnTo>
                      <a:pt x="118" y="158"/>
                    </a:lnTo>
                    <a:lnTo>
                      <a:pt x="115" y="156"/>
                    </a:lnTo>
                    <a:lnTo>
                      <a:pt x="114" y="155"/>
                    </a:lnTo>
                    <a:lnTo>
                      <a:pt x="113" y="153"/>
                    </a:lnTo>
                    <a:lnTo>
                      <a:pt x="112" y="150"/>
                    </a:lnTo>
                    <a:lnTo>
                      <a:pt x="113" y="147"/>
                    </a:lnTo>
                    <a:lnTo>
                      <a:pt x="117" y="146"/>
                    </a:lnTo>
                    <a:lnTo>
                      <a:pt x="119" y="145"/>
                    </a:lnTo>
                    <a:lnTo>
                      <a:pt x="148" y="35"/>
                    </a:lnTo>
                    <a:lnTo>
                      <a:pt x="26" y="0"/>
                    </a:lnTo>
                    <a:lnTo>
                      <a:pt x="25" y="4"/>
                    </a:lnTo>
                    <a:lnTo>
                      <a:pt x="23" y="5"/>
                    </a:lnTo>
                    <a:lnTo>
                      <a:pt x="23" y="9"/>
                    </a:lnTo>
                    <a:lnTo>
                      <a:pt x="23" y="12"/>
                    </a:lnTo>
                    <a:lnTo>
                      <a:pt x="23" y="21"/>
                    </a:lnTo>
                    <a:lnTo>
                      <a:pt x="22" y="25"/>
                    </a:lnTo>
                    <a:lnTo>
                      <a:pt x="19" y="30"/>
                    </a:lnTo>
                    <a:lnTo>
                      <a:pt x="17" y="33"/>
                    </a:lnTo>
                    <a:lnTo>
                      <a:pt x="17" y="34"/>
                    </a:lnTo>
                    <a:lnTo>
                      <a:pt x="17" y="40"/>
                    </a:lnTo>
                    <a:lnTo>
                      <a:pt x="13" y="45"/>
                    </a:lnTo>
                    <a:lnTo>
                      <a:pt x="7" y="50"/>
                    </a:lnTo>
                    <a:lnTo>
                      <a:pt x="2" y="55"/>
                    </a:lnTo>
                    <a:lnTo>
                      <a:pt x="1" y="57"/>
                    </a:lnTo>
                    <a:lnTo>
                      <a:pt x="0" y="62"/>
                    </a:lnTo>
                    <a:lnTo>
                      <a:pt x="0" y="66"/>
                    </a:lnTo>
                    <a:lnTo>
                      <a:pt x="1" y="71"/>
                    </a:lnTo>
                    <a:lnTo>
                      <a:pt x="3" y="75"/>
                    </a:lnTo>
                    <a:lnTo>
                      <a:pt x="7" y="81"/>
                    </a:lnTo>
                    <a:lnTo>
                      <a:pt x="8" y="85"/>
                    </a:lnTo>
                    <a:lnTo>
                      <a:pt x="9" y="90"/>
                    </a:lnTo>
                    <a:lnTo>
                      <a:pt x="9" y="98"/>
                    </a:lnTo>
                    <a:lnTo>
                      <a:pt x="6" y="104"/>
                    </a:lnTo>
                    <a:lnTo>
                      <a:pt x="5" y="110"/>
                    </a:lnTo>
                    <a:lnTo>
                      <a:pt x="5" y="117"/>
                    </a:lnTo>
                    <a:lnTo>
                      <a:pt x="4" y="120"/>
                    </a:lnTo>
                    <a:lnTo>
                      <a:pt x="2" y="122"/>
                    </a:lnTo>
                    <a:lnTo>
                      <a:pt x="3" y="126"/>
                    </a:lnTo>
                    <a:lnTo>
                      <a:pt x="7" y="133"/>
                    </a:lnTo>
                    <a:lnTo>
                      <a:pt x="11" y="145"/>
                    </a:lnTo>
                    <a:lnTo>
                      <a:pt x="15" y="153"/>
                    </a:lnTo>
                    <a:lnTo>
                      <a:pt x="17" y="156"/>
                    </a:lnTo>
                    <a:lnTo>
                      <a:pt x="17" y="161"/>
                    </a:lnTo>
                    <a:lnTo>
                      <a:pt x="16" y="164"/>
                    </a:lnTo>
                    <a:lnTo>
                      <a:pt x="14" y="166"/>
                    </a:lnTo>
                    <a:lnTo>
                      <a:pt x="14" y="169"/>
                    </a:lnTo>
                    <a:lnTo>
                      <a:pt x="18" y="169"/>
                    </a:lnTo>
                    <a:lnTo>
                      <a:pt x="20" y="172"/>
                    </a:lnTo>
                    <a:lnTo>
                      <a:pt x="23" y="176"/>
                    </a:lnTo>
                    <a:lnTo>
                      <a:pt x="24" y="178"/>
                    </a:lnTo>
                    <a:lnTo>
                      <a:pt x="27" y="179"/>
                    </a:lnTo>
                    <a:lnTo>
                      <a:pt x="29" y="175"/>
                    </a:lnTo>
                    <a:lnTo>
                      <a:pt x="29" y="170"/>
                    </a:lnTo>
                    <a:lnTo>
                      <a:pt x="34" y="169"/>
                    </a:lnTo>
                    <a:lnTo>
                      <a:pt x="37" y="172"/>
                    </a:lnTo>
                    <a:lnTo>
                      <a:pt x="44" y="172"/>
                    </a:lnTo>
                    <a:lnTo>
                      <a:pt x="48" y="176"/>
                    </a:lnTo>
                    <a:lnTo>
                      <a:pt x="51" y="177"/>
                    </a:lnTo>
                    <a:lnTo>
                      <a:pt x="53" y="178"/>
                    </a:lnTo>
                    <a:lnTo>
                      <a:pt x="51" y="180"/>
                    </a:lnTo>
                    <a:lnTo>
                      <a:pt x="49" y="179"/>
                    </a:lnTo>
                    <a:lnTo>
                      <a:pt x="45" y="177"/>
                    </a:lnTo>
                    <a:lnTo>
                      <a:pt x="44" y="177"/>
                    </a:lnTo>
                    <a:lnTo>
                      <a:pt x="40" y="176"/>
                    </a:lnTo>
                    <a:lnTo>
                      <a:pt x="38" y="175"/>
                    </a:lnTo>
                    <a:lnTo>
                      <a:pt x="35" y="174"/>
                    </a:lnTo>
                    <a:lnTo>
                      <a:pt x="33" y="175"/>
                    </a:lnTo>
                    <a:lnTo>
                      <a:pt x="33" y="177"/>
                    </a:lnTo>
                    <a:lnTo>
                      <a:pt x="33" y="184"/>
                    </a:lnTo>
                    <a:lnTo>
                      <a:pt x="35" y="187"/>
                    </a:lnTo>
                    <a:lnTo>
                      <a:pt x="34" y="194"/>
                    </a:lnTo>
                    <a:lnTo>
                      <a:pt x="33" y="194"/>
                    </a:lnTo>
                    <a:lnTo>
                      <a:pt x="30" y="192"/>
                    </a:lnTo>
                    <a:lnTo>
                      <a:pt x="29" y="190"/>
                    </a:lnTo>
                    <a:lnTo>
                      <a:pt x="29" y="186"/>
                    </a:lnTo>
                    <a:lnTo>
                      <a:pt x="29" y="185"/>
                    </a:lnTo>
                    <a:lnTo>
                      <a:pt x="28" y="184"/>
                    </a:lnTo>
                    <a:lnTo>
                      <a:pt x="25" y="183"/>
                    </a:lnTo>
                    <a:lnTo>
                      <a:pt x="24" y="187"/>
                    </a:lnTo>
                    <a:lnTo>
                      <a:pt x="23" y="189"/>
                    </a:lnTo>
                    <a:lnTo>
                      <a:pt x="23" y="195"/>
                    </a:lnTo>
                    <a:lnTo>
                      <a:pt x="23" y="204"/>
                    </a:lnTo>
                    <a:lnTo>
                      <a:pt x="23" y="209"/>
                    </a:lnTo>
                    <a:lnTo>
                      <a:pt x="26" y="214"/>
                    </a:lnTo>
                    <a:lnTo>
                      <a:pt x="30" y="217"/>
                    </a:lnTo>
                    <a:lnTo>
                      <a:pt x="34" y="220"/>
                    </a:lnTo>
                    <a:lnTo>
                      <a:pt x="35" y="225"/>
                    </a:lnTo>
                    <a:lnTo>
                      <a:pt x="35" y="229"/>
                    </a:lnTo>
                    <a:lnTo>
                      <a:pt x="34" y="233"/>
                    </a:lnTo>
                    <a:lnTo>
                      <a:pt x="31" y="234"/>
                    </a:lnTo>
                    <a:lnTo>
                      <a:pt x="28" y="234"/>
                    </a:lnTo>
                    <a:lnTo>
                      <a:pt x="28" y="244"/>
                    </a:lnTo>
                    <a:lnTo>
                      <a:pt x="29" y="247"/>
                    </a:lnTo>
                    <a:lnTo>
                      <a:pt x="34" y="255"/>
                    </a:lnTo>
                    <a:lnTo>
                      <a:pt x="35" y="261"/>
                    </a:lnTo>
                    <a:lnTo>
                      <a:pt x="40" y="268"/>
                    </a:lnTo>
                    <a:lnTo>
                      <a:pt x="42" y="275"/>
                    </a:lnTo>
                    <a:lnTo>
                      <a:pt x="45" y="280"/>
                    </a:lnTo>
                    <a:lnTo>
                      <a:pt x="48" y="287"/>
                    </a:lnTo>
                    <a:lnTo>
                      <a:pt x="50" y="288"/>
                    </a:lnTo>
                    <a:lnTo>
                      <a:pt x="50" y="293"/>
                    </a:lnTo>
                    <a:lnTo>
                      <a:pt x="50" y="296"/>
                    </a:lnTo>
                    <a:lnTo>
                      <a:pt x="50" y="298"/>
                    </a:lnTo>
                    <a:lnTo>
                      <a:pt x="52" y="300"/>
                    </a:lnTo>
                    <a:lnTo>
                      <a:pt x="53" y="303"/>
                    </a:lnTo>
                    <a:lnTo>
                      <a:pt x="53" y="307"/>
                    </a:lnTo>
                    <a:lnTo>
                      <a:pt x="52" y="316"/>
                    </a:lnTo>
                    <a:lnTo>
                      <a:pt x="51" y="322"/>
                    </a:lnTo>
                    <a:lnTo>
                      <a:pt x="50" y="327"/>
                    </a:lnTo>
                    <a:lnTo>
                      <a:pt x="59" y="332"/>
                    </a:lnTo>
                    <a:lnTo>
                      <a:pt x="67" y="335"/>
                    </a:lnTo>
                    <a:lnTo>
                      <a:pt x="73" y="339"/>
                    </a:lnTo>
                    <a:lnTo>
                      <a:pt x="82" y="342"/>
                    </a:lnTo>
                    <a:lnTo>
                      <a:pt x="85" y="345"/>
                    </a:lnTo>
                    <a:lnTo>
                      <a:pt x="91" y="355"/>
                    </a:lnTo>
                    <a:lnTo>
                      <a:pt x="99" y="362"/>
                    </a:lnTo>
                    <a:lnTo>
                      <a:pt x="111" y="365"/>
                    </a:lnTo>
                    <a:lnTo>
                      <a:pt x="112" y="374"/>
                    </a:lnTo>
                    <a:lnTo>
                      <a:pt x="114" y="378"/>
                    </a:lnTo>
                    <a:lnTo>
                      <a:pt x="121" y="380"/>
                    </a:lnTo>
                    <a:lnTo>
                      <a:pt x="128" y="388"/>
                    </a:lnTo>
                    <a:lnTo>
                      <a:pt x="136" y="400"/>
                    </a:lnTo>
                    <a:lnTo>
                      <a:pt x="140" y="405"/>
                    </a:lnTo>
                    <a:lnTo>
                      <a:pt x="143" y="414"/>
                    </a:lnTo>
                    <a:lnTo>
                      <a:pt x="140" y="422"/>
                    </a:lnTo>
                    <a:lnTo>
                      <a:pt x="140" y="427"/>
                    </a:lnTo>
                    <a:lnTo>
                      <a:pt x="143" y="434"/>
                    </a:lnTo>
                    <a:lnTo>
                      <a:pt x="147" y="435"/>
                    </a:lnTo>
                    <a:lnTo>
                      <a:pt x="225" y="445"/>
                    </a:lnTo>
                    <a:lnTo>
                      <a:pt x="226" y="444"/>
                    </a:lnTo>
                    <a:lnTo>
                      <a:pt x="233" y="441"/>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0" name="Freeform 10">
                <a:extLst>
                  <a:ext uri="{FF2B5EF4-FFF2-40B4-BE49-F238E27FC236}">
                    <a16:creationId xmlns:a16="http://schemas.microsoft.com/office/drawing/2014/main" id="{EB44D2CA-B7FF-3546-BCB3-B287F373488C}"/>
                  </a:ext>
                </a:extLst>
              </p:cNvPr>
              <p:cNvSpPr>
                <a:spLocks/>
              </p:cNvSpPr>
              <p:nvPr/>
            </p:nvSpPr>
            <p:spPr bwMode="auto">
              <a:xfrm>
                <a:off x="6303358" y="2660630"/>
                <a:ext cx="473890" cy="254654"/>
              </a:xfrm>
              <a:custGeom>
                <a:avLst/>
                <a:gdLst>
                  <a:gd name="T0" fmla="*/ 0 w 332"/>
                  <a:gd name="T1" fmla="*/ 25 h 178"/>
                  <a:gd name="T2" fmla="*/ 0 w 332"/>
                  <a:gd name="T3" fmla="*/ 28 h 178"/>
                  <a:gd name="T4" fmla="*/ 0 w 332"/>
                  <a:gd name="T5" fmla="*/ 25 h 178"/>
                  <a:gd name="T6" fmla="*/ 118 w 332"/>
                  <a:gd name="T7" fmla="*/ 32 h 178"/>
                  <a:gd name="T8" fmla="*/ 113 w 332"/>
                  <a:gd name="T9" fmla="*/ 123 h 178"/>
                  <a:gd name="T10" fmla="*/ 121 w 332"/>
                  <a:gd name="T11" fmla="*/ 131 h 178"/>
                  <a:gd name="T12" fmla="*/ 124 w 332"/>
                  <a:gd name="T13" fmla="*/ 134 h 178"/>
                  <a:gd name="T14" fmla="*/ 127 w 332"/>
                  <a:gd name="T15" fmla="*/ 134 h 178"/>
                  <a:gd name="T16" fmla="*/ 131 w 332"/>
                  <a:gd name="T17" fmla="*/ 133 h 178"/>
                  <a:gd name="T18" fmla="*/ 134 w 332"/>
                  <a:gd name="T19" fmla="*/ 134 h 178"/>
                  <a:gd name="T20" fmla="*/ 137 w 332"/>
                  <a:gd name="T21" fmla="*/ 133 h 178"/>
                  <a:gd name="T22" fmla="*/ 141 w 332"/>
                  <a:gd name="T23" fmla="*/ 135 h 178"/>
                  <a:gd name="T24" fmla="*/ 144 w 332"/>
                  <a:gd name="T25" fmla="*/ 144 h 178"/>
                  <a:gd name="T26" fmla="*/ 153 w 332"/>
                  <a:gd name="T27" fmla="*/ 144 h 178"/>
                  <a:gd name="T28" fmla="*/ 160 w 332"/>
                  <a:gd name="T29" fmla="*/ 148 h 178"/>
                  <a:gd name="T30" fmla="*/ 166 w 332"/>
                  <a:gd name="T31" fmla="*/ 147 h 178"/>
                  <a:gd name="T32" fmla="*/ 167 w 332"/>
                  <a:gd name="T33" fmla="*/ 147 h 178"/>
                  <a:gd name="T34" fmla="*/ 171 w 332"/>
                  <a:gd name="T35" fmla="*/ 151 h 178"/>
                  <a:gd name="T36" fmla="*/ 175 w 332"/>
                  <a:gd name="T37" fmla="*/ 148 h 178"/>
                  <a:gd name="T38" fmla="*/ 184 w 332"/>
                  <a:gd name="T39" fmla="*/ 149 h 178"/>
                  <a:gd name="T40" fmla="*/ 188 w 332"/>
                  <a:gd name="T41" fmla="*/ 156 h 178"/>
                  <a:gd name="T42" fmla="*/ 191 w 332"/>
                  <a:gd name="T43" fmla="*/ 156 h 178"/>
                  <a:gd name="T44" fmla="*/ 192 w 332"/>
                  <a:gd name="T45" fmla="*/ 162 h 178"/>
                  <a:gd name="T46" fmla="*/ 196 w 332"/>
                  <a:gd name="T47" fmla="*/ 163 h 178"/>
                  <a:gd name="T48" fmla="*/ 200 w 332"/>
                  <a:gd name="T49" fmla="*/ 160 h 178"/>
                  <a:gd name="T50" fmla="*/ 202 w 332"/>
                  <a:gd name="T51" fmla="*/ 157 h 178"/>
                  <a:gd name="T52" fmla="*/ 204 w 332"/>
                  <a:gd name="T53" fmla="*/ 157 h 178"/>
                  <a:gd name="T54" fmla="*/ 211 w 332"/>
                  <a:gd name="T55" fmla="*/ 162 h 178"/>
                  <a:gd name="T56" fmla="*/ 213 w 332"/>
                  <a:gd name="T57" fmla="*/ 166 h 178"/>
                  <a:gd name="T58" fmla="*/ 220 w 332"/>
                  <a:gd name="T59" fmla="*/ 162 h 178"/>
                  <a:gd name="T60" fmla="*/ 222 w 332"/>
                  <a:gd name="T61" fmla="*/ 164 h 178"/>
                  <a:gd name="T62" fmla="*/ 223 w 332"/>
                  <a:gd name="T63" fmla="*/ 170 h 178"/>
                  <a:gd name="T64" fmla="*/ 225 w 332"/>
                  <a:gd name="T65" fmla="*/ 169 h 178"/>
                  <a:gd name="T66" fmla="*/ 228 w 332"/>
                  <a:gd name="T67" fmla="*/ 164 h 178"/>
                  <a:gd name="T68" fmla="*/ 233 w 332"/>
                  <a:gd name="T69" fmla="*/ 163 h 178"/>
                  <a:gd name="T70" fmla="*/ 239 w 332"/>
                  <a:gd name="T71" fmla="*/ 166 h 178"/>
                  <a:gd name="T72" fmla="*/ 248 w 332"/>
                  <a:gd name="T73" fmla="*/ 165 h 178"/>
                  <a:gd name="T74" fmla="*/ 252 w 332"/>
                  <a:gd name="T75" fmla="*/ 169 h 178"/>
                  <a:gd name="T76" fmla="*/ 254 w 332"/>
                  <a:gd name="T77" fmla="*/ 172 h 178"/>
                  <a:gd name="T78" fmla="*/ 259 w 332"/>
                  <a:gd name="T79" fmla="*/ 171 h 178"/>
                  <a:gd name="T80" fmla="*/ 264 w 332"/>
                  <a:gd name="T81" fmla="*/ 167 h 178"/>
                  <a:gd name="T82" fmla="*/ 267 w 332"/>
                  <a:gd name="T83" fmla="*/ 164 h 178"/>
                  <a:gd name="T84" fmla="*/ 271 w 332"/>
                  <a:gd name="T85" fmla="*/ 164 h 178"/>
                  <a:gd name="T86" fmla="*/ 275 w 332"/>
                  <a:gd name="T87" fmla="*/ 166 h 178"/>
                  <a:gd name="T88" fmla="*/ 278 w 332"/>
                  <a:gd name="T89" fmla="*/ 165 h 178"/>
                  <a:gd name="T90" fmla="*/ 282 w 332"/>
                  <a:gd name="T91" fmla="*/ 162 h 178"/>
                  <a:gd name="T92" fmla="*/ 288 w 332"/>
                  <a:gd name="T93" fmla="*/ 163 h 178"/>
                  <a:gd name="T94" fmla="*/ 291 w 332"/>
                  <a:gd name="T95" fmla="*/ 164 h 178"/>
                  <a:gd name="T96" fmla="*/ 300 w 332"/>
                  <a:gd name="T97" fmla="*/ 161 h 178"/>
                  <a:gd name="T98" fmla="*/ 306 w 332"/>
                  <a:gd name="T99" fmla="*/ 163 h 178"/>
                  <a:gd name="T100" fmla="*/ 311 w 332"/>
                  <a:gd name="T101" fmla="*/ 168 h 178"/>
                  <a:gd name="T102" fmla="*/ 318 w 332"/>
                  <a:gd name="T103" fmla="*/ 173 h 178"/>
                  <a:gd name="T104" fmla="*/ 324 w 332"/>
                  <a:gd name="T105" fmla="*/ 173 h 178"/>
                  <a:gd name="T106" fmla="*/ 328 w 332"/>
                  <a:gd name="T107" fmla="*/ 176 h 178"/>
                  <a:gd name="T108" fmla="*/ 331 w 332"/>
                  <a:gd name="T109" fmla="*/ 178 h 178"/>
                  <a:gd name="T110" fmla="*/ 332 w 332"/>
                  <a:gd name="T111" fmla="*/ 88 h 178"/>
                  <a:gd name="T112" fmla="*/ 324 w 332"/>
                  <a:gd name="T113" fmla="*/ 37 h 178"/>
                  <a:gd name="T114" fmla="*/ 324 w 332"/>
                  <a:gd name="T115" fmla="*/ 12 h 178"/>
                  <a:gd name="T116" fmla="*/ 175 w 332"/>
                  <a:gd name="T117" fmla="*/ 9 h 178"/>
                  <a:gd name="T118" fmla="*/ 4 w 332"/>
                  <a:gd name="T119" fmla="*/ 0 h 178"/>
                  <a:gd name="T120" fmla="*/ 3 w 332"/>
                  <a:gd name="T121" fmla="*/ 25 h 178"/>
                  <a:gd name="T122" fmla="*/ 0 w 332"/>
                  <a:gd name="T123" fmla="*/ 2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2" h="178">
                    <a:moveTo>
                      <a:pt x="0" y="25"/>
                    </a:moveTo>
                    <a:cubicBezTo>
                      <a:pt x="0" y="28"/>
                      <a:pt x="0" y="28"/>
                      <a:pt x="0" y="28"/>
                    </a:cubicBezTo>
                    <a:cubicBezTo>
                      <a:pt x="0" y="25"/>
                      <a:pt x="0" y="25"/>
                      <a:pt x="0" y="25"/>
                    </a:cubicBezTo>
                    <a:cubicBezTo>
                      <a:pt x="118" y="32"/>
                      <a:pt x="118" y="32"/>
                      <a:pt x="118" y="32"/>
                    </a:cubicBezTo>
                    <a:cubicBezTo>
                      <a:pt x="113" y="123"/>
                      <a:pt x="113" y="123"/>
                      <a:pt x="113" y="123"/>
                    </a:cubicBezTo>
                    <a:cubicBezTo>
                      <a:pt x="121" y="131"/>
                      <a:pt x="121" y="131"/>
                      <a:pt x="121" y="131"/>
                    </a:cubicBezTo>
                    <a:cubicBezTo>
                      <a:pt x="124" y="134"/>
                      <a:pt x="124" y="134"/>
                      <a:pt x="124" y="134"/>
                    </a:cubicBezTo>
                    <a:cubicBezTo>
                      <a:pt x="127" y="134"/>
                      <a:pt x="127" y="134"/>
                      <a:pt x="127" y="134"/>
                    </a:cubicBezTo>
                    <a:cubicBezTo>
                      <a:pt x="131" y="133"/>
                      <a:pt x="131" y="133"/>
                      <a:pt x="131" y="133"/>
                    </a:cubicBezTo>
                    <a:cubicBezTo>
                      <a:pt x="134" y="134"/>
                      <a:pt x="134" y="134"/>
                      <a:pt x="134" y="134"/>
                    </a:cubicBezTo>
                    <a:cubicBezTo>
                      <a:pt x="137" y="133"/>
                      <a:pt x="137" y="133"/>
                      <a:pt x="137" y="133"/>
                    </a:cubicBezTo>
                    <a:cubicBezTo>
                      <a:pt x="141" y="135"/>
                      <a:pt x="141" y="135"/>
                      <a:pt x="141" y="135"/>
                    </a:cubicBezTo>
                    <a:cubicBezTo>
                      <a:pt x="144" y="144"/>
                      <a:pt x="144" y="144"/>
                      <a:pt x="144" y="144"/>
                    </a:cubicBezTo>
                    <a:cubicBezTo>
                      <a:pt x="153" y="144"/>
                      <a:pt x="153" y="144"/>
                      <a:pt x="153" y="144"/>
                    </a:cubicBezTo>
                    <a:cubicBezTo>
                      <a:pt x="160" y="148"/>
                      <a:pt x="160" y="148"/>
                      <a:pt x="160" y="148"/>
                    </a:cubicBezTo>
                    <a:cubicBezTo>
                      <a:pt x="166" y="147"/>
                      <a:pt x="166" y="147"/>
                      <a:pt x="166" y="147"/>
                    </a:cubicBezTo>
                    <a:cubicBezTo>
                      <a:pt x="167" y="147"/>
                      <a:pt x="167" y="147"/>
                      <a:pt x="167" y="147"/>
                    </a:cubicBezTo>
                    <a:cubicBezTo>
                      <a:pt x="171" y="151"/>
                      <a:pt x="171" y="151"/>
                      <a:pt x="171" y="151"/>
                    </a:cubicBezTo>
                    <a:cubicBezTo>
                      <a:pt x="175" y="148"/>
                      <a:pt x="175" y="148"/>
                      <a:pt x="175" y="148"/>
                    </a:cubicBezTo>
                    <a:cubicBezTo>
                      <a:pt x="184" y="149"/>
                      <a:pt x="184" y="149"/>
                      <a:pt x="184" y="149"/>
                    </a:cubicBezTo>
                    <a:cubicBezTo>
                      <a:pt x="188" y="156"/>
                      <a:pt x="188" y="156"/>
                      <a:pt x="188" y="156"/>
                    </a:cubicBezTo>
                    <a:cubicBezTo>
                      <a:pt x="191" y="156"/>
                      <a:pt x="191" y="156"/>
                      <a:pt x="191" y="156"/>
                    </a:cubicBezTo>
                    <a:cubicBezTo>
                      <a:pt x="192" y="162"/>
                      <a:pt x="192" y="162"/>
                      <a:pt x="192" y="162"/>
                    </a:cubicBezTo>
                    <a:cubicBezTo>
                      <a:pt x="196" y="163"/>
                      <a:pt x="196" y="163"/>
                      <a:pt x="196" y="163"/>
                    </a:cubicBezTo>
                    <a:cubicBezTo>
                      <a:pt x="200" y="160"/>
                      <a:pt x="200" y="160"/>
                      <a:pt x="200" y="160"/>
                    </a:cubicBezTo>
                    <a:cubicBezTo>
                      <a:pt x="202" y="157"/>
                      <a:pt x="202" y="157"/>
                      <a:pt x="202" y="157"/>
                    </a:cubicBezTo>
                    <a:cubicBezTo>
                      <a:pt x="204" y="157"/>
                      <a:pt x="204" y="157"/>
                      <a:pt x="204" y="157"/>
                    </a:cubicBezTo>
                    <a:cubicBezTo>
                      <a:pt x="211" y="162"/>
                      <a:pt x="211" y="162"/>
                      <a:pt x="211" y="162"/>
                    </a:cubicBezTo>
                    <a:cubicBezTo>
                      <a:pt x="213" y="166"/>
                      <a:pt x="213" y="166"/>
                      <a:pt x="213" y="166"/>
                    </a:cubicBezTo>
                    <a:cubicBezTo>
                      <a:pt x="220" y="162"/>
                      <a:pt x="220" y="162"/>
                      <a:pt x="220" y="162"/>
                    </a:cubicBezTo>
                    <a:cubicBezTo>
                      <a:pt x="222" y="164"/>
                      <a:pt x="222" y="164"/>
                      <a:pt x="222" y="164"/>
                    </a:cubicBezTo>
                    <a:cubicBezTo>
                      <a:pt x="223" y="170"/>
                      <a:pt x="223" y="170"/>
                      <a:pt x="223" y="170"/>
                    </a:cubicBezTo>
                    <a:cubicBezTo>
                      <a:pt x="225" y="169"/>
                      <a:pt x="225" y="169"/>
                      <a:pt x="225" y="169"/>
                    </a:cubicBezTo>
                    <a:cubicBezTo>
                      <a:pt x="228" y="164"/>
                      <a:pt x="228" y="164"/>
                      <a:pt x="228" y="164"/>
                    </a:cubicBezTo>
                    <a:cubicBezTo>
                      <a:pt x="233" y="163"/>
                      <a:pt x="233" y="163"/>
                      <a:pt x="233" y="163"/>
                    </a:cubicBezTo>
                    <a:cubicBezTo>
                      <a:pt x="239" y="166"/>
                      <a:pt x="239" y="166"/>
                      <a:pt x="239" y="166"/>
                    </a:cubicBezTo>
                    <a:cubicBezTo>
                      <a:pt x="248" y="165"/>
                      <a:pt x="248" y="165"/>
                      <a:pt x="248" y="165"/>
                    </a:cubicBezTo>
                    <a:cubicBezTo>
                      <a:pt x="252" y="169"/>
                      <a:pt x="252" y="169"/>
                      <a:pt x="252" y="169"/>
                    </a:cubicBezTo>
                    <a:cubicBezTo>
                      <a:pt x="254" y="172"/>
                      <a:pt x="254" y="172"/>
                      <a:pt x="254" y="172"/>
                    </a:cubicBezTo>
                    <a:cubicBezTo>
                      <a:pt x="259" y="171"/>
                      <a:pt x="259" y="171"/>
                      <a:pt x="259" y="171"/>
                    </a:cubicBezTo>
                    <a:cubicBezTo>
                      <a:pt x="264" y="167"/>
                      <a:pt x="264" y="167"/>
                      <a:pt x="264" y="167"/>
                    </a:cubicBezTo>
                    <a:cubicBezTo>
                      <a:pt x="267" y="164"/>
                      <a:pt x="267" y="164"/>
                      <a:pt x="267" y="164"/>
                    </a:cubicBezTo>
                    <a:cubicBezTo>
                      <a:pt x="271" y="164"/>
                      <a:pt x="271" y="164"/>
                      <a:pt x="271" y="164"/>
                    </a:cubicBezTo>
                    <a:cubicBezTo>
                      <a:pt x="275" y="166"/>
                      <a:pt x="275" y="166"/>
                      <a:pt x="275" y="166"/>
                    </a:cubicBezTo>
                    <a:cubicBezTo>
                      <a:pt x="278" y="165"/>
                      <a:pt x="278" y="165"/>
                      <a:pt x="278" y="165"/>
                    </a:cubicBezTo>
                    <a:cubicBezTo>
                      <a:pt x="282" y="162"/>
                      <a:pt x="282" y="162"/>
                      <a:pt x="282" y="162"/>
                    </a:cubicBezTo>
                    <a:cubicBezTo>
                      <a:pt x="288" y="163"/>
                      <a:pt x="288" y="163"/>
                      <a:pt x="288" y="163"/>
                    </a:cubicBezTo>
                    <a:cubicBezTo>
                      <a:pt x="291" y="164"/>
                      <a:pt x="291" y="164"/>
                      <a:pt x="291" y="164"/>
                    </a:cubicBezTo>
                    <a:cubicBezTo>
                      <a:pt x="300" y="161"/>
                      <a:pt x="300" y="161"/>
                      <a:pt x="300" y="161"/>
                    </a:cubicBezTo>
                    <a:cubicBezTo>
                      <a:pt x="306" y="163"/>
                      <a:pt x="306" y="163"/>
                      <a:pt x="306" y="163"/>
                    </a:cubicBezTo>
                    <a:cubicBezTo>
                      <a:pt x="311" y="168"/>
                      <a:pt x="311" y="168"/>
                      <a:pt x="311" y="168"/>
                    </a:cubicBezTo>
                    <a:cubicBezTo>
                      <a:pt x="318" y="173"/>
                      <a:pt x="318" y="173"/>
                      <a:pt x="318" y="173"/>
                    </a:cubicBezTo>
                    <a:cubicBezTo>
                      <a:pt x="324" y="173"/>
                      <a:pt x="324" y="173"/>
                      <a:pt x="324" y="173"/>
                    </a:cubicBezTo>
                    <a:cubicBezTo>
                      <a:pt x="328" y="176"/>
                      <a:pt x="328" y="176"/>
                      <a:pt x="328" y="176"/>
                    </a:cubicBezTo>
                    <a:cubicBezTo>
                      <a:pt x="331" y="178"/>
                      <a:pt x="331" y="178"/>
                      <a:pt x="331" y="178"/>
                    </a:cubicBezTo>
                    <a:cubicBezTo>
                      <a:pt x="332" y="88"/>
                      <a:pt x="332" y="88"/>
                      <a:pt x="332" y="88"/>
                    </a:cubicBezTo>
                    <a:cubicBezTo>
                      <a:pt x="324" y="37"/>
                      <a:pt x="324" y="37"/>
                      <a:pt x="324" y="37"/>
                    </a:cubicBezTo>
                    <a:cubicBezTo>
                      <a:pt x="324" y="12"/>
                      <a:pt x="324" y="12"/>
                      <a:pt x="324" y="12"/>
                    </a:cubicBezTo>
                    <a:cubicBezTo>
                      <a:pt x="324" y="12"/>
                      <a:pt x="211" y="10"/>
                      <a:pt x="175" y="9"/>
                    </a:cubicBezTo>
                    <a:cubicBezTo>
                      <a:pt x="131" y="7"/>
                      <a:pt x="4" y="0"/>
                      <a:pt x="4" y="0"/>
                    </a:cubicBezTo>
                    <a:cubicBezTo>
                      <a:pt x="3" y="25"/>
                      <a:pt x="3" y="25"/>
                      <a:pt x="3" y="25"/>
                    </a:cubicBezTo>
                    <a:lnTo>
                      <a:pt x="0" y="25"/>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1" name="Freeform 11">
                <a:extLst>
                  <a:ext uri="{FF2B5EF4-FFF2-40B4-BE49-F238E27FC236}">
                    <a16:creationId xmlns:a16="http://schemas.microsoft.com/office/drawing/2014/main" id="{F9D16082-92BB-9F45-B734-4A1F7A6C9150}"/>
                  </a:ext>
                </a:extLst>
              </p:cNvPr>
              <p:cNvSpPr>
                <a:spLocks/>
              </p:cNvSpPr>
              <p:nvPr/>
            </p:nvSpPr>
            <p:spPr bwMode="auto">
              <a:xfrm>
                <a:off x="6364070" y="2454884"/>
                <a:ext cx="401373" cy="222611"/>
              </a:xfrm>
              <a:custGeom>
                <a:avLst/>
                <a:gdLst>
                  <a:gd name="T0" fmla="*/ 282 w 282"/>
                  <a:gd name="T1" fmla="*/ 156 h 156"/>
                  <a:gd name="T2" fmla="*/ 282 w 282"/>
                  <a:gd name="T3" fmla="*/ 52 h 156"/>
                  <a:gd name="T4" fmla="*/ 276 w 282"/>
                  <a:gd name="T5" fmla="*/ 49 h 156"/>
                  <a:gd name="T6" fmla="*/ 273 w 282"/>
                  <a:gd name="T7" fmla="*/ 47 h 156"/>
                  <a:gd name="T8" fmla="*/ 271 w 282"/>
                  <a:gd name="T9" fmla="*/ 41 h 156"/>
                  <a:gd name="T10" fmla="*/ 265 w 282"/>
                  <a:gd name="T11" fmla="*/ 35 h 156"/>
                  <a:gd name="T12" fmla="*/ 268 w 282"/>
                  <a:gd name="T13" fmla="*/ 30 h 156"/>
                  <a:gd name="T14" fmla="*/ 271 w 282"/>
                  <a:gd name="T15" fmla="*/ 24 h 156"/>
                  <a:gd name="T16" fmla="*/ 271 w 282"/>
                  <a:gd name="T17" fmla="*/ 19 h 156"/>
                  <a:gd name="T18" fmla="*/ 269 w 282"/>
                  <a:gd name="T19" fmla="*/ 19 h 156"/>
                  <a:gd name="T20" fmla="*/ 260 w 282"/>
                  <a:gd name="T21" fmla="*/ 19 h 156"/>
                  <a:gd name="T22" fmla="*/ 258 w 282"/>
                  <a:gd name="T23" fmla="*/ 15 h 156"/>
                  <a:gd name="T24" fmla="*/ 254 w 282"/>
                  <a:gd name="T25" fmla="*/ 9 h 156"/>
                  <a:gd name="T26" fmla="*/ 165 w 282"/>
                  <a:gd name="T27" fmla="*/ 6 h 156"/>
                  <a:gd name="T28" fmla="*/ 10 w 282"/>
                  <a:gd name="T29" fmla="*/ 0 h 156"/>
                  <a:gd name="T30" fmla="*/ 0 w 282"/>
                  <a:gd name="T31" fmla="*/ 146 h 156"/>
                  <a:gd name="T32" fmla="*/ 133 w 282"/>
                  <a:gd name="T33" fmla="*/ 153 h 156"/>
                  <a:gd name="T34" fmla="*/ 282 w 282"/>
                  <a:gd name="T35" fmla="*/ 156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2" h="156">
                    <a:moveTo>
                      <a:pt x="282" y="156"/>
                    </a:moveTo>
                    <a:cubicBezTo>
                      <a:pt x="282" y="52"/>
                      <a:pt x="282" y="52"/>
                      <a:pt x="282" y="52"/>
                    </a:cubicBezTo>
                    <a:cubicBezTo>
                      <a:pt x="276" y="49"/>
                      <a:pt x="276" y="49"/>
                      <a:pt x="276" y="49"/>
                    </a:cubicBezTo>
                    <a:cubicBezTo>
                      <a:pt x="273" y="47"/>
                      <a:pt x="273" y="47"/>
                      <a:pt x="273" y="47"/>
                    </a:cubicBezTo>
                    <a:cubicBezTo>
                      <a:pt x="271" y="41"/>
                      <a:pt x="271" y="41"/>
                      <a:pt x="271" y="41"/>
                    </a:cubicBezTo>
                    <a:cubicBezTo>
                      <a:pt x="265" y="35"/>
                      <a:pt x="265" y="35"/>
                      <a:pt x="265" y="35"/>
                    </a:cubicBezTo>
                    <a:cubicBezTo>
                      <a:pt x="268" y="30"/>
                      <a:pt x="268" y="30"/>
                      <a:pt x="268" y="30"/>
                    </a:cubicBezTo>
                    <a:cubicBezTo>
                      <a:pt x="271" y="24"/>
                      <a:pt x="271" y="24"/>
                      <a:pt x="271" y="24"/>
                    </a:cubicBezTo>
                    <a:cubicBezTo>
                      <a:pt x="271" y="19"/>
                      <a:pt x="271" y="19"/>
                      <a:pt x="271" y="19"/>
                    </a:cubicBezTo>
                    <a:cubicBezTo>
                      <a:pt x="269" y="19"/>
                      <a:pt x="269" y="19"/>
                      <a:pt x="269" y="19"/>
                    </a:cubicBezTo>
                    <a:cubicBezTo>
                      <a:pt x="260" y="19"/>
                      <a:pt x="260" y="19"/>
                      <a:pt x="260" y="19"/>
                    </a:cubicBezTo>
                    <a:cubicBezTo>
                      <a:pt x="258" y="15"/>
                      <a:pt x="258" y="15"/>
                      <a:pt x="258" y="15"/>
                    </a:cubicBezTo>
                    <a:cubicBezTo>
                      <a:pt x="254" y="9"/>
                      <a:pt x="254" y="9"/>
                      <a:pt x="254" y="9"/>
                    </a:cubicBezTo>
                    <a:cubicBezTo>
                      <a:pt x="254" y="9"/>
                      <a:pt x="187" y="7"/>
                      <a:pt x="165" y="6"/>
                    </a:cubicBezTo>
                    <a:cubicBezTo>
                      <a:pt x="126" y="5"/>
                      <a:pt x="10" y="0"/>
                      <a:pt x="10" y="0"/>
                    </a:cubicBezTo>
                    <a:cubicBezTo>
                      <a:pt x="0" y="146"/>
                      <a:pt x="0" y="146"/>
                      <a:pt x="0" y="146"/>
                    </a:cubicBezTo>
                    <a:cubicBezTo>
                      <a:pt x="41" y="148"/>
                      <a:pt x="104" y="151"/>
                      <a:pt x="133" y="153"/>
                    </a:cubicBezTo>
                    <a:cubicBezTo>
                      <a:pt x="169" y="154"/>
                      <a:pt x="282" y="156"/>
                      <a:pt x="282" y="156"/>
                    </a:cubicBez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2" name="Freeform 12">
                <a:extLst>
                  <a:ext uri="{FF2B5EF4-FFF2-40B4-BE49-F238E27FC236}">
                    <a16:creationId xmlns:a16="http://schemas.microsoft.com/office/drawing/2014/main" id="{B032083C-3AD3-654E-9D74-DFAB6D55AC34}"/>
                  </a:ext>
                </a:extLst>
              </p:cNvPr>
              <p:cNvSpPr>
                <a:spLocks/>
              </p:cNvSpPr>
              <p:nvPr/>
            </p:nvSpPr>
            <p:spPr bwMode="auto">
              <a:xfrm>
                <a:off x="6279748" y="2242392"/>
                <a:ext cx="446907" cy="225984"/>
              </a:xfrm>
              <a:custGeom>
                <a:avLst/>
                <a:gdLst>
                  <a:gd name="T0" fmla="*/ 313 w 313"/>
                  <a:gd name="T1" fmla="*/ 158 h 158"/>
                  <a:gd name="T2" fmla="*/ 313 w 313"/>
                  <a:gd name="T3" fmla="*/ 158 h 158"/>
                  <a:gd name="T4" fmla="*/ 313 w 313"/>
                  <a:gd name="T5" fmla="*/ 158 h 158"/>
                  <a:gd name="T6" fmla="*/ 311 w 313"/>
                  <a:gd name="T7" fmla="*/ 154 h 158"/>
                  <a:gd name="T8" fmla="*/ 310 w 313"/>
                  <a:gd name="T9" fmla="*/ 148 h 158"/>
                  <a:gd name="T10" fmla="*/ 304 w 313"/>
                  <a:gd name="T11" fmla="*/ 146 h 158"/>
                  <a:gd name="T12" fmla="*/ 304 w 313"/>
                  <a:gd name="T13" fmla="*/ 145 h 158"/>
                  <a:gd name="T14" fmla="*/ 302 w 313"/>
                  <a:gd name="T15" fmla="*/ 142 h 158"/>
                  <a:gd name="T16" fmla="*/ 304 w 313"/>
                  <a:gd name="T17" fmla="*/ 140 h 158"/>
                  <a:gd name="T18" fmla="*/ 303 w 313"/>
                  <a:gd name="T19" fmla="*/ 135 h 158"/>
                  <a:gd name="T20" fmla="*/ 300 w 313"/>
                  <a:gd name="T21" fmla="*/ 133 h 158"/>
                  <a:gd name="T22" fmla="*/ 299 w 313"/>
                  <a:gd name="T23" fmla="*/ 130 h 158"/>
                  <a:gd name="T24" fmla="*/ 297 w 313"/>
                  <a:gd name="T25" fmla="*/ 123 h 158"/>
                  <a:gd name="T26" fmla="*/ 297 w 313"/>
                  <a:gd name="T27" fmla="*/ 113 h 158"/>
                  <a:gd name="T28" fmla="*/ 296 w 313"/>
                  <a:gd name="T29" fmla="*/ 111 h 158"/>
                  <a:gd name="T30" fmla="*/ 294 w 313"/>
                  <a:gd name="T31" fmla="*/ 108 h 158"/>
                  <a:gd name="T32" fmla="*/ 295 w 313"/>
                  <a:gd name="T33" fmla="*/ 104 h 158"/>
                  <a:gd name="T34" fmla="*/ 295 w 313"/>
                  <a:gd name="T35" fmla="*/ 94 h 158"/>
                  <a:gd name="T36" fmla="*/ 293 w 313"/>
                  <a:gd name="T37" fmla="*/ 87 h 158"/>
                  <a:gd name="T38" fmla="*/ 291 w 313"/>
                  <a:gd name="T39" fmla="*/ 85 h 158"/>
                  <a:gd name="T40" fmla="*/ 289 w 313"/>
                  <a:gd name="T41" fmla="*/ 85 h 158"/>
                  <a:gd name="T42" fmla="*/ 288 w 313"/>
                  <a:gd name="T43" fmla="*/ 83 h 158"/>
                  <a:gd name="T44" fmla="*/ 287 w 313"/>
                  <a:gd name="T45" fmla="*/ 78 h 158"/>
                  <a:gd name="T46" fmla="*/ 286 w 313"/>
                  <a:gd name="T47" fmla="*/ 74 h 158"/>
                  <a:gd name="T48" fmla="*/ 289 w 313"/>
                  <a:gd name="T49" fmla="*/ 73 h 158"/>
                  <a:gd name="T50" fmla="*/ 289 w 313"/>
                  <a:gd name="T51" fmla="*/ 72 h 158"/>
                  <a:gd name="T52" fmla="*/ 288 w 313"/>
                  <a:gd name="T53" fmla="*/ 71 h 158"/>
                  <a:gd name="T54" fmla="*/ 287 w 313"/>
                  <a:gd name="T55" fmla="*/ 68 h 158"/>
                  <a:gd name="T56" fmla="*/ 285 w 313"/>
                  <a:gd name="T57" fmla="*/ 65 h 158"/>
                  <a:gd name="T58" fmla="*/ 283 w 313"/>
                  <a:gd name="T59" fmla="*/ 60 h 158"/>
                  <a:gd name="T60" fmla="*/ 281 w 313"/>
                  <a:gd name="T61" fmla="*/ 54 h 158"/>
                  <a:gd name="T62" fmla="*/ 278 w 313"/>
                  <a:gd name="T63" fmla="*/ 49 h 158"/>
                  <a:gd name="T64" fmla="*/ 275 w 313"/>
                  <a:gd name="T65" fmla="*/ 40 h 158"/>
                  <a:gd name="T66" fmla="*/ 272 w 313"/>
                  <a:gd name="T67" fmla="*/ 36 h 158"/>
                  <a:gd name="T68" fmla="*/ 271 w 313"/>
                  <a:gd name="T69" fmla="*/ 35 h 158"/>
                  <a:gd name="T70" fmla="*/ 267 w 313"/>
                  <a:gd name="T71" fmla="*/ 32 h 158"/>
                  <a:gd name="T72" fmla="*/ 260 w 313"/>
                  <a:gd name="T73" fmla="*/ 27 h 158"/>
                  <a:gd name="T74" fmla="*/ 255 w 313"/>
                  <a:gd name="T75" fmla="*/ 25 h 158"/>
                  <a:gd name="T76" fmla="*/ 250 w 313"/>
                  <a:gd name="T77" fmla="*/ 23 h 158"/>
                  <a:gd name="T78" fmla="*/ 246 w 313"/>
                  <a:gd name="T79" fmla="*/ 19 h 158"/>
                  <a:gd name="T80" fmla="*/ 239 w 313"/>
                  <a:gd name="T81" fmla="*/ 18 h 158"/>
                  <a:gd name="T82" fmla="*/ 230 w 313"/>
                  <a:gd name="T83" fmla="*/ 19 h 158"/>
                  <a:gd name="T84" fmla="*/ 227 w 313"/>
                  <a:gd name="T85" fmla="*/ 19 h 158"/>
                  <a:gd name="T86" fmla="*/ 224 w 313"/>
                  <a:gd name="T87" fmla="*/ 20 h 158"/>
                  <a:gd name="T88" fmla="*/ 222 w 313"/>
                  <a:gd name="T89" fmla="*/ 22 h 158"/>
                  <a:gd name="T90" fmla="*/ 219 w 313"/>
                  <a:gd name="T91" fmla="*/ 21 h 158"/>
                  <a:gd name="T92" fmla="*/ 216 w 313"/>
                  <a:gd name="T93" fmla="*/ 19 h 158"/>
                  <a:gd name="T94" fmla="*/ 210 w 313"/>
                  <a:gd name="T95" fmla="*/ 16 h 158"/>
                  <a:gd name="T96" fmla="*/ 202 w 313"/>
                  <a:gd name="T97" fmla="*/ 12 h 158"/>
                  <a:gd name="T98" fmla="*/ 10 w 313"/>
                  <a:gd name="T99" fmla="*/ 0 h 158"/>
                  <a:gd name="T100" fmla="*/ 0 w 313"/>
                  <a:gd name="T101" fmla="*/ 95 h 158"/>
                  <a:gd name="T102" fmla="*/ 73 w 313"/>
                  <a:gd name="T103" fmla="*/ 102 h 158"/>
                  <a:gd name="T104" fmla="*/ 69 w 313"/>
                  <a:gd name="T105" fmla="*/ 149 h 158"/>
                  <a:gd name="T106" fmla="*/ 69 w 313"/>
                  <a:gd name="T107" fmla="*/ 149 h 158"/>
                  <a:gd name="T108" fmla="*/ 224 w 313"/>
                  <a:gd name="T109" fmla="*/ 155 h 158"/>
                  <a:gd name="T110" fmla="*/ 313 w 313"/>
                  <a:gd name="T111" fmla="*/ 158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3" h="158">
                    <a:moveTo>
                      <a:pt x="313" y="158"/>
                    </a:moveTo>
                    <a:cubicBezTo>
                      <a:pt x="313" y="158"/>
                      <a:pt x="313" y="158"/>
                      <a:pt x="313" y="158"/>
                    </a:cubicBezTo>
                    <a:cubicBezTo>
                      <a:pt x="313" y="158"/>
                      <a:pt x="313" y="158"/>
                      <a:pt x="313" y="158"/>
                    </a:cubicBezTo>
                    <a:cubicBezTo>
                      <a:pt x="311" y="154"/>
                      <a:pt x="311" y="154"/>
                      <a:pt x="311" y="154"/>
                    </a:cubicBezTo>
                    <a:cubicBezTo>
                      <a:pt x="310" y="148"/>
                      <a:pt x="310" y="148"/>
                      <a:pt x="310" y="148"/>
                    </a:cubicBezTo>
                    <a:cubicBezTo>
                      <a:pt x="310" y="148"/>
                      <a:pt x="305" y="147"/>
                      <a:pt x="304" y="146"/>
                    </a:cubicBezTo>
                    <a:cubicBezTo>
                      <a:pt x="303" y="145"/>
                      <a:pt x="304" y="145"/>
                      <a:pt x="304" y="145"/>
                    </a:cubicBezTo>
                    <a:cubicBezTo>
                      <a:pt x="302" y="142"/>
                      <a:pt x="302" y="142"/>
                      <a:pt x="302" y="142"/>
                    </a:cubicBezTo>
                    <a:cubicBezTo>
                      <a:pt x="304" y="140"/>
                      <a:pt x="304" y="140"/>
                      <a:pt x="304" y="140"/>
                    </a:cubicBezTo>
                    <a:cubicBezTo>
                      <a:pt x="303" y="135"/>
                      <a:pt x="303" y="135"/>
                      <a:pt x="303" y="135"/>
                    </a:cubicBezTo>
                    <a:cubicBezTo>
                      <a:pt x="300" y="133"/>
                      <a:pt x="300" y="133"/>
                      <a:pt x="300" y="133"/>
                    </a:cubicBezTo>
                    <a:cubicBezTo>
                      <a:pt x="299" y="130"/>
                      <a:pt x="299" y="130"/>
                      <a:pt x="299" y="130"/>
                    </a:cubicBezTo>
                    <a:cubicBezTo>
                      <a:pt x="297" y="123"/>
                      <a:pt x="297" y="123"/>
                      <a:pt x="297" y="123"/>
                    </a:cubicBezTo>
                    <a:cubicBezTo>
                      <a:pt x="297" y="113"/>
                      <a:pt x="297" y="113"/>
                      <a:pt x="297" y="113"/>
                    </a:cubicBezTo>
                    <a:cubicBezTo>
                      <a:pt x="296" y="111"/>
                      <a:pt x="296" y="111"/>
                      <a:pt x="296" y="111"/>
                    </a:cubicBezTo>
                    <a:cubicBezTo>
                      <a:pt x="294" y="108"/>
                      <a:pt x="294" y="108"/>
                      <a:pt x="294" y="108"/>
                    </a:cubicBezTo>
                    <a:cubicBezTo>
                      <a:pt x="295" y="104"/>
                      <a:pt x="295" y="104"/>
                      <a:pt x="295" y="104"/>
                    </a:cubicBezTo>
                    <a:cubicBezTo>
                      <a:pt x="295" y="94"/>
                      <a:pt x="295" y="94"/>
                      <a:pt x="295" y="94"/>
                    </a:cubicBezTo>
                    <a:cubicBezTo>
                      <a:pt x="293" y="87"/>
                      <a:pt x="293" y="87"/>
                      <a:pt x="293" y="87"/>
                    </a:cubicBezTo>
                    <a:cubicBezTo>
                      <a:pt x="291" y="85"/>
                      <a:pt x="291" y="85"/>
                      <a:pt x="291" y="85"/>
                    </a:cubicBezTo>
                    <a:cubicBezTo>
                      <a:pt x="289" y="85"/>
                      <a:pt x="289" y="85"/>
                      <a:pt x="289" y="85"/>
                    </a:cubicBezTo>
                    <a:cubicBezTo>
                      <a:pt x="288" y="83"/>
                      <a:pt x="288" y="83"/>
                      <a:pt x="288" y="83"/>
                    </a:cubicBezTo>
                    <a:cubicBezTo>
                      <a:pt x="287" y="78"/>
                      <a:pt x="287" y="78"/>
                      <a:pt x="287" y="78"/>
                    </a:cubicBezTo>
                    <a:cubicBezTo>
                      <a:pt x="286" y="74"/>
                      <a:pt x="286" y="74"/>
                      <a:pt x="286" y="74"/>
                    </a:cubicBezTo>
                    <a:cubicBezTo>
                      <a:pt x="289" y="73"/>
                      <a:pt x="289" y="73"/>
                      <a:pt x="289" y="73"/>
                    </a:cubicBezTo>
                    <a:cubicBezTo>
                      <a:pt x="289" y="72"/>
                      <a:pt x="289" y="72"/>
                      <a:pt x="289" y="72"/>
                    </a:cubicBezTo>
                    <a:cubicBezTo>
                      <a:pt x="288" y="71"/>
                      <a:pt x="288" y="71"/>
                      <a:pt x="288" y="71"/>
                    </a:cubicBezTo>
                    <a:cubicBezTo>
                      <a:pt x="287" y="68"/>
                      <a:pt x="287" y="68"/>
                      <a:pt x="287" y="68"/>
                    </a:cubicBezTo>
                    <a:cubicBezTo>
                      <a:pt x="285" y="65"/>
                      <a:pt x="285" y="65"/>
                      <a:pt x="285" y="65"/>
                    </a:cubicBezTo>
                    <a:cubicBezTo>
                      <a:pt x="283" y="60"/>
                      <a:pt x="283" y="60"/>
                      <a:pt x="283" y="60"/>
                    </a:cubicBezTo>
                    <a:cubicBezTo>
                      <a:pt x="281" y="54"/>
                      <a:pt x="281" y="54"/>
                      <a:pt x="281" y="54"/>
                    </a:cubicBezTo>
                    <a:cubicBezTo>
                      <a:pt x="278" y="49"/>
                      <a:pt x="278" y="49"/>
                      <a:pt x="278" y="49"/>
                    </a:cubicBezTo>
                    <a:cubicBezTo>
                      <a:pt x="275" y="40"/>
                      <a:pt x="275" y="40"/>
                      <a:pt x="275" y="40"/>
                    </a:cubicBezTo>
                    <a:cubicBezTo>
                      <a:pt x="272" y="36"/>
                      <a:pt x="272" y="36"/>
                      <a:pt x="272" y="36"/>
                    </a:cubicBezTo>
                    <a:cubicBezTo>
                      <a:pt x="271" y="35"/>
                      <a:pt x="271" y="35"/>
                      <a:pt x="271" y="35"/>
                    </a:cubicBezTo>
                    <a:cubicBezTo>
                      <a:pt x="267" y="32"/>
                      <a:pt x="267" y="32"/>
                      <a:pt x="267" y="32"/>
                    </a:cubicBezTo>
                    <a:cubicBezTo>
                      <a:pt x="260" y="27"/>
                      <a:pt x="260" y="27"/>
                      <a:pt x="260" y="27"/>
                    </a:cubicBezTo>
                    <a:cubicBezTo>
                      <a:pt x="255" y="25"/>
                      <a:pt x="255" y="25"/>
                      <a:pt x="255" y="25"/>
                    </a:cubicBezTo>
                    <a:cubicBezTo>
                      <a:pt x="250" y="23"/>
                      <a:pt x="250" y="23"/>
                      <a:pt x="250" y="23"/>
                    </a:cubicBezTo>
                    <a:cubicBezTo>
                      <a:pt x="246" y="19"/>
                      <a:pt x="246" y="19"/>
                      <a:pt x="246" y="19"/>
                    </a:cubicBezTo>
                    <a:cubicBezTo>
                      <a:pt x="239" y="18"/>
                      <a:pt x="239" y="18"/>
                      <a:pt x="239" y="18"/>
                    </a:cubicBezTo>
                    <a:cubicBezTo>
                      <a:pt x="230" y="19"/>
                      <a:pt x="230" y="19"/>
                      <a:pt x="230" y="19"/>
                    </a:cubicBezTo>
                    <a:cubicBezTo>
                      <a:pt x="227" y="19"/>
                      <a:pt x="227" y="19"/>
                      <a:pt x="227" y="19"/>
                    </a:cubicBezTo>
                    <a:cubicBezTo>
                      <a:pt x="224" y="20"/>
                      <a:pt x="224" y="20"/>
                      <a:pt x="224" y="20"/>
                    </a:cubicBezTo>
                    <a:cubicBezTo>
                      <a:pt x="222" y="22"/>
                      <a:pt x="222" y="22"/>
                      <a:pt x="222" y="22"/>
                    </a:cubicBezTo>
                    <a:cubicBezTo>
                      <a:pt x="219" y="21"/>
                      <a:pt x="219" y="21"/>
                      <a:pt x="219" y="21"/>
                    </a:cubicBezTo>
                    <a:cubicBezTo>
                      <a:pt x="216" y="19"/>
                      <a:pt x="216" y="19"/>
                      <a:pt x="216" y="19"/>
                    </a:cubicBezTo>
                    <a:cubicBezTo>
                      <a:pt x="210" y="16"/>
                      <a:pt x="210" y="16"/>
                      <a:pt x="210" y="16"/>
                    </a:cubicBezTo>
                    <a:cubicBezTo>
                      <a:pt x="202" y="12"/>
                      <a:pt x="202" y="12"/>
                      <a:pt x="202" y="12"/>
                    </a:cubicBezTo>
                    <a:cubicBezTo>
                      <a:pt x="10" y="0"/>
                      <a:pt x="10" y="0"/>
                      <a:pt x="10" y="0"/>
                    </a:cubicBezTo>
                    <a:cubicBezTo>
                      <a:pt x="0" y="95"/>
                      <a:pt x="0" y="95"/>
                      <a:pt x="0" y="95"/>
                    </a:cubicBezTo>
                    <a:cubicBezTo>
                      <a:pt x="73" y="102"/>
                      <a:pt x="73" y="102"/>
                      <a:pt x="73" y="102"/>
                    </a:cubicBezTo>
                    <a:cubicBezTo>
                      <a:pt x="69" y="149"/>
                      <a:pt x="69" y="149"/>
                      <a:pt x="69" y="149"/>
                    </a:cubicBezTo>
                    <a:cubicBezTo>
                      <a:pt x="69" y="149"/>
                      <a:pt x="69" y="149"/>
                      <a:pt x="69" y="149"/>
                    </a:cubicBezTo>
                    <a:cubicBezTo>
                      <a:pt x="75" y="149"/>
                      <a:pt x="186" y="154"/>
                      <a:pt x="224" y="155"/>
                    </a:cubicBezTo>
                    <a:cubicBezTo>
                      <a:pt x="246" y="156"/>
                      <a:pt x="313" y="158"/>
                      <a:pt x="313" y="158"/>
                    </a:cubicBez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3" name="Freeform 13">
                <a:extLst>
                  <a:ext uri="{FF2B5EF4-FFF2-40B4-BE49-F238E27FC236}">
                    <a16:creationId xmlns:a16="http://schemas.microsoft.com/office/drawing/2014/main" id="{9860C645-F36D-0343-B04D-813F0C32A7C5}"/>
                  </a:ext>
                </a:extLst>
              </p:cNvPr>
              <p:cNvSpPr>
                <a:spLocks/>
              </p:cNvSpPr>
              <p:nvPr/>
            </p:nvSpPr>
            <p:spPr bwMode="auto">
              <a:xfrm>
                <a:off x="6293239" y="2040019"/>
                <a:ext cx="384509" cy="256340"/>
              </a:xfrm>
              <a:custGeom>
                <a:avLst/>
                <a:gdLst>
                  <a:gd name="T0" fmla="*/ 200 w 269"/>
                  <a:gd name="T1" fmla="*/ 158 h 180"/>
                  <a:gd name="T2" fmla="*/ 206 w 269"/>
                  <a:gd name="T3" fmla="*/ 161 h 180"/>
                  <a:gd name="T4" fmla="*/ 209 w 269"/>
                  <a:gd name="T5" fmla="*/ 163 h 180"/>
                  <a:gd name="T6" fmla="*/ 212 w 269"/>
                  <a:gd name="T7" fmla="*/ 164 h 180"/>
                  <a:gd name="T8" fmla="*/ 214 w 269"/>
                  <a:gd name="T9" fmla="*/ 162 h 180"/>
                  <a:gd name="T10" fmla="*/ 217 w 269"/>
                  <a:gd name="T11" fmla="*/ 161 h 180"/>
                  <a:gd name="T12" fmla="*/ 220 w 269"/>
                  <a:gd name="T13" fmla="*/ 161 h 180"/>
                  <a:gd name="T14" fmla="*/ 229 w 269"/>
                  <a:gd name="T15" fmla="*/ 160 h 180"/>
                  <a:gd name="T16" fmla="*/ 236 w 269"/>
                  <a:gd name="T17" fmla="*/ 161 h 180"/>
                  <a:gd name="T18" fmla="*/ 240 w 269"/>
                  <a:gd name="T19" fmla="*/ 165 h 180"/>
                  <a:gd name="T20" fmla="*/ 245 w 269"/>
                  <a:gd name="T21" fmla="*/ 167 h 180"/>
                  <a:gd name="T22" fmla="*/ 250 w 269"/>
                  <a:gd name="T23" fmla="*/ 169 h 180"/>
                  <a:gd name="T24" fmla="*/ 257 w 269"/>
                  <a:gd name="T25" fmla="*/ 174 h 180"/>
                  <a:gd name="T26" fmla="*/ 261 w 269"/>
                  <a:gd name="T27" fmla="*/ 177 h 180"/>
                  <a:gd name="T28" fmla="*/ 262 w 269"/>
                  <a:gd name="T29" fmla="*/ 178 h 180"/>
                  <a:gd name="T30" fmla="*/ 263 w 269"/>
                  <a:gd name="T31" fmla="*/ 180 h 180"/>
                  <a:gd name="T32" fmla="*/ 263 w 269"/>
                  <a:gd name="T33" fmla="*/ 180 h 180"/>
                  <a:gd name="T34" fmla="*/ 263 w 269"/>
                  <a:gd name="T35" fmla="*/ 177 h 180"/>
                  <a:gd name="T36" fmla="*/ 263 w 269"/>
                  <a:gd name="T37" fmla="*/ 173 h 180"/>
                  <a:gd name="T38" fmla="*/ 259 w 269"/>
                  <a:gd name="T39" fmla="*/ 170 h 180"/>
                  <a:gd name="T40" fmla="*/ 259 w 269"/>
                  <a:gd name="T41" fmla="*/ 167 h 180"/>
                  <a:gd name="T42" fmla="*/ 260 w 269"/>
                  <a:gd name="T43" fmla="*/ 164 h 180"/>
                  <a:gd name="T44" fmla="*/ 263 w 269"/>
                  <a:gd name="T45" fmla="*/ 163 h 180"/>
                  <a:gd name="T46" fmla="*/ 263 w 269"/>
                  <a:gd name="T47" fmla="*/ 156 h 180"/>
                  <a:gd name="T48" fmla="*/ 264 w 269"/>
                  <a:gd name="T49" fmla="*/ 153 h 180"/>
                  <a:gd name="T50" fmla="*/ 266 w 269"/>
                  <a:gd name="T51" fmla="*/ 152 h 180"/>
                  <a:gd name="T52" fmla="*/ 266 w 269"/>
                  <a:gd name="T53" fmla="*/ 148 h 180"/>
                  <a:gd name="T54" fmla="*/ 264 w 269"/>
                  <a:gd name="T55" fmla="*/ 143 h 180"/>
                  <a:gd name="T56" fmla="*/ 262 w 269"/>
                  <a:gd name="T57" fmla="*/ 142 h 180"/>
                  <a:gd name="T58" fmla="*/ 263 w 269"/>
                  <a:gd name="T59" fmla="*/ 137 h 180"/>
                  <a:gd name="T60" fmla="*/ 263 w 269"/>
                  <a:gd name="T61" fmla="*/ 134 h 180"/>
                  <a:gd name="T62" fmla="*/ 266 w 269"/>
                  <a:gd name="T63" fmla="*/ 134 h 180"/>
                  <a:gd name="T64" fmla="*/ 269 w 269"/>
                  <a:gd name="T65" fmla="*/ 47 h 180"/>
                  <a:gd name="T66" fmla="*/ 266 w 269"/>
                  <a:gd name="T67" fmla="*/ 44 h 180"/>
                  <a:gd name="T68" fmla="*/ 264 w 269"/>
                  <a:gd name="T69" fmla="*/ 41 h 180"/>
                  <a:gd name="T70" fmla="*/ 259 w 269"/>
                  <a:gd name="T71" fmla="*/ 39 h 180"/>
                  <a:gd name="T72" fmla="*/ 258 w 269"/>
                  <a:gd name="T73" fmla="*/ 36 h 180"/>
                  <a:gd name="T74" fmla="*/ 255 w 269"/>
                  <a:gd name="T75" fmla="*/ 33 h 180"/>
                  <a:gd name="T76" fmla="*/ 254 w 269"/>
                  <a:gd name="T77" fmla="*/ 31 h 180"/>
                  <a:gd name="T78" fmla="*/ 254 w 269"/>
                  <a:gd name="T79" fmla="*/ 29 h 180"/>
                  <a:gd name="T80" fmla="*/ 254 w 269"/>
                  <a:gd name="T81" fmla="*/ 27 h 180"/>
                  <a:gd name="T82" fmla="*/ 257 w 269"/>
                  <a:gd name="T83" fmla="*/ 24 h 180"/>
                  <a:gd name="T84" fmla="*/ 260 w 269"/>
                  <a:gd name="T85" fmla="*/ 21 h 180"/>
                  <a:gd name="T86" fmla="*/ 264 w 269"/>
                  <a:gd name="T87" fmla="*/ 17 h 180"/>
                  <a:gd name="T88" fmla="*/ 263 w 269"/>
                  <a:gd name="T89" fmla="*/ 15 h 180"/>
                  <a:gd name="T90" fmla="*/ 263 w 269"/>
                  <a:gd name="T91" fmla="*/ 14 h 180"/>
                  <a:gd name="T92" fmla="*/ 136 w 269"/>
                  <a:gd name="T93" fmla="*/ 8 h 180"/>
                  <a:gd name="T94" fmla="*/ 14 w 269"/>
                  <a:gd name="T95" fmla="*/ 0 h 180"/>
                  <a:gd name="T96" fmla="*/ 0 w 269"/>
                  <a:gd name="T97" fmla="*/ 142 h 180"/>
                  <a:gd name="T98" fmla="*/ 192 w 269"/>
                  <a:gd name="T99" fmla="*/ 154 h 180"/>
                  <a:gd name="T100" fmla="*/ 200 w 269"/>
                  <a:gd name="T101" fmla="*/ 15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9" h="180">
                    <a:moveTo>
                      <a:pt x="200" y="158"/>
                    </a:moveTo>
                    <a:cubicBezTo>
                      <a:pt x="206" y="161"/>
                      <a:pt x="206" y="161"/>
                      <a:pt x="206" y="161"/>
                    </a:cubicBezTo>
                    <a:cubicBezTo>
                      <a:pt x="209" y="163"/>
                      <a:pt x="209" y="163"/>
                      <a:pt x="209" y="163"/>
                    </a:cubicBezTo>
                    <a:cubicBezTo>
                      <a:pt x="212" y="164"/>
                      <a:pt x="212" y="164"/>
                      <a:pt x="212" y="164"/>
                    </a:cubicBezTo>
                    <a:cubicBezTo>
                      <a:pt x="214" y="162"/>
                      <a:pt x="214" y="162"/>
                      <a:pt x="214" y="162"/>
                    </a:cubicBezTo>
                    <a:cubicBezTo>
                      <a:pt x="217" y="161"/>
                      <a:pt x="217" y="161"/>
                      <a:pt x="217" y="161"/>
                    </a:cubicBezTo>
                    <a:cubicBezTo>
                      <a:pt x="220" y="161"/>
                      <a:pt x="220" y="161"/>
                      <a:pt x="220" y="161"/>
                    </a:cubicBezTo>
                    <a:cubicBezTo>
                      <a:pt x="229" y="160"/>
                      <a:pt x="229" y="160"/>
                      <a:pt x="229" y="160"/>
                    </a:cubicBezTo>
                    <a:cubicBezTo>
                      <a:pt x="236" y="161"/>
                      <a:pt x="236" y="161"/>
                      <a:pt x="236" y="161"/>
                    </a:cubicBezTo>
                    <a:cubicBezTo>
                      <a:pt x="240" y="165"/>
                      <a:pt x="240" y="165"/>
                      <a:pt x="240" y="165"/>
                    </a:cubicBezTo>
                    <a:cubicBezTo>
                      <a:pt x="245" y="167"/>
                      <a:pt x="245" y="167"/>
                      <a:pt x="245" y="167"/>
                    </a:cubicBezTo>
                    <a:cubicBezTo>
                      <a:pt x="250" y="169"/>
                      <a:pt x="250" y="169"/>
                      <a:pt x="250" y="169"/>
                    </a:cubicBezTo>
                    <a:cubicBezTo>
                      <a:pt x="257" y="174"/>
                      <a:pt x="257" y="174"/>
                      <a:pt x="257" y="174"/>
                    </a:cubicBezTo>
                    <a:cubicBezTo>
                      <a:pt x="261" y="177"/>
                      <a:pt x="261" y="177"/>
                      <a:pt x="261" y="177"/>
                    </a:cubicBezTo>
                    <a:cubicBezTo>
                      <a:pt x="262" y="178"/>
                      <a:pt x="262" y="178"/>
                      <a:pt x="262" y="178"/>
                    </a:cubicBezTo>
                    <a:cubicBezTo>
                      <a:pt x="263" y="180"/>
                      <a:pt x="263" y="180"/>
                      <a:pt x="263" y="180"/>
                    </a:cubicBezTo>
                    <a:cubicBezTo>
                      <a:pt x="263" y="180"/>
                      <a:pt x="263" y="180"/>
                      <a:pt x="263" y="180"/>
                    </a:cubicBezTo>
                    <a:cubicBezTo>
                      <a:pt x="263" y="177"/>
                      <a:pt x="263" y="177"/>
                      <a:pt x="263" y="177"/>
                    </a:cubicBezTo>
                    <a:cubicBezTo>
                      <a:pt x="263" y="173"/>
                      <a:pt x="263" y="173"/>
                      <a:pt x="263" y="173"/>
                    </a:cubicBezTo>
                    <a:cubicBezTo>
                      <a:pt x="259" y="170"/>
                      <a:pt x="259" y="170"/>
                      <a:pt x="259" y="170"/>
                    </a:cubicBezTo>
                    <a:cubicBezTo>
                      <a:pt x="259" y="167"/>
                      <a:pt x="259" y="167"/>
                      <a:pt x="259" y="167"/>
                    </a:cubicBezTo>
                    <a:cubicBezTo>
                      <a:pt x="260" y="164"/>
                      <a:pt x="260" y="164"/>
                      <a:pt x="260" y="164"/>
                    </a:cubicBezTo>
                    <a:cubicBezTo>
                      <a:pt x="263" y="163"/>
                      <a:pt x="263" y="163"/>
                      <a:pt x="263" y="163"/>
                    </a:cubicBezTo>
                    <a:cubicBezTo>
                      <a:pt x="263" y="156"/>
                      <a:pt x="263" y="156"/>
                      <a:pt x="263" y="156"/>
                    </a:cubicBezTo>
                    <a:cubicBezTo>
                      <a:pt x="264" y="153"/>
                      <a:pt x="264" y="153"/>
                      <a:pt x="264" y="153"/>
                    </a:cubicBezTo>
                    <a:cubicBezTo>
                      <a:pt x="266" y="152"/>
                      <a:pt x="266" y="152"/>
                      <a:pt x="266" y="152"/>
                    </a:cubicBezTo>
                    <a:cubicBezTo>
                      <a:pt x="266" y="148"/>
                      <a:pt x="266" y="148"/>
                      <a:pt x="266" y="148"/>
                    </a:cubicBezTo>
                    <a:cubicBezTo>
                      <a:pt x="264" y="143"/>
                      <a:pt x="264" y="143"/>
                      <a:pt x="264" y="143"/>
                    </a:cubicBezTo>
                    <a:cubicBezTo>
                      <a:pt x="262" y="142"/>
                      <a:pt x="262" y="142"/>
                      <a:pt x="262" y="142"/>
                    </a:cubicBezTo>
                    <a:cubicBezTo>
                      <a:pt x="263" y="137"/>
                      <a:pt x="263" y="137"/>
                      <a:pt x="263" y="137"/>
                    </a:cubicBezTo>
                    <a:cubicBezTo>
                      <a:pt x="263" y="134"/>
                      <a:pt x="263" y="134"/>
                      <a:pt x="263" y="134"/>
                    </a:cubicBezTo>
                    <a:cubicBezTo>
                      <a:pt x="266" y="134"/>
                      <a:pt x="266" y="134"/>
                      <a:pt x="266" y="134"/>
                    </a:cubicBezTo>
                    <a:cubicBezTo>
                      <a:pt x="269" y="47"/>
                      <a:pt x="269" y="47"/>
                      <a:pt x="269" y="47"/>
                    </a:cubicBezTo>
                    <a:cubicBezTo>
                      <a:pt x="266" y="44"/>
                      <a:pt x="266" y="44"/>
                      <a:pt x="266" y="44"/>
                    </a:cubicBezTo>
                    <a:cubicBezTo>
                      <a:pt x="264" y="41"/>
                      <a:pt x="264" y="41"/>
                      <a:pt x="264" y="41"/>
                    </a:cubicBezTo>
                    <a:cubicBezTo>
                      <a:pt x="259" y="39"/>
                      <a:pt x="259" y="39"/>
                      <a:pt x="259" y="39"/>
                    </a:cubicBezTo>
                    <a:cubicBezTo>
                      <a:pt x="258" y="36"/>
                      <a:pt x="258" y="36"/>
                      <a:pt x="258" y="36"/>
                    </a:cubicBezTo>
                    <a:cubicBezTo>
                      <a:pt x="255" y="33"/>
                      <a:pt x="255" y="33"/>
                      <a:pt x="255" y="33"/>
                    </a:cubicBezTo>
                    <a:cubicBezTo>
                      <a:pt x="254" y="31"/>
                      <a:pt x="254" y="31"/>
                      <a:pt x="254" y="31"/>
                    </a:cubicBezTo>
                    <a:cubicBezTo>
                      <a:pt x="254" y="29"/>
                      <a:pt x="254" y="29"/>
                      <a:pt x="254" y="29"/>
                    </a:cubicBezTo>
                    <a:cubicBezTo>
                      <a:pt x="254" y="27"/>
                      <a:pt x="254" y="27"/>
                      <a:pt x="254" y="27"/>
                    </a:cubicBezTo>
                    <a:cubicBezTo>
                      <a:pt x="257" y="24"/>
                      <a:pt x="257" y="24"/>
                      <a:pt x="257" y="24"/>
                    </a:cubicBezTo>
                    <a:cubicBezTo>
                      <a:pt x="260" y="21"/>
                      <a:pt x="260" y="21"/>
                      <a:pt x="260" y="21"/>
                    </a:cubicBezTo>
                    <a:cubicBezTo>
                      <a:pt x="264" y="17"/>
                      <a:pt x="264" y="17"/>
                      <a:pt x="264" y="17"/>
                    </a:cubicBezTo>
                    <a:cubicBezTo>
                      <a:pt x="263" y="15"/>
                      <a:pt x="263" y="15"/>
                      <a:pt x="263" y="15"/>
                    </a:cubicBezTo>
                    <a:cubicBezTo>
                      <a:pt x="263" y="14"/>
                      <a:pt x="263" y="14"/>
                      <a:pt x="263" y="14"/>
                    </a:cubicBezTo>
                    <a:cubicBezTo>
                      <a:pt x="263" y="14"/>
                      <a:pt x="167" y="10"/>
                      <a:pt x="136" y="8"/>
                    </a:cubicBezTo>
                    <a:cubicBezTo>
                      <a:pt x="105" y="6"/>
                      <a:pt x="14" y="0"/>
                      <a:pt x="14" y="0"/>
                    </a:cubicBezTo>
                    <a:cubicBezTo>
                      <a:pt x="0" y="142"/>
                      <a:pt x="0" y="142"/>
                      <a:pt x="0" y="142"/>
                    </a:cubicBezTo>
                    <a:cubicBezTo>
                      <a:pt x="192" y="154"/>
                      <a:pt x="192" y="154"/>
                      <a:pt x="192" y="154"/>
                    </a:cubicBezTo>
                    <a:lnTo>
                      <a:pt x="200" y="158"/>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4" name="Freeform 14">
                <a:extLst>
                  <a:ext uri="{FF2B5EF4-FFF2-40B4-BE49-F238E27FC236}">
                    <a16:creationId xmlns:a16="http://schemas.microsoft.com/office/drawing/2014/main" id="{E183A9C8-E496-3346-8761-18B3CCD4375D}"/>
                  </a:ext>
                </a:extLst>
              </p:cNvPr>
              <p:cNvSpPr>
                <a:spLocks/>
              </p:cNvSpPr>
              <p:nvPr/>
            </p:nvSpPr>
            <p:spPr bwMode="auto">
              <a:xfrm>
                <a:off x="5922222" y="2058569"/>
                <a:ext cx="386195" cy="318738"/>
              </a:xfrm>
              <a:custGeom>
                <a:avLst/>
                <a:gdLst>
                  <a:gd name="T0" fmla="*/ 229 w 229"/>
                  <a:gd name="T1" fmla="*/ 27 h 189"/>
                  <a:gd name="T2" fmla="*/ 228 w 229"/>
                  <a:gd name="T3" fmla="*/ 27 h 189"/>
                  <a:gd name="T4" fmla="*/ 28 w 229"/>
                  <a:gd name="T5" fmla="*/ 0 h 189"/>
                  <a:gd name="T6" fmla="*/ 24 w 229"/>
                  <a:gd name="T7" fmla="*/ 23 h 189"/>
                  <a:gd name="T8" fmla="*/ 7 w 229"/>
                  <a:gd name="T9" fmla="*/ 122 h 189"/>
                  <a:gd name="T10" fmla="*/ 0 w 229"/>
                  <a:gd name="T11" fmla="*/ 162 h 189"/>
                  <a:gd name="T12" fmla="*/ 61 w 229"/>
                  <a:gd name="T13" fmla="*/ 172 h 189"/>
                  <a:gd name="T14" fmla="*/ 212 w 229"/>
                  <a:gd name="T15" fmla="*/ 189 h 189"/>
                  <a:gd name="T16" fmla="*/ 220 w 229"/>
                  <a:gd name="T17" fmla="*/ 109 h 189"/>
                  <a:gd name="T18" fmla="*/ 229 w 229"/>
                  <a:gd name="T19" fmla="*/ 2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9" h="189">
                    <a:moveTo>
                      <a:pt x="229" y="27"/>
                    </a:moveTo>
                    <a:lnTo>
                      <a:pt x="228" y="27"/>
                    </a:lnTo>
                    <a:lnTo>
                      <a:pt x="28" y="0"/>
                    </a:lnTo>
                    <a:lnTo>
                      <a:pt x="24" y="23"/>
                    </a:lnTo>
                    <a:lnTo>
                      <a:pt x="7" y="122"/>
                    </a:lnTo>
                    <a:lnTo>
                      <a:pt x="0" y="162"/>
                    </a:lnTo>
                    <a:lnTo>
                      <a:pt x="61" y="172"/>
                    </a:lnTo>
                    <a:lnTo>
                      <a:pt x="212" y="189"/>
                    </a:lnTo>
                    <a:lnTo>
                      <a:pt x="220" y="109"/>
                    </a:lnTo>
                    <a:lnTo>
                      <a:pt x="229" y="27"/>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5" name="Freeform 15">
                <a:extLst>
                  <a:ext uri="{FF2B5EF4-FFF2-40B4-BE49-F238E27FC236}">
                    <a16:creationId xmlns:a16="http://schemas.microsoft.com/office/drawing/2014/main" id="{25122C2C-8E04-044D-9A7C-3B67DEFADAC7}"/>
                  </a:ext>
                </a:extLst>
              </p:cNvPr>
              <p:cNvSpPr>
                <a:spLocks/>
              </p:cNvSpPr>
              <p:nvPr/>
            </p:nvSpPr>
            <p:spPr bwMode="auto">
              <a:xfrm>
                <a:off x="6313477" y="1829213"/>
                <a:ext cx="359212" cy="231044"/>
              </a:xfrm>
              <a:custGeom>
                <a:avLst/>
                <a:gdLst>
                  <a:gd name="T0" fmla="*/ 249 w 251"/>
                  <a:gd name="T1" fmla="*/ 161 h 162"/>
                  <a:gd name="T2" fmla="*/ 249 w 251"/>
                  <a:gd name="T3" fmla="*/ 162 h 162"/>
                  <a:gd name="T4" fmla="*/ 249 w 251"/>
                  <a:gd name="T5" fmla="*/ 162 h 162"/>
                  <a:gd name="T6" fmla="*/ 251 w 251"/>
                  <a:gd name="T7" fmla="*/ 160 h 162"/>
                  <a:gd name="T8" fmla="*/ 251 w 251"/>
                  <a:gd name="T9" fmla="*/ 155 h 162"/>
                  <a:gd name="T10" fmla="*/ 251 w 251"/>
                  <a:gd name="T11" fmla="*/ 150 h 162"/>
                  <a:gd name="T12" fmla="*/ 250 w 251"/>
                  <a:gd name="T13" fmla="*/ 144 h 162"/>
                  <a:gd name="T14" fmla="*/ 248 w 251"/>
                  <a:gd name="T15" fmla="*/ 141 h 162"/>
                  <a:gd name="T16" fmla="*/ 245 w 251"/>
                  <a:gd name="T17" fmla="*/ 138 h 162"/>
                  <a:gd name="T18" fmla="*/ 245 w 251"/>
                  <a:gd name="T19" fmla="*/ 131 h 162"/>
                  <a:gd name="T20" fmla="*/ 244 w 251"/>
                  <a:gd name="T21" fmla="*/ 129 h 162"/>
                  <a:gd name="T22" fmla="*/ 242 w 251"/>
                  <a:gd name="T23" fmla="*/ 126 h 162"/>
                  <a:gd name="T24" fmla="*/ 242 w 251"/>
                  <a:gd name="T25" fmla="*/ 117 h 162"/>
                  <a:gd name="T26" fmla="*/ 242 w 251"/>
                  <a:gd name="T27" fmla="*/ 103 h 162"/>
                  <a:gd name="T28" fmla="*/ 241 w 251"/>
                  <a:gd name="T29" fmla="*/ 86 h 162"/>
                  <a:gd name="T30" fmla="*/ 241 w 251"/>
                  <a:gd name="T31" fmla="*/ 77 h 162"/>
                  <a:gd name="T32" fmla="*/ 237 w 251"/>
                  <a:gd name="T33" fmla="*/ 70 h 162"/>
                  <a:gd name="T34" fmla="*/ 234 w 251"/>
                  <a:gd name="T35" fmla="*/ 60 h 162"/>
                  <a:gd name="T36" fmla="*/ 232 w 251"/>
                  <a:gd name="T37" fmla="*/ 54 h 162"/>
                  <a:gd name="T38" fmla="*/ 234 w 251"/>
                  <a:gd name="T39" fmla="*/ 47 h 162"/>
                  <a:gd name="T40" fmla="*/ 233 w 251"/>
                  <a:gd name="T41" fmla="*/ 41 h 162"/>
                  <a:gd name="T42" fmla="*/ 232 w 251"/>
                  <a:gd name="T43" fmla="*/ 39 h 162"/>
                  <a:gd name="T44" fmla="*/ 232 w 251"/>
                  <a:gd name="T45" fmla="*/ 34 h 162"/>
                  <a:gd name="T46" fmla="*/ 232 w 251"/>
                  <a:gd name="T47" fmla="*/ 33 h 162"/>
                  <a:gd name="T48" fmla="*/ 234 w 251"/>
                  <a:gd name="T49" fmla="*/ 31 h 162"/>
                  <a:gd name="T50" fmla="*/ 235 w 251"/>
                  <a:gd name="T51" fmla="*/ 29 h 162"/>
                  <a:gd name="T52" fmla="*/ 235 w 251"/>
                  <a:gd name="T53" fmla="*/ 25 h 162"/>
                  <a:gd name="T54" fmla="*/ 232 w 251"/>
                  <a:gd name="T55" fmla="*/ 22 h 162"/>
                  <a:gd name="T56" fmla="*/ 232 w 251"/>
                  <a:gd name="T57" fmla="*/ 21 h 162"/>
                  <a:gd name="T58" fmla="*/ 231 w 251"/>
                  <a:gd name="T59" fmla="*/ 18 h 162"/>
                  <a:gd name="T60" fmla="*/ 230 w 251"/>
                  <a:gd name="T61" fmla="*/ 13 h 162"/>
                  <a:gd name="T62" fmla="*/ 97 w 251"/>
                  <a:gd name="T63" fmla="*/ 7 h 162"/>
                  <a:gd name="T64" fmla="*/ 14 w 251"/>
                  <a:gd name="T65" fmla="*/ 0 h 162"/>
                  <a:gd name="T66" fmla="*/ 0 w 251"/>
                  <a:gd name="T67" fmla="*/ 147 h 162"/>
                  <a:gd name="T68" fmla="*/ 122 w 251"/>
                  <a:gd name="T69" fmla="*/ 155 h 162"/>
                  <a:gd name="T70" fmla="*/ 249 w 251"/>
                  <a:gd name="T71" fmla="*/ 16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1" h="162">
                    <a:moveTo>
                      <a:pt x="249" y="161"/>
                    </a:moveTo>
                    <a:cubicBezTo>
                      <a:pt x="249" y="162"/>
                      <a:pt x="249" y="162"/>
                      <a:pt x="249" y="162"/>
                    </a:cubicBezTo>
                    <a:cubicBezTo>
                      <a:pt x="249" y="162"/>
                      <a:pt x="249" y="162"/>
                      <a:pt x="249" y="162"/>
                    </a:cubicBezTo>
                    <a:cubicBezTo>
                      <a:pt x="251" y="160"/>
                      <a:pt x="251" y="160"/>
                      <a:pt x="251" y="160"/>
                    </a:cubicBezTo>
                    <a:cubicBezTo>
                      <a:pt x="251" y="155"/>
                      <a:pt x="251" y="155"/>
                      <a:pt x="251" y="155"/>
                    </a:cubicBezTo>
                    <a:cubicBezTo>
                      <a:pt x="251" y="150"/>
                      <a:pt x="251" y="150"/>
                      <a:pt x="251" y="150"/>
                    </a:cubicBezTo>
                    <a:cubicBezTo>
                      <a:pt x="250" y="144"/>
                      <a:pt x="250" y="144"/>
                      <a:pt x="250" y="144"/>
                    </a:cubicBezTo>
                    <a:cubicBezTo>
                      <a:pt x="248" y="141"/>
                      <a:pt x="248" y="141"/>
                      <a:pt x="248" y="141"/>
                    </a:cubicBezTo>
                    <a:cubicBezTo>
                      <a:pt x="245" y="138"/>
                      <a:pt x="245" y="138"/>
                      <a:pt x="245" y="138"/>
                    </a:cubicBezTo>
                    <a:cubicBezTo>
                      <a:pt x="245" y="131"/>
                      <a:pt x="245" y="131"/>
                      <a:pt x="245" y="131"/>
                    </a:cubicBezTo>
                    <a:cubicBezTo>
                      <a:pt x="244" y="129"/>
                      <a:pt x="244" y="129"/>
                      <a:pt x="244" y="129"/>
                    </a:cubicBezTo>
                    <a:cubicBezTo>
                      <a:pt x="242" y="126"/>
                      <a:pt x="242" y="126"/>
                      <a:pt x="242" y="126"/>
                    </a:cubicBezTo>
                    <a:cubicBezTo>
                      <a:pt x="242" y="117"/>
                      <a:pt x="242" y="117"/>
                      <a:pt x="242" y="117"/>
                    </a:cubicBezTo>
                    <a:cubicBezTo>
                      <a:pt x="242" y="103"/>
                      <a:pt x="242" y="103"/>
                      <a:pt x="242" y="103"/>
                    </a:cubicBezTo>
                    <a:cubicBezTo>
                      <a:pt x="241" y="86"/>
                      <a:pt x="241" y="86"/>
                      <a:pt x="241" y="86"/>
                    </a:cubicBezTo>
                    <a:cubicBezTo>
                      <a:pt x="241" y="77"/>
                      <a:pt x="241" y="77"/>
                      <a:pt x="241" y="77"/>
                    </a:cubicBezTo>
                    <a:cubicBezTo>
                      <a:pt x="237" y="70"/>
                      <a:pt x="237" y="70"/>
                      <a:pt x="237" y="70"/>
                    </a:cubicBezTo>
                    <a:cubicBezTo>
                      <a:pt x="234" y="60"/>
                      <a:pt x="234" y="60"/>
                      <a:pt x="234" y="60"/>
                    </a:cubicBezTo>
                    <a:cubicBezTo>
                      <a:pt x="232" y="54"/>
                      <a:pt x="232" y="54"/>
                      <a:pt x="232" y="54"/>
                    </a:cubicBezTo>
                    <a:cubicBezTo>
                      <a:pt x="234" y="47"/>
                      <a:pt x="234" y="47"/>
                      <a:pt x="234" y="47"/>
                    </a:cubicBezTo>
                    <a:cubicBezTo>
                      <a:pt x="233" y="41"/>
                      <a:pt x="233" y="41"/>
                      <a:pt x="233" y="41"/>
                    </a:cubicBezTo>
                    <a:cubicBezTo>
                      <a:pt x="232" y="39"/>
                      <a:pt x="232" y="39"/>
                      <a:pt x="232" y="39"/>
                    </a:cubicBezTo>
                    <a:cubicBezTo>
                      <a:pt x="232" y="34"/>
                      <a:pt x="232" y="34"/>
                      <a:pt x="232" y="34"/>
                    </a:cubicBezTo>
                    <a:cubicBezTo>
                      <a:pt x="232" y="33"/>
                      <a:pt x="232" y="33"/>
                      <a:pt x="232" y="33"/>
                    </a:cubicBezTo>
                    <a:cubicBezTo>
                      <a:pt x="234" y="31"/>
                      <a:pt x="234" y="31"/>
                      <a:pt x="234" y="31"/>
                    </a:cubicBezTo>
                    <a:cubicBezTo>
                      <a:pt x="235" y="29"/>
                      <a:pt x="235" y="29"/>
                      <a:pt x="235" y="29"/>
                    </a:cubicBezTo>
                    <a:cubicBezTo>
                      <a:pt x="235" y="25"/>
                      <a:pt x="235" y="25"/>
                      <a:pt x="235" y="25"/>
                    </a:cubicBezTo>
                    <a:cubicBezTo>
                      <a:pt x="232" y="22"/>
                      <a:pt x="232" y="22"/>
                      <a:pt x="232" y="22"/>
                    </a:cubicBezTo>
                    <a:cubicBezTo>
                      <a:pt x="232" y="21"/>
                      <a:pt x="232" y="21"/>
                      <a:pt x="232" y="21"/>
                    </a:cubicBezTo>
                    <a:cubicBezTo>
                      <a:pt x="231" y="18"/>
                      <a:pt x="231" y="18"/>
                      <a:pt x="231" y="18"/>
                    </a:cubicBezTo>
                    <a:cubicBezTo>
                      <a:pt x="230" y="13"/>
                      <a:pt x="230" y="13"/>
                      <a:pt x="230" y="13"/>
                    </a:cubicBezTo>
                    <a:cubicBezTo>
                      <a:pt x="230" y="13"/>
                      <a:pt x="130" y="9"/>
                      <a:pt x="97" y="7"/>
                    </a:cubicBezTo>
                    <a:cubicBezTo>
                      <a:pt x="76" y="6"/>
                      <a:pt x="14" y="0"/>
                      <a:pt x="14" y="0"/>
                    </a:cubicBezTo>
                    <a:cubicBezTo>
                      <a:pt x="0" y="147"/>
                      <a:pt x="0" y="147"/>
                      <a:pt x="0" y="147"/>
                    </a:cubicBezTo>
                    <a:cubicBezTo>
                      <a:pt x="0" y="147"/>
                      <a:pt x="91" y="153"/>
                      <a:pt x="122" y="155"/>
                    </a:cubicBezTo>
                    <a:cubicBezTo>
                      <a:pt x="153" y="157"/>
                      <a:pt x="249" y="161"/>
                      <a:pt x="249" y="161"/>
                    </a:cubicBez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6" name="Freeform 16">
                <a:extLst>
                  <a:ext uri="{FF2B5EF4-FFF2-40B4-BE49-F238E27FC236}">
                    <a16:creationId xmlns:a16="http://schemas.microsoft.com/office/drawing/2014/main" id="{53218838-9A16-3548-A07A-DC14965CE6CF}"/>
                  </a:ext>
                </a:extLst>
              </p:cNvPr>
              <p:cNvSpPr>
                <a:spLocks/>
              </p:cNvSpPr>
              <p:nvPr/>
            </p:nvSpPr>
            <p:spPr bwMode="auto">
              <a:xfrm>
                <a:off x="5982934" y="2348638"/>
                <a:ext cx="401373" cy="315365"/>
              </a:xfrm>
              <a:custGeom>
                <a:avLst/>
                <a:gdLst>
                  <a:gd name="T0" fmla="*/ 267 w 281"/>
                  <a:gd name="T1" fmla="*/ 221 h 221"/>
                  <a:gd name="T2" fmla="*/ 277 w 281"/>
                  <a:gd name="T3" fmla="*/ 75 h 221"/>
                  <a:gd name="T4" fmla="*/ 277 w 281"/>
                  <a:gd name="T5" fmla="*/ 75 h 221"/>
                  <a:gd name="T6" fmla="*/ 277 w 281"/>
                  <a:gd name="T7" fmla="*/ 75 h 221"/>
                  <a:gd name="T8" fmla="*/ 281 w 281"/>
                  <a:gd name="T9" fmla="*/ 28 h 221"/>
                  <a:gd name="T10" fmla="*/ 208 w 281"/>
                  <a:gd name="T11" fmla="*/ 21 h 221"/>
                  <a:gd name="T12" fmla="*/ 30 w 281"/>
                  <a:gd name="T13" fmla="*/ 0 h 221"/>
                  <a:gd name="T14" fmla="*/ 0 w 281"/>
                  <a:gd name="T15" fmla="*/ 192 h 221"/>
                  <a:gd name="T16" fmla="*/ 229 w 281"/>
                  <a:gd name="T17" fmla="*/ 219 h 221"/>
                  <a:gd name="T18" fmla="*/ 267 w 281"/>
                  <a:gd name="T19" fmla="*/ 22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1" h="221">
                    <a:moveTo>
                      <a:pt x="267" y="221"/>
                    </a:moveTo>
                    <a:cubicBezTo>
                      <a:pt x="277" y="75"/>
                      <a:pt x="277" y="75"/>
                      <a:pt x="277" y="75"/>
                    </a:cubicBezTo>
                    <a:cubicBezTo>
                      <a:pt x="277" y="75"/>
                      <a:pt x="277" y="75"/>
                      <a:pt x="277" y="75"/>
                    </a:cubicBezTo>
                    <a:cubicBezTo>
                      <a:pt x="277" y="75"/>
                      <a:pt x="277" y="75"/>
                      <a:pt x="277" y="75"/>
                    </a:cubicBezTo>
                    <a:cubicBezTo>
                      <a:pt x="281" y="28"/>
                      <a:pt x="281" y="28"/>
                      <a:pt x="281" y="28"/>
                    </a:cubicBezTo>
                    <a:cubicBezTo>
                      <a:pt x="208" y="21"/>
                      <a:pt x="208" y="21"/>
                      <a:pt x="208" y="21"/>
                    </a:cubicBezTo>
                    <a:cubicBezTo>
                      <a:pt x="30" y="0"/>
                      <a:pt x="30" y="0"/>
                      <a:pt x="30" y="0"/>
                    </a:cubicBezTo>
                    <a:cubicBezTo>
                      <a:pt x="0" y="192"/>
                      <a:pt x="0" y="192"/>
                      <a:pt x="0" y="192"/>
                    </a:cubicBezTo>
                    <a:cubicBezTo>
                      <a:pt x="229" y="219"/>
                      <a:pt x="229" y="219"/>
                      <a:pt x="229" y="219"/>
                    </a:cubicBezTo>
                    <a:cubicBezTo>
                      <a:pt x="229" y="219"/>
                      <a:pt x="245" y="220"/>
                      <a:pt x="267" y="221"/>
                    </a:cubicBez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7" name="Freeform 17">
                <a:extLst>
                  <a:ext uri="{FF2B5EF4-FFF2-40B4-BE49-F238E27FC236}">
                    <a16:creationId xmlns:a16="http://schemas.microsoft.com/office/drawing/2014/main" id="{9C98AF27-A50D-5645-9B32-CCEDA4C2AEC4}"/>
                  </a:ext>
                </a:extLst>
              </p:cNvPr>
              <p:cNvSpPr>
                <a:spLocks/>
              </p:cNvSpPr>
              <p:nvPr/>
            </p:nvSpPr>
            <p:spPr bwMode="auto">
              <a:xfrm>
                <a:off x="5716476" y="2235646"/>
                <a:ext cx="308619" cy="386196"/>
              </a:xfrm>
              <a:custGeom>
                <a:avLst/>
                <a:gdLst>
                  <a:gd name="T0" fmla="*/ 183 w 183"/>
                  <a:gd name="T1" fmla="*/ 67 h 229"/>
                  <a:gd name="T2" fmla="*/ 122 w 183"/>
                  <a:gd name="T3" fmla="*/ 57 h 229"/>
                  <a:gd name="T4" fmla="*/ 129 w 183"/>
                  <a:gd name="T5" fmla="*/ 17 h 229"/>
                  <a:gd name="T6" fmla="*/ 39 w 183"/>
                  <a:gd name="T7" fmla="*/ 0 h 229"/>
                  <a:gd name="T8" fmla="*/ 0 w 183"/>
                  <a:gd name="T9" fmla="*/ 201 h 229"/>
                  <a:gd name="T10" fmla="*/ 158 w 183"/>
                  <a:gd name="T11" fmla="*/ 229 h 229"/>
                  <a:gd name="T12" fmla="*/ 183 w 183"/>
                  <a:gd name="T13" fmla="*/ 67 h 229"/>
                </a:gdLst>
                <a:ahLst/>
                <a:cxnLst>
                  <a:cxn ang="0">
                    <a:pos x="T0" y="T1"/>
                  </a:cxn>
                  <a:cxn ang="0">
                    <a:pos x="T2" y="T3"/>
                  </a:cxn>
                  <a:cxn ang="0">
                    <a:pos x="T4" y="T5"/>
                  </a:cxn>
                  <a:cxn ang="0">
                    <a:pos x="T6" y="T7"/>
                  </a:cxn>
                  <a:cxn ang="0">
                    <a:pos x="T8" y="T9"/>
                  </a:cxn>
                  <a:cxn ang="0">
                    <a:pos x="T10" y="T11"/>
                  </a:cxn>
                  <a:cxn ang="0">
                    <a:pos x="T12" y="T13"/>
                  </a:cxn>
                </a:cxnLst>
                <a:rect l="0" t="0" r="r" b="b"/>
                <a:pathLst>
                  <a:path w="183" h="229">
                    <a:moveTo>
                      <a:pt x="183" y="67"/>
                    </a:moveTo>
                    <a:lnTo>
                      <a:pt x="122" y="57"/>
                    </a:lnTo>
                    <a:lnTo>
                      <a:pt x="129" y="17"/>
                    </a:lnTo>
                    <a:lnTo>
                      <a:pt x="39" y="0"/>
                    </a:lnTo>
                    <a:lnTo>
                      <a:pt x="0" y="201"/>
                    </a:lnTo>
                    <a:lnTo>
                      <a:pt x="158" y="229"/>
                    </a:lnTo>
                    <a:lnTo>
                      <a:pt x="183" y="67"/>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8" name="Freeform 18">
                <a:extLst>
                  <a:ext uri="{FF2B5EF4-FFF2-40B4-BE49-F238E27FC236}">
                    <a16:creationId xmlns:a16="http://schemas.microsoft.com/office/drawing/2014/main" id="{0D3DFBC1-CF26-814F-81B2-F5AD78759A18}"/>
                  </a:ext>
                </a:extLst>
              </p:cNvPr>
              <p:cNvSpPr>
                <a:spLocks/>
              </p:cNvSpPr>
              <p:nvPr/>
            </p:nvSpPr>
            <p:spPr bwMode="auto">
              <a:xfrm>
                <a:off x="5428094" y="2164816"/>
                <a:ext cx="354153" cy="536288"/>
              </a:xfrm>
              <a:custGeom>
                <a:avLst/>
                <a:gdLst>
                  <a:gd name="T0" fmla="*/ 5 w 248"/>
                  <a:gd name="T1" fmla="*/ 131 h 375"/>
                  <a:gd name="T2" fmla="*/ 1 w 248"/>
                  <a:gd name="T3" fmla="*/ 132 h 375"/>
                  <a:gd name="T4" fmla="*/ 0 w 248"/>
                  <a:gd name="T5" fmla="*/ 135 h 375"/>
                  <a:gd name="T6" fmla="*/ 1 w 248"/>
                  <a:gd name="T7" fmla="*/ 139 h 375"/>
                  <a:gd name="T8" fmla="*/ 2 w 248"/>
                  <a:gd name="T9" fmla="*/ 142 h 375"/>
                  <a:gd name="T10" fmla="*/ 3 w 248"/>
                  <a:gd name="T11" fmla="*/ 143 h 375"/>
                  <a:gd name="T12" fmla="*/ 7 w 248"/>
                  <a:gd name="T13" fmla="*/ 145 h 375"/>
                  <a:gd name="T14" fmla="*/ 160 w 248"/>
                  <a:gd name="T15" fmla="*/ 375 h 375"/>
                  <a:gd name="T16" fmla="*/ 163 w 248"/>
                  <a:gd name="T17" fmla="*/ 371 h 375"/>
                  <a:gd name="T18" fmla="*/ 164 w 248"/>
                  <a:gd name="T19" fmla="*/ 367 h 375"/>
                  <a:gd name="T20" fmla="*/ 164 w 248"/>
                  <a:gd name="T21" fmla="*/ 354 h 375"/>
                  <a:gd name="T22" fmla="*/ 164 w 248"/>
                  <a:gd name="T23" fmla="*/ 340 h 375"/>
                  <a:gd name="T24" fmla="*/ 164 w 248"/>
                  <a:gd name="T25" fmla="*/ 329 h 375"/>
                  <a:gd name="T26" fmla="*/ 167 w 248"/>
                  <a:gd name="T27" fmla="*/ 326 h 375"/>
                  <a:gd name="T28" fmla="*/ 174 w 248"/>
                  <a:gd name="T29" fmla="*/ 324 h 375"/>
                  <a:gd name="T30" fmla="*/ 176 w 248"/>
                  <a:gd name="T31" fmla="*/ 328 h 375"/>
                  <a:gd name="T32" fmla="*/ 180 w 248"/>
                  <a:gd name="T33" fmla="*/ 326 h 375"/>
                  <a:gd name="T34" fmla="*/ 185 w 248"/>
                  <a:gd name="T35" fmla="*/ 330 h 375"/>
                  <a:gd name="T36" fmla="*/ 188 w 248"/>
                  <a:gd name="T37" fmla="*/ 332 h 375"/>
                  <a:gd name="T38" fmla="*/ 191 w 248"/>
                  <a:gd name="T39" fmla="*/ 330 h 375"/>
                  <a:gd name="T40" fmla="*/ 197 w 248"/>
                  <a:gd name="T41" fmla="*/ 312 h 375"/>
                  <a:gd name="T42" fmla="*/ 202 w 248"/>
                  <a:gd name="T43" fmla="*/ 287 h 375"/>
                  <a:gd name="T44" fmla="*/ 248 w 248"/>
                  <a:gd name="T45" fmla="*/ 49 h 375"/>
                  <a:gd name="T46" fmla="*/ 134 w 248"/>
                  <a:gd name="T47" fmla="*/ 24 h 375"/>
                  <a:gd name="T48" fmla="*/ 42 w 248"/>
                  <a:gd name="T49" fmla="*/ 0 h 375"/>
                  <a:gd name="T50" fmla="*/ 8 w 248"/>
                  <a:gd name="T51" fmla="*/ 130 h 375"/>
                  <a:gd name="T52" fmla="*/ 5 w 248"/>
                  <a:gd name="T53" fmla="*/ 131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48" h="375">
                    <a:moveTo>
                      <a:pt x="5" y="131"/>
                    </a:moveTo>
                    <a:cubicBezTo>
                      <a:pt x="1" y="132"/>
                      <a:pt x="1" y="132"/>
                      <a:pt x="1" y="132"/>
                    </a:cubicBezTo>
                    <a:cubicBezTo>
                      <a:pt x="0" y="135"/>
                      <a:pt x="0" y="135"/>
                      <a:pt x="0" y="135"/>
                    </a:cubicBezTo>
                    <a:cubicBezTo>
                      <a:pt x="1" y="139"/>
                      <a:pt x="1" y="139"/>
                      <a:pt x="1" y="139"/>
                    </a:cubicBezTo>
                    <a:cubicBezTo>
                      <a:pt x="2" y="142"/>
                      <a:pt x="2" y="142"/>
                      <a:pt x="2" y="142"/>
                    </a:cubicBezTo>
                    <a:cubicBezTo>
                      <a:pt x="3" y="143"/>
                      <a:pt x="3" y="143"/>
                      <a:pt x="3" y="143"/>
                    </a:cubicBezTo>
                    <a:cubicBezTo>
                      <a:pt x="7" y="145"/>
                      <a:pt x="7" y="145"/>
                      <a:pt x="7" y="145"/>
                    </a:cubicBezTo>
                    <a:cubicBezTo>
                      <a:pt x="160" y="375"/>
                      <a:pt x="160" y="375"/>
                      <a:pt x="160" y="375"/>
                    </a:cubicBezTo>
                    <a:cubicBezTo>
                      <a:pt x="163" y="371"/>
                      <a:pt x="163" y="371"/>
                      <a:pt x="163" y="371"/>
                    </a:cubicBezTo>
                    <a:cubicBezTo>
                      <a:pt x="164" y="367"/>
                      <a:pt x="164" y="367"/>
                      <a:pt x="164" y="367"/>
                    </a:cubicBezTo>
                    <a:cubicBezTo>
                      <a:pt x="164" y="354"/>
                      <a:pt x="164" y="354"/>
                      <a:pt x="164" y="354"/>
                    </a:cubicBezTo>
                    <a:cubicBezTo>
                      <a:pt x="164" y="340"/>
                      <a:pt x="164" y="340"/>
                      <a:pt x="164" y="340"/>
                    </a:cubicBezTo>
                    <a:cubicBezTo>
                      <a:pt x="164" y="329"/>
                      <a:pt x="164" y="329"/>
                      <a:pt x="164" y="329"/>
                    </a:cubicBezTo>
                    <a:cubicBezTo>
                      <a:pt x="167" y="326"/>
                      <a:pt x="167" y="326"/>
                      <a:pt x="167" y="326"/>
                    </a:cubicBezTo>
                    <a:cubicBezTo>
                      <a:pt x="174" y="324"/>
                      <a:pt x="174" y="324"/>
                      <a:pt x="174" y="324"/>
                    </a:cubicBezTo>
                    <a:cubicBezTo>
                      <a:pt x="176" y="328"/>
                      <a:pt x="176" y="328"/>
                      <a:pt x="176" y="328"/>
                    </a:cubicBezTo>
                    <a:cubicBezTo>
                      <a:pt x="180" y="326"/>
                      <a:pt x="180" y="326"/>
                      <a:pt x="180" y="326"/>
                    </a:cubicBezTo>
                    <a:cubicBezTo>
                      <a:pt x="185" y="330"/>
                      <a:pt x="185" y="330"/>
                      <a:pt x="185" y="330"/>
                    </a:cubicBezTo>
                    <a:cubicBezTo>
                      <a:pt x="188" y="332"/>
                      <a:pt x="188" y="332"/>
                      <a:pt x="188" y="332"/>
                    </a:cubicBezTo>
                    <a:cubicBezTo>
                      <a:pt x="191" y="330"/>
                      <a:pt x="191" y="330"/>
                      <a:pt x="191" y="330"/>
                    </a:cubicBezTo>
                    <a:cubicBezTo>
                      <a:pt x="191" y="330"/>
                      <a:pt x="195" y="316"/>
                      <a:pt x="197" y="312"/>
                    </a:cubicBezTo>
                    <a:cubicBezTo>
                      <a:pt x="198" y="306"/>
                      <a:pt x="202" y="287"/>
                      <a:pt x="202" y="287"/>
                    </a:cubicBezTo>
                    <a:cubicBezTo>
                      <a:pt x="248" y="49"/>
                      <a:pt x="248" y="49"/>
                      <a:pt x="248" y="49"/>
                    </a:cubicBezTo>
                    <a:cubicBezTo>
                      <a:pt x="248" y="49"/>
                      <a:pt x="163" y="31"/>
                      <a:pt x="134" y="24"/>
                    </a:cubicBezTo>
                    <a:cubicBezTo>
                      <a:pt x="111" y="19"/>
                      <a:pt x="42" y="0"/>
                      <a:pt x="42" y="0"/>
                    </a:cubicBezTo>
                    <a:cubicBezTo>
                      <a:pt x="8" y="130"/>
                      <a:pt x="8" y="130"/>
                      <a:pt x="8" y="130"/>
                    </a:cubicBezTo>
                    <a:lnTo>
                      <a:pt x="5" y="131"/>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19" name="Freeform 19">
                <a:extLst>
                  <a:ext uri="{FF2B5EF4-FFF2-40B4-BE49-F238E27FC236}">
                    <a16:creationId xmlns:a16="http://schemas.microsoft.com/office/drawing/2014/main" id="{9D38B2E9-E043-494B-BC57-7D8845D7C725}"/>
                  </a:ext>
                </a:extLst>
              </p:cNvPr>
              <p:cNvSpPr>
                <a:spLocks/>
              </p:cNvSpPr>
              <p:nvPr/>
            </p:nvSpPr>
            <p:spPr bwMode="auto">
              <a:xfrm>
                <a:off x="5278001" y="1830900"/>
                <a:ext cx="440161" cy="372704"/>
              </a:xfrm>
              <a:custGeom>
                <a:avLst/>
                <a:gdLst>
                  <a:gd name="T0" fmla="*/ 269 w 308"/>
                  <a:gd name="T1" fmla="*/ 182 h 261"/>
                  <a:gd name="T2" fmla="*/ 270 w 308"/>
                  <a:gd name="T3" fmla="*/ 175 h 261"/>
                  <a:gd name="T4" fmla="*/ 275 w 308"/>
                  <a:gd name="T5" fmla="*/ 171 h 261"/>
                  <a:gd name="T6" fmla="*/ 276 w 308"/>
                  <a:gd name="T7" fmla="*/ 159 h 261"/>
                  <a:gd name="T8" fmla="*/ 274 w 308"/>
                  <a:gd name="T9" fmla="*/ 154 h 261"/>
                  <a:gd name="T10" fmla="*/ 271 w 308"/>
                  <a:gd name="T11" fmla="*/ 153 h 261"/>
                  <a:gd name="T12" fmla="*/ 270 w 308"/>
                  <a:gd name="T13" fmla="*/ 145 h 261"/>
                  <a:gd name="T14" fmla="*/ 277 w 308"/>
                  <a:gd name="T15" fmla="*/ 137 h 261"/>
                  <a:gd name="T16" fmla="*/ 288 w 308"/>
                  <a:gd name="T17" fmla="*/ 125 h 261"/>
                  <a:gd name="T18" fmla="*/ 291 w 308"/>
                  <a:gd name="T19" fmla="*/ 120 h 261"/>
                  <a:gd name="T20" fmla="*/ 297 w 308"/>
                  <a:gd name="T21" fmla="*/ 111 h 261"/>
                  <a:gd name="T22" fmla="*/ 304 w 308"/>
                  <a:gd name="T23" fmla="*/ 104 h 261"/>
                  <a:gd name="T24" fmla="*/ 308 w 308"/>
                  <a:gd name="T25" fmla="*/ 98 h 261"/>
                  <a:gd name="T26" fmla="*/ 307 w 308"/>
                  <a:gd name="T27" fmla="*/ 90 h 261"/>
                  <a:gd name="T28" fmla="*/ 300 w 308"/>
                  <a:gd name="T29" fmla="*/ 83 h 261"/>
                  <a:gd name="T30" fmla="*/ 297 w 308"/>
                  <a:gd name="T31" fmla="*/ 74 h 261"/>
                  <a:gd name="T32" fmla="*/ 220 w 308"/>
                  <a:gd name="T33" fmla="*/ 56 h 261"/>
                  <a:gd name="T34" fmla="*/ 211 w 308"/>
                  <a:gd name="T35" fmla="*/ 56 h 261"/>
                  <a:gd name="T36" fmla="*/ 178 w 308"/>
                  <a:gd name="T37" fmla="*/ 58 h 261"/>
                  <a:gd name="T38" fmla="*/ 172 w 308"/>
                  <a:gd name="T39" fmla="*/ 57 h 261"/>
                  <a:gd name="T40" fmla="*/ 167 w 308"/>
                  <a:gd name="T41" fmla="*/ 58 h 261"/>
                  <a:gd name="T42" fmla="*/ 164 w 308"/>
                  <a:gd name="T43" fmla="*/ 56 h 261"/>
                  <a:gd name="T44" fmla="*/ 156 w 308"/>
                  <a:gd name="T45" fmla="*/ 55 h 261"/>
                  <a:gd name="T46" fmla="*/ 155 w 308"/>
                  <a:gd name="T47" fmla="*/ 52 h 261"/>
                  <a:gd name="T48" fmla="*/ 143 w 308"/>
                  <a:gd name="T49" fmla="*/ 49 h 261"/>
                  <a:gd name="T50" fmla="*/ 136 w 308"/>
                  <a:gd name="T51" fmla="*/ 46 h 261"/>
                  <a:gd name="T52" fmla="*/ 121 w 308"/>
                  <a:gd name="T53" fmla="*/ 49 h 261"/>
                  <a:gd name="T54" fmla="*/ 103 w 308"/>
                  <a:gd name="T55" fmla="*/ 40 h 261"/>
                  <a:gd name="T56" fmla="*/ 99 w 308"/>
                  <a:gd name="T57" fmla="*/ 12 h 261"/>
                  <a:gd name="T58" fmla="*/ 90 w 308"/>
                  <a:gd name="T59" fmla="*/ 10 h 261"/>
                  <a:gd name="T60" fmla="*/ 80 w 308"/>
                  <a:gd name="T61" fmla="*/ 4 h 261"/>
                  <a:gd name="T62" fmla="*/ 70 w 308"/>
                  <a:gd name="T63" fmla="*/ 0 h 261"/>
                  <a:gd name="T64" fmla="*/ 68 w 308"/>
                  <a:gd name="T65" fmla="*/ 13 h 261"/>
                  <a:gd name="T66" fmla="*/ 64 w 308"/>
                  <a:gd name="T67" fmla="*/ 28 h 261"/>
                  <a:gd name="T68" fmla="*/ 60 w 308"/>
                  <a:gd name="T69" fmla="*/ 38 h 261"/>
                  <a:gd name="T70" fmla="*/ 55 w 308"/>
                  <a:gd name="T71" fmla="*/ 50 h 261"/>
                  <a:gd name="T72" fmla="*/ 47 w 308"/>
                  <a:gd name="T73" fmla="*/ 67 h 261"/>
                  <a:gd name="T74" fmla="*/ 35 w 308"/>
                  <a:gd name="T75" fmla="*/ 98 h 261"/>
                  <a:gd name="T76" fmla="*/ 24 w 308"/>
                  <a:gd name="T77" fmla="*/ 120 h 261"/>
                  <a:gd name="T78" fmla="*/ 18 w 308"/>
                  <a:gd name="T79" fmla="*/ 130 h 261"/>
                  <a:gd name="T80" fmla="*/ 14 w 308"/>
                  <a:gd name="T81" fmla="*/ 136 h 261"/>
                  <a:gd name="T82" fmla="*/ 5 w 308"/>
                  <a:gd name="T83" fmla="*/ 148 h 261"/>
                  <a:gd name="T84" fmla="*/ 5 w 308"/>
                  <a:gd name="T85" fmla="*/ 160 h 261"/>
                  <a:gd name="T86" fmla="*/ 5 w 308"/>
                  <a:gd name="T87" fmla="*/ 164 h 261"/>
                  <a:gd name="T88" fmla="*/ 3 w 308"/>
                  <a:gd name="T89" fmla="*/ 169 h 261"/>
                  <a:gd name="T90" fmla="*/ 1 w 308"/>
                  <a:gd name="T91" fmla="*/ 174 h 261"/>
                  <a:gd name="T92" fmla="*/ 0 w 308"/>
                  <a:gd name="T93" fmla="*/ 187 h 261"/>
                  <a:gd name="T94" fmla="*/ 3 w 308"/>
                  <a:gd name="T95" fmla="*/ 193 h 261"/>
                  <a:gd name="T96" fmla="*/ 239 w 308"/>
                  <a:gd name="T97" fmla="*/ 25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8" h="261">
                    <a:moveTo>
                      <a:pt x="251" y="261"/>
                    </a:moveTo>
                    <a:cubicBezTo>
                      <a:pt x="269" y="182"/>
                      <a:pt x="269" y="182"/>
                      <a:pt x="269" y="182"/>
                    </a:cubicBezTo>
                    <a:cubicBezTo>
                      <a:pt x="269" y="177"/>
                      <a:pt x="269" y="177"/>
                      <a:pt x="269" y="177"/>
                    </a:cubicBezTo>
                    <a:cubicBezTo>
                      <a:pt x="270" y="175"/>
                      <a:pt x="270" y="175"/>
                      <a:pt x="270" y="175"/>
                    </a:cubicBezTo>
                    <a:cubicBezTo>
                      <a:pt x="275" y="173"/>
                      <a:pt x="275" y="173"/>
                      <a:pt x="275" y="173"/>
                    </a:cubicBezTo>
                    <a:cubicBezTo>
                      <a:pt x="275" y="171"/>
                      <a:pt x="275" y="171"/>
                      <a:pt x="275" y="171"/>
                    </a:cubicBezTo>
                    <a:cubicBezTo>
                      <a:pt x="276" y="167"/>
                      <a:pt x="276" y="167"/>
                      <a:pt x="276" y="167"/>
                    </a:cubicBezTo>
                    <a:cubicBezTo>
                      <a:pt x="276" y="159"/>
                      <a:pt x="276" y="159"/>
                      <a:pt x="276" y="159"/>
                    </a:cubicBezTo>
                    <a:cubicBezTo>
                      <a:pt x="277" y="157"/>
                      <a:pt x="277" y="157"/>
                      <a:pt x="277" y="157"/>
                    </a:cubicBezTo>
                    <a:cubicBezTo>
                      <a:pt x="274" y="154"/>
                      <a:pt x="274" y="154"/>
                      <a:pt x="274" y="154"/>
                    </a:cubicBezTo>
                    <a:cubicBezTo>
                      <a:pt x="273" y="154"/>
                      <a:pt x="273" y="154"/>
                      <a:pt x="273" y="154"/>
                    </a:cubicBezTo>
                    <a:cubicBezTo>
                      <a:pt x="271" y="153"/>
                      <a:pt x="271" y="153"/>
                      <a:pt x="271" y="153"/>
                    </a:cubicBezTo>
                    <a:cubicBezTo>
                      <a:pt x="269" y="150"/>
                      <a:pt x="269" y="150"/>
                      <a:pt x="269" y="150"/>
                    </a:cubicBezTo>
                    <a:cubicBezTo>
                      <a:pt x="270" y="145"/>
                      <a:pt x="270" y="145"/>
                      <a:pt x="270" y="145"/>
                    </a:cubicBezTo>
                    <a:cubicBezTo>
                      <a:pt x="271" y="142"/>
                      <a:pt x="271" y="142"/>
                      <a:pt x="271" y="142"/>
                    </a:cubicBezTo>
                    <a:cubicBezTo>
                      <a:pt x="277" y="137"/>
                      <a:pt x="277" y="137"/>
                      <a:pt x="277" y="137"/>
                    </a:cubicBezTo>
                    <a:cubicBezTo>
                      <a:pt x="285" y="129"/>
                      <a:pt x="285" y="129"/>
                      <a:pt x="285" y="129"/>
                    </a:cubicBezTo>
                    <a:cubicBezTo>
                      <a:pt x="288" y="125"/>
                      <a:pt x="288" y="125"/>
                      <a:pt x="288" y="125"/>
                    </a:cubicBezTo>
                    <a:cubicBezTo>
                      <a:pt x="289" y="121"/>
                      <a:pt x="289" y="121"/>
                      <a:pt x="289" y="121"/>
                    </a:cubicBezTo>
                    <a:cubicBezTo>
                      <a:pt x="291" y="120"/>
                      <a:pt x="291" y="120"/>
                      <a:pt x="291" y="120"/>
                    </a:cubicBezTo>
                    <a:cubicBezTo>
                      <a:pt x="293" y="115"/>
                      <a:pt x="293" y="115"/>
                      <a:pt x="293" y="115"/>
                    </a:cubicBezTo>
                    <a:cubicBezTo>
                      <a:pt x="297" y="111"/>
                      <a:pt x="297" y="111"/>
                      <a:pt x="297" y="111"/>
                    </a:cubicBezTo>
                    <a:cubicBezTo>
                      <a:pt x="300" y="107"/>
                      <a:pt x="300" y="107"/>
                      <a:pt x="300" y="107"/>
                    </a:cubicBezTo>
                    <a:cubicBezTo>
                      <a:pt x="304" y="104"/>
                      <a:pt x="304" y="104"/>
                      <a:pt x="304" y="104"/>
                    </a:cubicBezTo>
                    <a:cubicBezTo>
                      <a:pt x="305" y="99"/>
                      <a:pt x="305" y="99"/>
                      <a:pt x="305" y="99"/>
                    </a:cubicBezTo>
                    <a:cubicBezTo>
                      <a:pt x="308" y="98"/>
                      <a:pt x="308" y="98"/>
                      <a:pt x="308" y="98"/>
                    </a:cubicBezTo>
                    <a:cubicBezTo>
                      <a:pt x="308" y="94"/>
                      <a:pt x="308" y="94"/>
                      <a:pt x="308" y="94"/>
                    </a:cubicBezTo>
                    <a:cubicBezTo>
                      <a:pt x="307" y="90"/>
                      <a:pt x="307" y="90"/>
                      <a:pt x="307" y="90"/>
                    </a:cubicBezTo>
                    <a:cubicBezTo>
                      <a:pt x="305" y="87"/>
                      <a:pt x="305" y="87"/>
                      <a:pt x="305" y="87"/>
                    </a:cubicBezTo>
                    <a:cubicBezTo>
                      <a:pt x="300" y="83"/>
                      <a:pt x="300" y="83"/>
                      <a:pt x="300" y="83"/>
                    </a:cubicBezTo>
                    <a:cubicBezTo>
                      <a:pt x="297" y="78"/>
                      <a:pt x="297" y="78"/>
                      <a:pt x="297" y="78"/>
                    </a:cubicBezTo>
                    <a:cubicBezTo>
                      <a:pt x="297" y="74"/>
                      <a:pt x="297" y="74"/>
                      <a:pt x="297" y="74"/>
                    </a:cubicBezTo>
                    <a:cubicBezTo>
                      <a:pt x="231" y="57"/>
                      <a:pt x="231" y="57"/>
                      <a:pt x="231" y="57"/>
                    </a:cubicBezTo>
                    <a:cubicBezTo>
                      <a:pt x="220" y="56"/>
                      <a:pt x="220" y="56"/>
                      <a:pt x="220" y="56"/>
                    </a:cubicBezTo>
                    <a:cubicBezTo>
                      <a:pt x="216" y="57"/>
                      <a:pt x="216" y="57"/>
                      <a:pt x="216" y="57"/>
                    </a:cubicBezTo>
                    <a:cubicBezTo>
                      <a:pt x="211" y="56"/>
                      <a:pt x="211" y="56"/>
                      <a:pt x="211" y="56"/>
                    </a:cubicBezTo>
                    <a:cubicBezTo>
                      <a:pt x="207" y="57"/>
                      <a:pt x="207" y="57"/>
                      <a:pt x="207" y="57"/>
                    </a:cubicBezTo>
                    <a:cubicBezTo>
                      <a:pt x="178" y="58"/>
                      <a:pt x="178" y="58"/>
                      <a:pt x="178" y="58"/>
                    </a:cubicBezTo>
                    <a:cubicBezTo>
                      <a:pt x="175" y="56"/>
                      <a:pt x="175" y="56"/>
                      <a:pt x="175" y="56"/>
                    </a:cubicBezTo>
                    <a:cubicBezTo>
                      <a:pt x="172" y="57"/>
                      <a:pt x="172" y="57"/>
                      <a:pt x="172" y="57"/>
                    </a:cubicBezTo>
                    <a:cubicBezTo>
                      <a:pt x="169" y="58"/>
                      <a:pt x="169" y="58"/>
                      <a:pt x="169" y="58"/>
                    </a:cubicBezTo>
                    <a:cubicBezTo>
                      <a:pt x="167" y="58"/>
                      <a:pt x="167" y="58"/>
                      <a:pt x="167" y="58"/>
                    </a:cubicBezTo>
                    <a:cubicBezTo>
                      <a:pt x="164" y="57"/>
                      <a:pt x="164" y="57"/>
                      <a:pt x="164" y="57"/>
                    </a:cubicBezTo>
                    <a:cubicBezTo>
                      <a:pt x="164" y="56"/>
                      <a:pt x="164" y="56"/>
                      <a:pt x="164" y="56"/>
                    </a:cubicBezTo>
                    <a:cubicBezTo>
                      <a:pt x="159" y="56"/>
                      <a:pt x="159" y="56"/>
                      <a:pt x="159" y="56"/>
                    </a:cubicBezTo>
                    <a:cubicBezTo>
                      <a:pt x="156" y="55"/>
                      <a:pt x="156" y="55"/>
                      <a:pt x="156" y="55"/>
                    </a:cubicBezTo>
                    <a:cubicBezTo>
                      <a:pt x="155" y="53"/>
                      <a:pt x="155" y="53"/>
                      <a:pt x="155" y="53"/>
                    </a:cubicBezTo>
                    <a:cubicBezTo>
                      <a:pt x="155" y="52"/>
                      <a:pt x="155" y="52"/>
                      <a:pt x="155" y="52"/>
                    </a:cubicBezTo>
                    <a:cubicBezTo>
                      <a:pt x="151" y="51"/>
                      <a:pt x="151" y="51"/>
                      <a:pt x="151" y="51"/>
                    </a:cubicBezTo>
                    <a:cubicBezTo>
                      <a:pt x="143" y="49"/>
                      <a:pt x="143" y="49"/>
                      <a:pt x="143" y="49"/>
                    </a:cubicBezTo>
                    <a:cubicBezTo>
                      <a:pt x="138" y="47"/>
                      <a:pt x="138" y="47"/>
                      <a:pt x="138" y="47"/>
                    </a:cubicBezTo>
                    <a:cubicBezTo>
                      <a:pt x="136" y="46"/>
                      <a:pt x="136" y="46"/>
                      <a:pt x="136" y="46"/>
                    </a:cubicBezTo>
                    <a:cubicBezTo>
                      <a:pt x="130" y="47"/>
                      <a:pt x="130" y="47"/>
                      <a:pt x="130" y="47"/>
                    </a:cubicBezTo>
                    <a:cubicBezTo>
                      <a:pt x="121" y="49"/>
                      <a:pt x="121" y="49"/>
                      <a:pt x="121" y="49"/>
                    </a:cubicBezTo>
                    <a:cubicBezTo>
                      <a:pt x="110" y="46"/>
                      <a:pt x="110" y="46"/>
                      <a:pt x="110" y="46"/>
                    </a:cubicBezTo>
                    <a:cubicBezTo>
                      <a:pt x="103" y="40"/>
                      <a:pt x="103" y="40"/>
                      <a:pt x="103" y="40"/>
                    </a:cubicBezTo>
                    <a:cubicBezTo>
                      <a:pt x="103" y="40"/>
                      <a:pt x="106" y="33"/>
                      <a:pt x="105" y="24"/>
                    </a:cubicBezTo>
                    <a:cubicBezTo>
                      <a:pt x="104" y="14"/>
                      <a:pt x="99" y="12"/>
                      <a:pt x="99" y="12"/>
                    </a:cubicBezTo>
                    <a:cubicBezTo>
                      <a:pt x="94" y="12"/>
                      <a:pt x="94" y="12"/>
                      <a:pt x="94" y="12"/>
                    </a:cubicBezTo>
                    <a:cubicBezTo>
                      <a:pt x="90" y="10"/>
                      <a:pt x="90" y="10"/>
                      <a:pt x="90" y="10"/>
                    </a:cubicBezTo>
                    <a:cubicBezTo>
                      <a:pt x="90" y="10"/>
                      <a:pt x="90" y="4"/>
                      <a:pt x="85" y="4"/>
                    </a:cubicBezTo>
                    <a:cubicBezTo>
                      <a:pt x="80" y="4"/>
                      <a:pt x="80" y="4"/>
                      <a:pt x="80" y="4"/>
                    </a:cubicBezTo>
                    <a:cubicBezTo>
                      <a:pt x="74" y="3"/>
                      <a:pt x="74" y="3"/>
                      <a:pt x="74" y="3"/>
                    </a:cubicBezTo>
                    <a:cubicBezTo>
                      <a:pt x="70" y="0"/>
                      <a:pt x="70" y="0"/>
                      <a:pt x="70" y="0"/>
                    </a:cubicBezTo>
                    <a:cubicBezTo>
                      <a:pt x="70" y="7"/>
                      <a:pt x="70" y="7"/>
                      <a:pt x="70" y="7"/>
                    </a:cubicBezTo>
                    <a:cubicBezTo>
                      <a:pt x="68" y="13"/>
                      <a:pt x="68" y="13"/>
                      <a:pt x="68" y="13"/>
                    </a:cubicBezTo>
                    <a:cubicBezTo>
                      <a:pt x="63" y="22"/>
                      <a:pt x="63" y="22"/>
                      <a:pt x="63" y="22"/>
                    </a:cubicBezTo>
                    <a:cubicBezTo>
                      <a:pt x="64" y="28"/>
                      <a:pt x="64" y="28"/>
                      <a:pt x="64" y="28"/>
                    </a:cubicBezTo>
                    <a:cubicBezTo>
                      <a:pt x="63" y="33"/>
                      <a:pt x="63" y="33"/>
                      <a:pt x="63" y="33"/>
                    </a:cubicBezTo>
                    <a:cubicBezTo>
                      <a:pt x="60" y="38"/>
                      <a:pt x="60" y="38"/>
                      <a:pt x="60" y="38"/>
                    </a:cubicBezTo>
                    <a:cubicBezTo>
                      <a:pt x="58" y="43"/>
                      <a:pt x="58" y="43"/>
                      <a:pt x="58" y="43"/>
                    </a:cubicBezTo>
                    <a:cubicBezTo>
                      <a:pt x="55" y="50"/>
                      <a:pt x="55" y="50"/>
                      <a:pt x="55" y="50"/>
                    </a:cubicBezTo>
                    <a:cubicBezTo>
                      <a:pt x="53" y="55"/>
                      <a:pt x="53" y="55"/>
                      <a:pt x="53" y="55"/>
                    </a:cubicBezTo>
                    <a:cubicBezTo>
                      <a:pt x="47" y="67"/>
                      <a:pt x="47" y="67"/>
                      <a:pt x="47" y="67"/>
                    </a:cubicBezTo>
                    <a:cubicBezTo>
                      <a:pt x="40" y="85"/>
                      <a:pt x="40" y="85"/>
                      <a:pt x="40" y="85"/>
                    </a:cubicBezTo>
                    <a:cubicBezTo>
                      <a:pt x="35" y="98"/>
                      <a:pt x="35" y="98"/>
                      <a:pt x="35" y="98"/>
                    </a:cubicBezTo>
                    <a:cubicBezTo>
                      <a:pt x="30" y="111"/>
                      <a:pt x="30" y="111"/>
                      <a:pt x="30" y="111"/>
                    </a:cubicBezTo>
                    <a:cubicBezTo>
                      <a:pt x="24" y="120"/>
                      <a:pt x="24" y="120"/>
                      <a:pt x="24" y="120"/>
                    </a:cubicBezTo>
                    <a:cubicBezTo>
                      <a:pt x="22" y="124"/>
                      <a:pt x="22" y="124"/>
                      <a:pt x="22" y="124"/>
                    </a:cubicBezTo>
                    <a:cubicBezTo>
                      <a:pt x="18" y="130"/>
                      <a:pt x="18" y="130"/>
                      <a:pt x="18" y="130"/>
                    </a:cubicBezTo>
                    <a:cubicBezTo>
                      <a:pt x="15" y="133"/>
                      <a:pt x="15" y="133"/>
                      <a:pt x="15" y="133"/>
                    </a:cubicBezTo>
                    <a:cubicBezTo>
                      <a:pt x="14" y="136"/>
                      <a:pt x="14" y="136"/>
                      <a:pt x="14" y="136"/>
                    </a:cubicBezTo>
                    <a:cubicBezTo>
                      <a:pt x="11" y="141"/>
                      <a:pt x="11" y="141"/>
                      <a:pt x="11" y="141"/>
                    </a:cubicBezTo>
                    <a:cubicBezTo>
                      <a:pt x="5" y="148"/>
                      <a:pt x="5" y="148"/>
                      <a:pt x="5" y="148"/>
                    </a:cubicBezTo>
                    <a:cubicBezTo>
                      <a:pt x="3" y="152"/>
                      <a:pt x="3" y="152"/>
                      <a:pt x="3" y="152"/>
                    </a:cubicBezTo>
                    <a:cubicBezTo>
                      <a:pt x="5" y="160"/>
                      <a:pt x="5" y="160"/>
                      <a:pt x="5" y="160"/>
                    </a:cubicBezTo>
                    <a:cubicBezTo>
                      <a:pt x="5" y="162"/>
                      <a:pt x="5" y="162"/>
                      <a:pt x="5" y="162"/>
                    </a:cubicBezTo>
                    <a:cubicBezTo>
                      <a:pt x="5" y="164"/>
                      <a:pt x="5" y="164"/>
                      <a:pt x="5" y="164"/>
                    </a:cubicBezTo>
                    <a:cubicBezTo>
                      <a:pt x="4" y="165"/>
                      <a:pt x="4" y="165"/>
                      <a:pt x="4" y="165"/>
                    </a:cubicBezTo>
                    <a:cubicBezTo>
                      <a:pt x="3" y="169"/>
                      <a:pt x="3" y="169"/>
                      <a:pt x="3" y="169"/>
                    </a:cubicBezTo>
                    <a:cubicBezTo>
                      <a:pt x="1" y="170"/>
                      <a:pt x="1" y="170"/>
                      <a:pt x="1" y="170"/>
                    </a:cubicBezTo>
                    <a:cubicBezTo>
                      <a:pt x="1" y="174"/>
                      <a:pt x="1" y="174"/>
                      <a:pt x="1" y="174"/>
                    </a:cubicBezTo>
                    <a:cubicBezTo>
                      <a:pt x="0" y="182"/>
                      <a:pt x="0" y="182"/>
                      <a:pt x="0" y="182"/>
                    </a:cubicBezTo>
                    <a:cubicBezTo>
                      <a:pt x="0" y="187"/>
                      <a:pt x="0" y="187"/>
                      <a:pt x="0" y="187"/>
                    </a:cubicBezTo>
                    <a:cubicBezTo>
                      <a:pt x="2" y="190"/>
                      <a:pt x="2" y="190"/>
                      <a:pt x="2" y="190"/>
                    </a:cubicBezTo>
                    <a:cubicBezTo>
                      <a:pt x="3" y="193"/>
                      <a:pt x="3" y="193"/>
                      <a:pt x="3" y="193"/>
                    </a:cubicBezTo>
                    <a:cubicBezTo>
                      <a:pt x="147" y="234"/>
                      <a:pt x="147" y="234"/>
                      <a:pt x="147" y="234"/>
                    </a:cubicBezTo>
                    <a:cubicBezTo>
                      <a:pt x="147" y="234"/>
                      <a:pt x="216" y="253"/>
                      <a:pt x="239" y="258"/>
                    </a:cubicBezTo>
                    <a:cubicBezTo>
                      <a:pt x="242" y="259"/>
                      <a:pt x="246" y="260"/>
                      <a:pt x="251" y="261"/>
                    </a:cubicBez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0" name="Freeform 20">
                <a:extLst>
                  <a:ext uri="{FF2B5EF4-FFF2-40B4-BE49-F238E27FC236}">
                    <a16:creationId xmlns:a16="http://schemas.microsoft.com/office/drawing/2014/main" id="{680610D2-8B7D-E54D-958D-C2360CF3CE2C}"/>
                  </a:ext>
                </a:extLst>
              </p:cNvPr>
              <p:cNvSpPr>
                <a:spLocks/>
              </p:cNvSpPr>
              <p:nvPr/>
            </p:nvSpPr>
            <p:spPr bwMode="auto">
              <a:xfrm>
                <a:off x="5637212" y="1731400"/>
                <a:ext cx="325483" cy="532915"/>
              </a:xfrm>
              <a:custGeom>
                <a:avLst/>
                <a:gdLst>
                  <a:gd name="T0" fmla="*/ 46 w 228"/>
                  <a:gd name="T1" fmla="*/ 143 h 373"/>
                  <a:gd name="T2" fmla="*/ 49 w 228"/>
                  <a:gd name="T3" fmla="*/ 152 h 373"/>
                  <a:gd name="T4" fmla="*/ 56 w 228"/>
                  <a:gd name="T5" fmla="*/ 159 h 373"/>
                  <a:gd name="T6" fmla="*/ 57 w 228"/>
                  <a:gd name="T7" fmla="*/ 167 h 373"/>
                  <a:gd name="T8" fmla="*/ 53 w 228"/>
                  <a:gd name="T9" fmla="*/ 173 h 373"/>
                  <a:gd name="T10" fmla="*/ 46 w 228"/>
                  <a:gd name="T11" fmla="*/ 180 h 373"/>
                  <a:gd name="T12" fmla="*/ 40 w 228"/>
                  <a:gd name="T13" fmla="*/ 189 h 373"/>
                  <a:gd name="T14" fmla="*/ 37 w 228"/>
                  <a:gd name="T15" fmla="*/ 194 h 373"/>
                  <a:gd name="T16" fmla="*/ 26 w 228"/>
                  <a:gd name="T17" fmla="*/ 206 h 373"/>
                  <a:gd name="T18" fmla="*/ 19 w 228"/>
                  <a:gd name="T19" fmla="*/ 214 h 373"/>
                  <a:gd name="T20" fmla="*/ 20 w 228"/>
                  <a:gd name="T21" fmla="*/ 222 h 373"/>
                  <a:gd name="T22" fmla="*/ 23 w 228"/>
                  <a:gd name="T23" fmla="*/ 223 h 373"/>
                  <a:gd name="T24" fmla="*/ 25 w 228"/>
                  <a:gd name="T25" fmla="*/ 228 h 373"/>
                  <a:gd name="T26" fmla="*/ 24 w 228"/>
                  <a:gd name="T27" fmla="*/ 240 h 373"/>
                  <a:gd name="T28" fmla="*/ 19 w 228"/>
                  <a:gd name="T29" fmla="*/ 244 h 373"/>
                  <a:gd name="T30" fmla="*/ 18 w 228"/>
                  <a:gd name="T31" fmla="*/ 251 h 373"/>
                  <a:gd name="T32" fmla="*/ 102 w 228"/>
                  <a:gd name="T33" fmla="*/ 352 h 373"/>
                  <a:gd name="T34" fmla="*/ 228 w 228"/>
                  <a:gd name="T35" fmla="*/ 256 h 373"/>
                  <a:gd name="T36" fmla="*/ 224 w 228"/>
                  <a:gd name="T37" fmla="*/ 252 h 373"/>
                  <a:gd name="T38" fmla="*/ 223 w 228"/>
                  <a:gd name="T39" fmla="*/ 247 h 373"/>
                  <a:gd name="T40" fmla="*/ 218 w 228"/>
                  <a:gd name="T41" fmla="*/ 241 h 373"/>
                  <a:gd name="T42" fmla="*/ 213 w 228"/>
                  <a:gd name="T43" fmla="*/ 246 h 373"/>
                  <a:gd name="T44" fmla="*/ 202 w 228"/>
                  <a:gd name="T45" fmla="*/ 248 h 373"/>
                  <a:gd name="T46" fmla="*/ 189 w 228"/>
                  <a:gd name="T47" fmla="*/ 245 h 373"/>
                  <a:gd name="T48" fmla="*/ 184 w 228"/>
                  <a:gd name="T49" fmla="*/ 247 h 373"/>
                  <a:gd name="T50" fmla="*/ 179 w 228"/>
                  <a:gd name="T51" fmla="*/ 247 h 373"/>
                  <a:gd name="T52" fmla="*/ 171 w 228"/>
                  <a:gd name="T53" fmla="*/ 244 h 373"/>
                  <a:gd name="T54" fmla="*/ 168 w 228"/>
                  <a:gd name="T55" fmla="*/ 247 h 373"/>
                  <a:gd name="T56" fmla="*/ 164 w 228"/>
                  <a:gd name="T57" fmla="*/ 249 h 373"/>
                  <a:gd name="T58" fmla="*/ 162 w 228"/>
                  <a:gd name="T59" fmla="*/ 242 h 373"/>
                  <a:gd name="T60" fmla="*/ 160 w 228"/>
                  <a:gd name="T61" fmla="*/ 232 h 373"/>
                  <a:gd name="T62" fmla="*/ 156 w 228"/>
                  <a:gd name="T63" fmla="*/ 226 h 373"/>
                  <a:gd name="T64" fmla="*/ 149 w 228"/>
                  <a:gd name="T65" fmla="*/ 220 h 373"/>
                  <a:gd name="T66" fmla="*/ 149 w 228"/>
                  <a:gd name="T67" fmla="*/ 213 h 373"/>
                  <a:gd name="T68" fmla="*/ 145 w 228"/>
                  <a:gd name="T69" fmla="*/ 204 h 373"/>
                  <a:gd name="T70" fmla="*/ 145 w 228"/>
                  <a:gd name="T71" fmla="*/ 195 h 373"/>
                  <a:gd name="T72" fmla="*/ 142 w 228"/>
                  <a:gd name="T73" fmla="*/ 183 h 373"/>
                  <a:gd name="T74" fmla="*/ 139 w 228"/>
                  <a:gd name="T75" fmla="*/ 179 h 373"/>
                  <a:gd name="T76" fmla="*/ 133 w 228"/>
                  <a:gd name="T77" fmla="*/ 182 h 373"/>
                  <a:gd name="T78" fmla="*/ 127 w 228"/>
                  <a:gd name="T79" fmla="*/ 186 h 373"/>
                  <a:gd name="T80" fmla="*/ 125 w 228"/>
                  <a:gd name="T81" fmla="*/ 183 h 373"/>
                  <a:gd name="T82" fmla="*/ 119 w 228"/>
                  <a:gd name="T83" fmla="*/ 179 h 373"/>
                  <a:gd name="T84" fmla="*/ 125 w 228"/>
                  <a:gd name="T85" fmla="*/ 168 h 373"/>
                  <a:gd name="T86" fmla="*/ 129 w 228"/>
                  <a:gd name="T87" fmla="*/ 166 h 373"/>
                  <a:gd name="T88" fmla="*/ 128 w 228"/>
                  <a:gd name="T89" fmla="*/ 154 h 373"/>
                  <a:gd name="T90" fmla="*/ 134 w 228"/>
                  <a:gd name="T91" fmla="*/ 141 h 373"/>
                  <a:gd name="T92" fmla="*/ 137 w 228"/>
                  <a:gd name="T93" fmla="*/ 131 h 373"/>
                  <a:gd name="T94" fmla="*/ 128 w 228"/>
                  <a:gd name="T95" fmla="*/ 128 h 373"/>
                  <a:gd name="T96" fmla="*/ 123 w 228"/>
                  <a:gd name="T97" fmla="*/ 118 h 373"/>
                  <a:gd name="T98" fmla="*/ 119 w 228"/>
                  <a:gd name="T99" fmla="*/ 106 h 373"/>
                  <a:gd name="T100" fmla="*/ 109 w 228"/>
                  <a:gd name="T101" fmla="*/ 93 h 373"/>
                  <a:gd name="T102" fmla="*/ 104 w 228"/>
                  <a:gd name="T103" fmla="*/ 82 h 373"/>
                  <a:gd name="T104" fmla="*/ 101 w 228"/>
                  <a:gd name="T105" fmla="*/ 76 h 373"/>
                  <a:gd name="T106" fmla="*/ 101 w 228"/>
                  <a:gd name="T107" fmla="*/ 69 h 373"/>
                  <a:gd name="T108" fmla="*/ 97 w 228"/>
                  <a:gd name="T109" fmla="*/ 62 h 373"/>
                  <a:gd name="T110" fmla="*/ 98 w 228"/>
                  <a:gd name="T111" fmla="*/ 48 h 373"/>
                  <a:gd name="T112" fmla="*/ 104 w 228"/>
                  <a:gd name="T113" fmla="*/ 25 h 373"/>
                  <a:gd name="T114" fmla="*/ 108 w 228"/>
                  <a:gd name="T115" fmla="*/ 8 h 373"/>
                  <a:gd name="T116" fmla="*/ 47 w 228"/>
                  <a:gd name="T117" fmla="*/ 12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28" h="373">
                    <a:moveTo>
                      <a:pt x="48" y="132"/>
                    </a:moveTo>
                    <a:cubicBezTo>
                      <a:pt x="48" y="138"/>
                      <a:pt x="46" y="143"/>
                      <a:pt x="46" y="143"/>
                    </a:cubicBezTo>
                    <a:cubicBezTo>
                      <a:pt x="46" y="147"/>
                      <a:pt x="46" y="147"/>
                      <a:pt x="46" y="147"/>
                    </a:cubicBezTo>
                    <a:cubicBezTo>
                      <a:pt x="49" y="152"/>
                      <a:pt x="49" y="152"/>
                      <a:pt x="49" y="152"/>
                    </a:cubicBezTo>
                    <a:cubicBezTo>
                      <a:pt x="54" y="156"/>
                      <a:pt x="54" y="156"/>
                      <a:pt x="54" y="156"/>
                    </a:cubicBezTo>
                    <a:cubicBezTo>
                      <a:pt x="56" y="159"/>
                      <a:pt x="56" y="159"/>
                      <a:pt x="56" y="159"/>
                    </a:cubicBezTo>
                    <a:cubicBezTo>
                      <a:pt x="57" y="163"/>
                      <a:pt x="57" y="163"/>
                      <a:pt x="57" y="163"/>
                    </a:cubicBezTo>
                    <a:cubicBezTo>
                      <a:pt x="57" y="167"/>
                      <a:pt x="57" y="167"/>
                      <a:pt x="57" y="167"/>
                    </a:cubicBezTo>
                    <a:cubicBezTo>
                      <a:pt x="54" y="168"/>
                      <a:pt x="54" y="168"/>
                      <a:pt x="54" y="168"/>
                    </a:cubicBezTo>
                    <a:cubicBezTo>
                      <a:pt x="53" y="173"/>
                      <a:pt x="53" y="173"/>
                      <a:pt x="53" y="173"/>
                    </a:cubicBezTo>
                    <a:cubicBezTo>
                      <a:pt x="49" y="176"/>
                      <a:pt x="49" y="176"/>
                      <a:pt x="49" y="176"/>
                    </a:cubicBezTo>
                    <a:cubicBezTo>
                      <a:pt x="46" y="180"/>
                      <a:pt x="46" y="180"/>
                      <a:pt x="46" y="180"/>
                    </a:cubicBezTo>
                    <a:cubicBezTo>
                      <a:pt x="42" y="184"/>
                      <a:pt x="42" y="184"/>
                      <a:pt x="42" y="184"/>
                    </a:cubicBezTo>
                    <a:cubicBezTo>
                      <a:pt x="40" y="189"/>
                      <a:pt x="40" y="189"/>
                      <a:pt x="40" y="189"/>
                    </a:cubicBezTo>
                    <a:cubicBezTo>
                      <a:pt x="38" y="190"/>
                      <a:pt x="38" y="190"/>
                      <a:pt x="38" y="190"/>
                    </a:cubicBezTo>
                    <a:cubicBezTo>
                      <a:pt x="37" y="194"/>
                      <a:pt x="37" y="194"/>
                      <a:pt x="37" y="194"/>
                    </a:cubicBezTo>
                    <a:cubicBezTo>
                      <a:pt x="34" y="198"/>
                      <a:pt x="34" y="198"/>
                      <a:pt x="34" y="198"/>
                    </a:cubicBezTo>
                    <a:cubicBezTo>
                      <a:pt x="26" y="206"/>
                      <a:pt x="26" y="206"/>
                      <a:pt x="26" y="206"/>
                    </a:cubicBezTo>
                    <a:cubicBezTo>
                      <a:pt x="20" y="211"/>
                      <a:pt x="20" y="211"/>
                      <a:pt x="20" y="211"/>
                    </a:cubicBezTo>
                    <a:cubicBezTo>
                      <a:pt x="19" y="214"/>
                      <a:pt x="19" y="214"/>
                      <a:pt x="19" y="214"/>
                    </a:cubicBezTo>
                    <a:cubicBezTo>
                      <a:pt x="18" y="219"/>
                      <a:pt x="18" y="219"/>
                      <a:pt x="18" y="219"/>
                    </a:cubicBezTo>
                    <a:cubicBezTo>
                      <a:pt x="20" y="222"/>
                      <a:pt x="20" y="222"/>
                      <a:pt x="20" y="222"/>
                    </a:cubicBezTo>
                    <a:cubicBezTo>
                      <a:pt x="22" y="223"/>
                      <a:pt x="22" y="223"/>
                      <a:pt x="22" y="223"/>
                    </a:cubicBezTo>
                    <a:cubicBezTo>
                      <a:pt x="23" y="223"/>
                      <a:pt x="23" y="223"/>
                      <a:pt x="23" y="223"/>
                    </a:cubicBezTo>
                    <a:cubicBezTo>
                      <a:pt x="26" y="226"/>
                      <a:pt x="26" y="226"/>
                      <a:pt x="26" y="226"/>
                    </a:cubicBezTo>
                    <a:cubicBezTo>
                      <a:pt x="25" y="228"/>
                      <a:pt x="25" y="228"/>
                      <a:pt x="25" y="228"/>
                    </a:cubicBezTo>
                    <a:cubicBezTo>
                      <a:pt x="25" y="236"/>
                      <a:pt x="25" y="236"/>
                      <a:pt x="25" y="236"/>
                    </a:cubicBezTo>
                    <a:cubicBezTo>
                      <a:pt x="24" y="240"/>
                      <a:pt x="24" y="240"/>
                      <a:pt x="24" y="240"/>
                    </a:cubicBezTo>
                    <a:cubicBezTo>
                      <a:pt x="24" y="242"/>
                      <a:pt x="24" y="242"/>
                      <a:pt x="24" y="242"/>
                    </a:cubicBezTo>
                    <a:cubicBezTo>
                      <a:pt x="19" y="244"/>
                      <a:pt x="19" y="244"/>
                      <a:pt x="19" y="244"/>
                    </a:cubicBezTo>
                    <a:cubicBezTo>
                      <a:pt x="18" y="246"/>
                      <a:pt x="18" y="246"/>
                      <a:pt x="18" y="246"/>
                    </a:cubicBezTo>
                    <a:cubicBezTo>
                      <a:pt x="18" y="251"/>
                      <a:pt x="18" y="251"/>
                      <a:pt x="18" y="251"/>
                    </a:cubicBezTo>
                    <a:cubicBezTo>
                      <a:pt x="0" y="330"/>
                      <a:pt x="0" y="330"/>
                      <a:pt x="0" y="330"/>
                    </a:cubicBezTo>
                    <a:cubicBezTo>
                      <a:pt x="35" y="338"/>
                      <a:pt x="102" y="352"/>
                      <a:pt x="102" y="352"/>
                    </a:cubicBezTo>
                    <a:cubicBezTo>
                      <a:pt x="208" y="373"/>
                      <a:pt x="208" y="373"/>
                      <a:pt x="208" y="373"/>
                    </a:cubicBezTo>
                    <a:cubicBezTo>
                      <a:pt x="228" y="256"/>
                      <a:pt x="228" y="256"/>
                      <a:pt x="228" y="256"/>
                    </a:cubicBezTo>
                    <a:cubicBezTo>
                      <a:pt x="226" y="254"/>
                      <a:pt x="226" y="254"/>
                      <a:pt x="226" y="254"/>
                    </a:cubicBezTo>
                    <a:cubicBezTo>
                      <a:pt x="224" y="252"/>
                      <a:pt x="224" y="252"/>
                      <a:pt x="224" y="252"/>
                    </a:cubicBezTo>
                    <a:cubicBezTo>
                      <a:pt x="224" y="251"/>
                      <a:pt x="224" y="251"/>
                      <a:pt x="224" y="251"/>
                    </a:cubicBezTo>
                    <a:cubicBezTo>
                      <a:pt x="223" y="247"/>
                      <a:pt x="223" y="247"/>
                      <a:pt x="223" y="247"/>
                    </a:cubicBezTo>
                    <a:cubicBezTo>
                      <a:pt x="221" y="244"/>
                      <a:pt x="221" y="244"/>
                      <a:pt x="221" y="244"/>
                    </a:cubicBezTo>
                    <a:cubicBezTo>
                      <a:pt x="218" y="241"/>
                      <a:pt x="218" y="241"/>
                      <a:pt x="218" y="241"/>
                    </a:cubicBezTo>
                    <a:cubicBezTo>
                      <a:pt x="214" y="241"/>
                      <a:pt x="214" y="241"/>
                      <a:pt x="214" y="241"/>
                    </a:cubicBezTo>
                    <a:cubicBezTo>
                      <a:pt x="213" y="246"/>
                      <a:pt x="213" y="246"/>
                      <a:pt x="213" y="246"/>
                    </a:cubicBezTo>
                    <a:cubicBezTo>
                      <a:pt x="212" y="249"/>
                      <a:pt x="212" y="249"/>
                      <a:pt x="212" y="249"/>
                    </a:cubicBezTo>
                    <a:cubicBezTo>
                      <a:pt x="202" y="248"/>
                      <a:pt x="202" y="248"/>
                      <a:pt x="202" y="248"/>
                    </a:cubicBezTo>
                    <a:cubicBezTo>
                      <a:pt x="197" y="246"/>
                      <a:pt x="197" y="246"/>
                      <a:pt x="197" y="246"/>
                    </a:cubicBezTo>
                    <a:cubicBezTo>
                      <a:pt x="189" y="245"/>
                      <a:pt x="189" y="245"/>
                      <a:pt x="189" y="245"/>
                    </a:cubicBezTo>
                    <a:cubicBezTo>
                      <a:pt x="185" y="245"/>
                      <a:pt x="185" y="245"/>
                      <a:pt x="185" y="245"/>
                    </a:cubicBezTo>
                    <a:cubicBezTo>
                      <a:pt x="184" y="247"/>
                      <a:pt x="184" y="247"/>
                      <a:pt x="184" y="247"/>
                    </a:cubicBezTo>
                    <a:cubicBezTo>
                      <a:pt x="184" y="249"/>
                      <a:pt x="184" y="249"/>
                      <a:pt x="184" y="249"/>
                    </a:cubicBezTo>
                    <a:cubicBezTo>
                      <a:pt x="179" y="247"/>
                      <a:pt x="179" y="247"/>
                      <a:pt x="179" y="247"/>
                    </a:cubicBezTo>
                    <a:cubicBezTo>
                      <a:pt x="174" y="244"/>
                      <a:pt x="174" y="244"/>
                      <a:pt x="174" y="244"/>
                    </a:cubicBezTo>
                    <a:cubicBezTo>
                      <a:pt x="171" y="244"/>
                      <a:pt x="171" y="244"/>
                      <a:pt x="171" y="244"/>
                    </a:cubicBezTo>
                    <a:cubicBezTo>
                      <a:pt x="169" y="244"/>
                      <a:pt x="169" y="244"/>
                      <a:pt x="169" y="244"/>
                    </a:cubicBezTo>
                    <a:cubicBezTo>
                      <a:pt x="168" y="247"/>
                      <a:pt x="168" y="247"/>
                      <a:pt x="168" y="247"/>
                    </a:cubicBezTo>
                    <a:cubicBezTo>
                      <a:pt x="168" y="249"/>
                      <a:pt x="168" y="249"/>
                      <a:pt x="168" y="249"/>
                    </a:cubicBezTo>
                    <a:cubicBezTo>
                      <a:pt x="164" y="249"/>
                      <a:pt x="164" y="249"/>
                      <a:pt x="164" y="249"/>
                    </a:cubicBezTo>
                    <a:cubicBezTo>
                      <a:pt x="162" y="245"/>
                      <a:pt x="162" y="245"/>
                      <a:pt x="162" y="245"/>
                    </a:cubicBezTo>
                    <a:cubicBezTo>
                      <a:pt x="162" y="242"/>
                      <a:pt x="162" y="242"/>
                      <a:pt x="162" y="242"/>
                    </a:cubicBezTo>
                    <a:cubicBezTo>
                      <a:pt x="162" y="238"/>
                      <a:pt x="162" y="238"/>
                      <a:pt x="162" y="238"/>
                    </a:cubicBezTo>
                    <a:cubicBezTo>
                      <a:pt x="160" y="232"/>
                      <a:pt x="160" y="232"/>
                      <a:pt x="160" y="232"/>
                    </a:cubicBezTo>
                    <a:cubicBezTo>
                      <a:pt x="160" y="226"/>
                      <a:pt x="160" y="226"/>
                      <a:pt x="160" y="226"/>
                    </a:cubicBezTo>
                    <a:cubicBezTo>
                      <a:pt x="156" y="226"/>
                      <a:pt x="156" y="226"/>
                      <a:pt x="156" y="226"/>
                    </a:cubicBezTo>
                    <a:cubicBezTo>
                      <a:pt x="151" y="223"/>
                      <a:pt x="151" y="223"/>
                      <a:pt x="151" y="223"/>
                    </a:cubicBezTo>
                    <a:cubicBezTo>
                      <a:pt x="149" y="220"/>
                      <a:pt x="149" y="220"/>
                      <a:pt x="149" y="220"/>
                    </a:cubicBezTo>
                    <a:cubicBezTo>
                      <a:pt x="149" y="218"/>
                      <a:pt x="149" y="218"/>
                      <a:pt x="149" y="218"/>
                    </a:cubicBezTo>
                    <a:cubicBezTo>
                      <a:pt x="149" y="213"/>
                      <a:pt x="149" y="213"/>
                      <a:pt x="149" y="213"/>
                    </a:cubicBezTo>
                    <a:cubicBezTo>
                      <a:pt x="149" y="208"/>
                      <a:pt x="149" y="208"/>
                      <a:pt x="149" y="208"/>
                    </a:cubicBezTo>
                    <a:cubicBezTo>
                      <a:pt x="145" y="204"/>
                      <a:pt x="145" y="204"/>
                      <a:pt x="145" y="204"/>
                    </a:cubicBezTo>
                    <a:cubicBezTo>
                      <a:pt x="145" y="201"/>
                      <a:pt x="145" y="201"/>
                      <a:pt x="145" y="201"/>
                    </a:cubicBezTo>
                    <a:cubicBezTo>
                      <a:pt x="145" y="195"/>
                      <a:pt x="145" y="195"/>
                      <a:pt x="145" y="195"/>
                    </a:cubicBezTo>
                    <a:cubicBezTo>
                      <a:pt x="144" y="187"/>
                      <a:pt x="144" y="187"/>
                      <a:pt x="144" y="187"/>
                    </a:cubicBezTo>
                    <a:cubicBezTo>
                      <a:pt x="142" y="183"/>
                      <a:pt x="142" y="183"/>
                      <a:pt x="142" y="183"/>
                    </a:cubicBezTo>
                    <a:cubicBezTo>
                      <a:pt x="141" y="179"/>
                      <a:pt x="141" y="179"/>
                      <a:pt x="141" y="179"/>
                    </a:cubicBezTo>
                    <a:cubicBezTo>
                      <a:pt x="139" y="179"/>
                      <a:pt x="139" y="179"/>
                      <a:pt x="139" y="179"/>
                    </a:cubicBezTo>
                    <a:cubicBezTo>
                      <a:pt x="135" y="182"/>
                      <a:pt x="135" y="182"/>
                      <a:pt x="135" y="182"/>
                    </a:cubicBezTo>
                    <a:cubicBezTo>
                      <a:pt x="133" y="182"/>
                      <a:pt x="133" y="182"/>
                      <a:pt x="133" y="182"/>
                    </a:cubicBezTo>
                    <a:cubicBezTo>
                      <a:pt x="130" y="183"/>
                      <a:pt x="130" y="183"/>
                      <a:pt x="130" y="183"/>
                    </a:cubicBezTo>
                    <a:cubicBezTo>
                      <a:pt x="127" y="186"/>
                      <a:pt x="127" y="186"/>
                      <a:pt x="127" y="186"/>
                    </a:cubicBezTo>
                    <a:cubicBezTo>
                      <a:pt x="125" y="186"/>
                      <a:pt x="125" y="186"/>
                      <a:pt x="125" y="186"/>
                    </a:cubicBezTo>
                    <a:cubicBezTo>
                      <a:pt x="125" y="183"/>
                      <a:pt x="125" y="183"/>
                      <a:pt x="125" y="183"/>
                    </a:cubicBezTo>
                    <a:cubicBezTo>
                      <a:pt x="121" y="181"/>
                      <a:pt x="121" y="181"/>
                      <a:pt x="121" y="181"/>
                    </a:cubicBezTo>
                    <a:cubicBezTo>
                      <a:pt x="119" y="179"/>
                      <a:pt x="119" y="179"/>
                      <a:pt x="119" y="179"/>
                    </a:cubicBezTo>
                    <a:cubicBezTo>
                      <a:pt x="122" y="172"/>
                      <a:pt x="122" y="172"/>
                      <a:pt x="122" y="172"/>
                    </a:cubicBezTo>
                    <a:cubicBezTo>
                      <a:pt x="125" y="168"/>
                      <a:pt x="125" y="168"/>
                      <a:pt x="125" y="168"/>
                    </a:cubicBezTo>
                    <a:cubicBezTo>
                      <a:pt x="128" y="168"/>
                      <a:pt x="128" y="168"/>
                      <a:pt x="128" y="168"/>
                    </a:cubicBezTo>
                    <a:cubicBezTo>
                      <a:pt x="129" y="166"/>
                      <a:pt x="129" y="166"/>
                      <a:pt x="129" y="166"/>
                    </a:cubicBezTo>
                    <a:cubicBezTo>
                      <a:pt x="127" y="160"/>
                      <a:pt x="127" y="160"/>
                      <a:pt x="127" y="160"/>
                    </a:cubicBezTo>
                    <a:cubicBezTo>
                      <a:pt x="128" y="154"/>
                      <a:pt x="128" y="154"/>
                      <a:pt x="128" y="154"/>
                    </a:cubicBezTo>
                    <a:cubicBezTo>
                      <a:pt x="131" y="147"/>
                      <a:pt x="131" y="147"/>
                      <a:pt x="131" y="147"/>
                    </a:cubicBezTo>
                    <a:cubicBezTo>
                      <a:pt x="134" y="141"/>
                      <a:pt x="134" y="141"/>
                      <a:pt x="134" y="141"/>
                    </a:cubicBezTo>
                    <a:cubicBezTo>
                      <a:pt x="137" y="135"/>
                      <a:pt x="137" y="135"/>
                      <a:pt x="137" y="135"/>
                    </a:cubicBezTo>
                    <a:cubicBezTo>
                      <a:pt x="137" y="131"/>
                      <a:pt x="137" y="131"/>
                      <a:pt x="137" y="131"/>
                    </a:cubicBezTo>
                    <a:cubicBezTo>
                      <a:pt x="128" y="129"/>
                      <a:pt x="128" y="129"/>
                      <a:pt x="128" y="129"/>
                    </a:cubicBezTo>
                    <a:cubicBezTo>
                      <a:pt x="128" y="128"/>
                      <a:pt x="128" y="128"/>
                      <a:pt x="128" y="128"/>
                    </a:cubicBezTo>
                    <a:cubicBezTo>
                      <a:pt x="125" y="124"/>
                      <a:pt x="125" y="124"/>
                      <a:pt x="125" y="124"/>
                    </a:cubicBezTo>
                    <a:cubicBezTo>
                      <a:pt x="123" y="118"/>
                      <a:pt x="123" y="118"/>
                      <a:pt x="123" y="118"/>
                    </a:cubicBezTo>
                    <a:cubicBezTo>
                      <a:pt x="122" y="111"/>
                      <a:pt x="122" y="111"/>
                      <a:pt x="122" y="111"/>
                    </a:cubicBezTo>
                    <a:cubicBezTo>
                      <a:pt x="119" y="106"/>
                      <a:pt x="119" y="106"/>
                      <a:pt x="119" y="106"/>
                    </a:cubicBezTo>
                    <a:cubicBezTo>
                      <a:pt x="114" y="101"/>
                      <a:pt x="114" y="101"/>
                      <a:pt x="114" y="101"/>
                    </a:cubicBezTo>
                    <a:cubicBezTo>
                      <a:pt x="109" y="93"/>
                      <a:pt x="109" y="93"/>
                      <a:pt x="109" y="93"/>
                    </a:cubicBezTo>
                    <a:cubicBezTo>
                      <a:pt x="108" y="88"/>
                      <a:pt x="108" y="88"/>
                      <a:pt x="108" y="88"/>
                    </a:cubicBezTo>
                    <a:cubicBezTo>
                      <a:pt x="104" y="82"/>
                      <a:pt x="104" y="82"/>
                      <a:pt x="104" y="82"/>
                    </a:cubicBezTo>
                    <a:cubicBezTo>
                      <a:pt x="104" y="79"/>
                      <a:pt x="104" y="79"/>
                      <a:pt x="104" y="79"/>
                    </a:cubicBezTo>
                    <a:cubicBezTo>
                      <a:pt x="101" y="76"/>
                      <a:pt x="101" y="76"/>
                      <a:pt x="101" y="76"/>
                    </a:cubicBezTo>
                    <a:cubicBezTo>
                      <a:pt x="101" y="72"/>
                      <a:pt x="101" y="72"/>
                      <a:pt x="101" y="72"/>
                    </a:cubicBezTo>
                    <a:cubicBezTo>
                      <a:pt x="101" y="69"/>
                      <a:pt x="101" y="69"/>
                      <a:pt x="101" y="69"/>
                    </a:cubicBezTo>
                    <a:cubicBezTo>
                      <a:pt x="99" y="64"/>
                      <a:pt x="99" y="64"/>
                      <a:pt x="99" y="64"/>
                    </a:cubicBezTo>
                    <a:cubicBezTo>
                      <a:pt x="97" y="62"/>
                      <a:pt x="97" y="62"/>
                      <a:pt x="97" y="62"/>
                    </a:cubicBezTo>
                    <a:cubicBezTo>
                      <a:pt x="97" y="59"/>
                      <a:pt x="97" y="59"/>
                      <a:pt x="97" y="59"/>
                    </a:cubicBezTo>
                    <a:cubicBezTo>
                      <a:pt x="98" y="48"/>
                      <a:pt x="98" y="48"/>
                      <a:pt x="98" y="48"/>
                    </a:cubicBezTo>
                    <a:cubicBezTo>
                      <a:pt x="101" y="36"/>
                      <a:pt x="101" y="36"/>
                      <a:pt x="101" y="36"/>
                    </a:cubicBezTo>
                    <a:cubicBezTo>
                      <a:pt x="104" y="25"/>
                      <a:pt x="104" y="25"/>
                      <a:pt x="104" y="25"/>
                    </a:cubicBezTo>
                    <a:cubicBezTo>
                      <a:pt x="106" y="18"/>
                      <a:pt x="106" y="18"/>
                      <a:pt x="106" y="18"/>
                    </a:cubicBezTo>
                    <a:cubicBezTo>
                      <a:pt x="108" y="8"/>
                      <a:pt x="108" y="8"/>
                      <a:pt x="108" y="8"/>
                    </a:cubicBezTo>
                    <a:cubicBezTo>
                      <a:pt x="76" y="0"/>
                      <a:pt x="76" y="0"/>
                      <a:pt x="76" y="0"/>
                    </a:cubicBezTo>
                    <a:cubicBezTo>
                      <a:pt x="76" y="0"/>
                      <a:pt x="52" y="114"/>
                      <a:pt x="47" y="120"/>
                    </a:cubicBezTo>
                    <a:cubicBezTo>
                      <a:pt x="43" y="127"/>
                      <a:pt x="48" y="125"/>
                      <a:pt x="48" y="132"/>
                    </a:cubicBez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1" name="Freeform 21">
                <a:extLst>
                  <a:ext uri="{FF2B5EF4-FFF2-40B4-BE49-F238E27FC236}">
                    <a16:creationId xmlns:a16="http://schemas.microsoft.com/office/drawing/2014/main" id="{9745AEB3-E2E3-804A-84E5-F7957B143782}"/>
                  </a:ext>
                </a:extLst>
              </p:cNvPr>
              <p:cNvSpPr>
                <a:spLocks/>
              </p:cNvSpPr>
              <p:nvPr/>
            </p:nvSpPr>
            <p:spPr bwMode="auto">
              <a:xfrm>
                <a:off x="5775501" y="1743205"/>
                <a:ext cx="558212" cy="360899"/>
              </a:xfrm>
              <a:custGeom>
                <a:avLst/>
                <a:gdLst>
                  <a:gd name="T0" fmla="*/ 184 w 391"/>
                  <a:gd name="T1" fmla="*/ 33 h 252"/>
                  <a:gd name="T2" fmla="*/ 9 w 391"/>
                  <a:gd name="T3" fmla="*/ 10 h 252"/>
                  <a:gd name="T4" fmla="*/ 4 w 391"/>
                  <a:gd name="T5" fmla="*/ 28 h 252"/>
                  <a:gd name="T6" fmla="*/ 0 w 391"/>
                  <a:gd name="T7" fmla="*/ 51 h 252"/>
                  <a:gd name="T8" fmla="*/ 2 w 391"/>
                  <a:gd name="T9" fmla="*/ 56 h 252"/>
                  <a:gd name="T10" fmla="*/ 4 w 391"/>
                  <a:gd name="T11" fmla="*/ 64 h 252"/>
                  <a:gd name="T12" fmla="*/ 7 w 391"/>
                  <a:gd name="T13" fmla="*/ 71 h 252"/>
                  <a:gd name="T14" fmla="*/ 11 w 391"/>
                  <a:gd name="T15" fmla="*/ 80 h 252"/>
                  <a:gd name="T16" fmla="*/ 17 w 391"/>
                  <a:gd name="T17" fmla="*/ 93 h 252"/>
                  <a:gd name="T18" fmla="*/ 25 w 391"/>
                  <a:gd name="T19" fmla="*/ 103 h 252"/>
                  <a:gd name="T20" fmla="*/ 28 w 391"/>
                  <a:gd name="T21" fmla="*/ 116 h 252"/>
                  <a:gd name="T22" fmla="*/ 31 w 391"/>
                  <a:gd name="T23" fmla="*/ 121 h 252"/>
                  <a:gd name="T24" fmla="*/ 40 w 391"/>
                  <a:gd name="T25" fmla="*/ 127 h 252"/>
                  <a:gd name="T26" fmla="*/ 34 w 391"/>
                  <a:gd name="T27" fmla="*/ 139 h 252"/>
                  <a:gd name="T28" fmla="*/ 30 w 391"/>
                  <a:gd name="T29" fmla="*/ 152 h 252"/>
                  <a:gd name="T30" fmla="*/ 31 w 391"/>
                  <a:gd name="T31" fmla="*/ 160 h 252"/>
                  <a:gd name="T32" fmla="*/ 25 w 391"/>
                  <a:gd name="T33" fmla="*/ 164 h 252"/>
                  <a:gd name="T34" fmla="*/ 24 w 391"/>
                  <a:gd name="T35" fmla="*/ 173 h 252"/>
                  <a:gd name="T36" fmla="*/ 28 w 391"/>
                  <a:gd name="T37" fmla="*/ 178 h 252"/>
                  <a:gd name="T38" fmla="*/ 33 w 391"/>
                  <a:gd name="T39" fmla="*/ 175 h 252"/>
                  <a:gd name="T40" fmla="*/ 38 w 391"/>
                  <a:gd name="T41" fmla="*/ 174 h 252"/>
                  <a:gd name="T42" fmla="*/ 44 w 391"/>
                  <a:gd name="T43" fmla="*/ 171 h 252"/>
                  <a:gd name="T44" fmla="*/ 47 w 391"/>
                  <a:gd name="T45" fmla="*/ 179 h 252"/>
                  <a:gd name="T46" fmla="*/ 48 w 391"/>
                  <a:gd name="T47" fmla="*/ 193 h 252"/>
                  <a:gd name="T48" fmla="*/ 52 w 391"/>
                  <a:gd name="T49" fmla="*/ 200 h 252"/>
                  <a:gd name="T50" fmla="*/ 52 w 391"/>
                  <a:gd name="T51" fmla="*/ 210 h 252"/>
                  <a:gd name="T52" fmla="*/ 54 w 391"/>
                  <a:gd name="T53" fmla="*/ 215 h 252"/>
                  <a:gd name="T54" fmla="*/ 63 w 391"/>
                  <a:gd name="T55" fmla="*/ 218 h 252"/>
                  <a:gd name="T56" fmla="*/ 65 w 391"/>
                  <a:gd name="T57" fmla="*/ 230 h 252"/>
                  <a:gd name="T58" fmla="*/ 65 w 391"/>
                  <a:gd name="T59" fmla="*/ 237 h 252"/>
                  <a:gd name="T60" fmla="*/ 71 w 391"/>
                  <a:gd name="T61" fmla="*/ 241 h 252"/>
                  <a:gd name="T62" fmla="*/ 72 w 391"/>
                  <a:gd name="T63" fmla="*/ 236 h 252"/>
                  <a:gd name="T64" fmla="*/ 77 w 391"/>
                  <a:gd name="T65" fmla="*/ 236 h 252"/>
                  <a:gd name="T66" fmla="*/ 87 w 391"/>
                  <a:gd name="T67" fmla="*/ 241 h 252"/>
                  <a:gd name="T68" fmla="*/ 88 w 391"/>
                  <a:gd name="T69" fmla="*/ 237 h 252"/>
                  <a:gd name="T70" fmla="*/ 100 w 391"/>
                  <a:gd name="T71" fmla="*/ 238 h 252"/>
                  <a:gd name="T72" fmla="*/ 115 w 391"/>
                  <a:gd name="T73" fmla="*/ 241 h 252"/>
                  <a:gd name="T74" fmla="*/ 117 w 391"/>
                  <a:gd name="T75" fmla="*/ 233 h 252"/>
                  <a:gd name="T76" fmla="*/ 124 w 391"/>
                  <a:gd name="T77" fmla="*/ 236 h 252"/>
                  <a:gd name="T78" fmla="*/ 127 w 391"/>
                  <a:gd name="T79" fmla="*/ 243 h 252"/>
                  <a:gd name="T80" fmla="*/ 129 w 391"/>
                  <a:gd name="T81" fmla="*/ 246 h 252"/>
                  <a:gd name="T82" fmla="*/ 136 w 391"/>
                  <a:gd name="T83" fmla="*/ 221 h 252"/>
                  <a:gd name="T84" fmla="*/ 373 w 391"/>
                  <a:gd name="T85" fmla="*/ 252 h 252"/>
                  <a:gd name="T86" fmla="*/ 391 w 391"/>
                  <a:gd name="T87" fmla="*/ 6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1" h="252">
                    <a:moveTo>
                      <a:pt x="391" y="60"/>
                    </a:moveTo>
                    <a:cubicBezTo>
                      <a:pt x="391" y="60"/>
                      <a:pt x="243" y="42"/>
                      <a:pt x="184" y="33"/>
                    </a:cubicBezTo>
                    <a:cubicBezTo>
                      <a:pt x="112" y="22"/>
                      <a:pt x="11" y="0"/>
                      <a:pt x="11" y="0"/>
                    </a:cubicBezTo>
                    <a:cubicBezTo>
                      <a:pt x="9" y="10"/>
                      <a:pt x="9" y="10"/>
                      <a:pt x="9" y="10"/>
                    </a:cubicBezTo>
                    <a:cubicBezTo>
                      <a:pt x="7" y="17"/>
                      <a:pt x="7" y="17"/>
                      <a:pt x="7" y="17"/>
                    </a:cubicBezTo>
                    <a:cubicBezTo>
                      <a:pt x="4" y="28"/>
                      <a:pt x="4" y="28"/>
                      <a:pt x="4" y="28"/>
                    </a:cubicBezTo>
                    <a:cubicBezTo>
                      <a:pt x="1" y="40"/>
                      <a:pt x="1" y="40"/>
                      <a:pt x="1" y="40"/>
                    </a:cubicBezTo>
                    <a:cubicBezTo>
                      <a:pt x="0" y="51"/>
                      <a:pt x="0" y="51"/>
                      <a:pt x="0" y="51"/>
                    </a:cubicBezTo>
                    <a:cubicBezTo>
                      <a:pt x="0" y="54"/>
                      <a:pt x="0" y="54"/>
                      <a:pt x="0" y="54"/>
                    </a:cubicBezTo>
                    <a:cubicBezTo>
                      <a:pt x="2" y="56"/>
                      <a:pt x="2" y="56"/>
                      <a:pt x="2" y="56"/>
                    </a:cubicBezTo>
                    <a:cubicBezTo>
                      <a:pt x="4" y="61"/>
                      <a:pt x="4" y="61"/>
                      <a:pt x="4" y="61"/>
                    </a:cubicBezTo>
                    <a:cubicBezTo>
                      <a:pt x="4" y="64"/>
                      <a:pt x="4" y="64"/>
                      <a:pt x="4" y="64"/>
                    </a:cubicBezTo>
                    <a:cubicBezTo>
                      <a:pt x="4" y="68"/>
                      <a:pt x="4" y="68"/>
                      <a:pt x="4" y="68"/>
                    </a:cubicBezTo>
                    <a:cubicBezTo>
                      <a:pt x="7" y="71"/>
                      <a:pt x="7" y="71"/>
                      <a:pt x="7" y="71"/>
                    </a:cubicBezTo>
                    <a:cubicBezTo>
                      <a:pt x="7" y="74"/>
                      <a:pt x="7" y="74"/>
                      <a:pt x="7" y="74"/>
                    </a:cubicBezTo>
                    <a:cubicBezTo>
                      <a:pt x="11" y="80"/>
                      <a:pt x="11" y="80"/>
                      <a:pt x="11" y="80"/>
                    </a:cubicBezTo>
                    <a:cubicBezTo>
                      <a:pt x="12" y="85"/>
                      <a:pt x="12" y="85"/>
                      <a:pt x="12" y="85"/>
                    </a:cubicBezTo>
                    <a:cubicBezTo>
                      <a:pt x="17" y="93"/>
                      <a:pt x="17" y="93"/>
                      <a:pt x="17" y="93"/>
                    </a:cubicBezTo>
                    <a:cubicBezTo>
                      <a:pt x="22" y="98"/>
                      <a:pt x="22" y="98"/>
                      <a:pt x="22" y="98"/>
                    </a:cubicBezTo>
                    <a:cubicBezTo>
                      <a:pt x="25" y="103"/>
                      <a:pt x="25" y="103"/>
                      <a:pt x="25" y="103"/>
                    </a:cubicBezTo>
                    <a:cubicBezTo>
                      <a:pt x="26" y="110"/>
                      <a:pt x="26" y="110"/>
                      <a:pt x="26" y="110"/>
                    </a:cubicBezTo>
                    <a:cubicBezTo>
                      <a:pt x="28" y="116"/>
                      <a:pt x="28" y="116"/>
                      <a:pt x="28" y="116"/>
                    </a:cubicBezTo>
                    <a:cubicBezTo>
                      <a:pt x="31" y="120"/>
                      <a:pt x="31" y="120"/>
                      <a:pt x="31" y="120"/>
                    </a:cubicBezTo>
                    <a:cubicBezTo>
                      <a:pt x="31" y="121"/>
                      <a:pt x="31" y="121"/>
                      <a:pt x="31" y="121"/>
                    </a:cubicBezTo>
                    <a:cubicBezTo>
                      <a:pt x="40" y="123"/>
                      <a:pt x="40" y="123"/>
                      <a:pt x="40" y="123"/>
                    </a:cubicBezTo>
                    <a:cubicBezTo>
                      <a:pt x="40" y="127"/>
                      <a:pt x="40" y="127"/>
                      <a:pt x="40" y="127"/>
                    </a:cubicBezTo>
                    <a:cubicBezTo>
                      <a:pt x="37" y="133"/>
                      <a:pt x="37" y="133"/>
                      <a:pt x="37" y="133"/>
                    </a:cubicBezTo>
                    <a:cubicBezTo>
                      <a:pt x="34" y="139"/>
                      <a:pt x="34" y="139"/>
                      <a:pt x="34" y="139"/>
                    </a:cubicBezTo>
                    <a:cubicBezTo>
                      <a:pt x="31" y="146"/>
                      <a:pt x="31" y="146"/>
                      <a:pt x="31" y="146"/>
                    </a:cubicBezTo>
                    <a:cubicBezTo>
                      <a:pt x="30" y="152"/>
                      <a:pt x="30" y="152"/>
                      <a:pt x="30" y="152"/>
                    </a:cubicBezTo>
                    <a:cubicBezTo>
                      <a:pt x="32" y="158"/>
                      <a:pt x="32" y="158"/>
                      <a:pt x="32" y="158"/>
                    </a:cubicBezTo>
                    <a:cubicBezTo>
                      <a:pt x="31" y="160"/>
                      <a:pt x="31" y="160"/>
                      <a:pt x="31" y="160"/>
                    </a:cubicBezTo>
                    <a:cubicBezTo>
                      <a:pt x="28" y="160"/>
                      <a:pt x="28" y="160"/>
                      <a:pt x="28" y="160"/>
                    </a:cubicBezTo>
                    <a:cubicBezTo>
                      <a:pt x="25" y="164"/>
                      <a:pt x="25" y="164"/>
                      <a:pt x="25" y="164"/>
                    </a:cubicBezTo>
                    <a:cubicBezTo>
                      <a:pt x="22" y="171"/>
                      <a:pt x="22" y="171"/>
                      <a:pt x="22" y="171"/>
                    </a:cubicBezTo>
                    <a:cubicBezTo>
                      <a:pt x="24" y="173"/>
                      <a:pt x="24" y="173"/>
                      <a:pt x="24" y="173"/>
                    </a:cubicBezTo>
                    <a:cubicBezTo>
                      <a:pt x="28" y="175"/>
                      <a:pt x="28" y="175"/>
                      <a:pt x="28" y="175"/>
                    </a:cubicBezTo>
                    <a:cubicBezTo>
                      <a:pt x="28" y="178"/>
                      <a:pt x="28" y="178"/>
                      <a:pt x="28" y="178"/>
                    </a:cubicBezTo>
                    <a:cubicBezTo>
                      <a:pt x="30" y="178"/>
                      <a:pt x="30" y="178"/>
                      <a:pt x="30" y="178"/>
                    </a:cubicBezTo>
                    <a:cubicBezTo>
                      <a:pt x="33" y="175"/>
                      <a:pt x="33" y="175"/>
                      <a:pt x="33" y="175"/>
                    </a:cubicBezTo>
                    <a:cubicBezTo>
                      <a:pt x="36" y="174"/>
                      <a:pt x="36" y="174"/>
                      <a:pt x="36" y="174"/>
                    </a:cubicBezTo>
                    <a:cubicBezTo>
                      <a:pt x="38" y="174"/>
                      <a:pt x="38" y="174"/>
                      <a:pt x="38" y="174"/>
                    </a:cubicBezTo>
                    <a:cubicBezTo>
                      <a:pt x="42" y="171"/>
                      <a:pt x="42" y="171"/>
                      <a:pt x="42" y="171"/>
                    </a:cubicBezTo>
                    <a:cubicBezTo>
                      <a:pt x="44" y="171"/>
                      <a:pt x="44" y="171"/>
                      <a:pt x="44" y="171"/>
                    </a:cubicBezTo>
                    <a:cubicBezTo>
                      <a:pt x="45" y="175"/>
                      <a:pt x="45" y="175"/>
                      <a:pt x="45" y="175"/>
                    </a:cubicBezTo>
                    <a:cubicBezTo>
                      <a:pt x="47" y="179"/>
                      <a:pt x="47" y="179"/>
                      <a:pt x="47" y="179"/>
                    </a:cubicBezTo>
                    <a:cubicBezTo>
                      <a:pt x="48" y="187"/>
                      <a:pt x="48" y="187"/>
                      <a:pt x="48" y="187"/>
                    </a:cubicBezTo>
                    <a:cubicBezTo>
                      <a:pt x="48" y="193"/>
                      <a:pt x="48" y="193"/>
                      <a:pt x="48" y="193"/>
                    </a:cubicBezTo>
                    <a:cubicBezTo>
                      <a:pt x="48" y="196"/>
                      <a:pt x="48" y="196"/>
                      <a:pt x="48" y="196"/>
                    </a:cubicBezTo>
                    <a:cubicBezTo>
                      <a:pt x="52" y="200"/>
                      <a:pt x="52" y="200"/>
                      <a:pt x="52" y="200"/>
                    </a:cubicBezTo>
                    <a:cubicBezTo>
                      <a:pt x="52" y="205"/>
                      <a:pt x="52" y="205"/>
                      <a:pt x="52" y="205"/>
                    </a:cubicBezTo>
                    <a:cubicBezTo>
                      <a:pt x="52" y="210"/>
                      <a:pt x="52" y="210"/>
                      <a:pt x="52" y="210"/>
                    </a:cubicBezTo>
                    <a:cubicBezTo>
                      <a:pt x="52" y="212"/>
                      <a:pt x="52" y="212"/>
                      <a:pt x="52" y="212"/>
                    </a:cubicBezTo>
                    <a:cubicBezTo>
                      <a:pt x="54" y="215"/>
                      <a:pt x="54" y="215"/>
                      <a:pt x="54" y="215"/>
                    </a:cubicBezTo>
                    <a:cubicBezTo>
                      <a:pt x="59" y="218"/>
                      <a:pt x="59" y="218"/>
                      <a:pt x="59" y="218"/>
                    </a:cubicBezTo>
                    <a:cubicBezTo>
                      <a:pt x="63" y="218"/>
                      <a:pt x="63" y="218"/>
                      <a:pt x="63" y="218"/>
                    </a:cubicBezTo>
                    <a:cubicBezTo>
                      <a:pt x="63" y="224"/>
                      <a:pt x="63" y="224"/>
                      <a:pt x="63" y="224"/>
                    </a:cubicBezTo>
                    <a:cubicBezTo>
                      <a:pt x="65" y="230"/>
                      <a:pt x="65" y="230"/>
                      <a:pt x="65" y="230"/>
                    </a:cubicBezTo>
                    <a:cubicBezTo>
                      <a:pt x="65" y="234"/>
                      <a:pt x="65" y="234"/>
                      <a:pt x="65" y="234"/>
                    </a:cubicBezTo>
                    <a:cubicBezTo>
                      <a:pt x="65" y="237"/>
                      <a:pt x="65" y="237"/>
                      <a:pt x="65" y="237"/>
                    </a:cubicBezTo>
                    <a:cubicBezTo>
                      <a:pt x="67" y="241"/>
                      <a:pt x="67" y="241"/>
                      <a:pt x="67" y="241"/>
                    </a:cubicBezTo>
                    <a:cubicBezTo>
                      <a:pt x="71" y="241"/>
                      <a:pt x="71" y="241"/>
                      <a:pt x="71" y="241"/>
                    </a:cubicBezTo>
                    <a:cubicBezTo>
                      <a:pt x="71" y="239"/>
                      <a:pt x="71" y="239"/>
                      <a:pt x="71" y="239"/>
                    </a:cubicBezTo>
                    <a:cubicBezTo>
                      <a:pt x="72" y="236"/>
                      <a:pt x="72" y="236"/>
                      <a:pt x="72" y="236"/>
                    </a:cubicBezTo>
                    <a:cubicBezTo>
                      <a:pt x="74" y="236"/>
                      <a:pt x="74" y="236"/>
                      <a:pt x="74" y="236"/>
                    </a:cubicBezTo>
                    <a:cubicBezTo>
                      <a:pt x="77" y="236"/>
                      <a:pt x="77" y="236"/>
                      <a:pt x="77" y="236"/>
                    </a:cubicBezTo>
                    <a:cubicBezTo>
                      <a:pt x="82" y="239"/>
                      <a:pt x="82" y="239"/>
                      <a:pt x="82" y="239"/>
                    </a:cubicBezTo>
                    <a:cubicBezTo>
                      <a:pt x="87" y="241"/>
                      <a:pt x="87" y="241"/>
                      <a:pt x="87" y="241"/>
                    </a:cubicBezTo>
                    <a:cubicBezTo>
                      <a:pt x="87" y="239"/>
                      <a:pt x="87" y="239"/>
                      <a:pt x="87" y="239"/>
                    </a:cubicBezTo>
                    <a:cubicBezTo>
                      <a:pt x="88" y="237"/>
                      <a:pt x="88" y="237"/>
                      <a:pt x="88" y="237"/>
                    </a:cubicBezTo>
                    <a:cubicBezTo>
                      <a:pt x="92" y="237"/>
                      <a:pt x="92" y="237"/>
                      <a:pt x="92" y="237"/>
                    </a:cubicBezTo>
                    <a:cubicBezTo>
                      <a:pt x="100" y="238"/>
                      <a:pt x="100" y="238"/>
                      <a:pt x="100" y="238"/>
                    </a:cubicBezTo>
                    <a:cubicBezTo>
                      <a:pt x="105" y="240"/>
                      <a:pt x="105" y="240"/>
                      <a:pt x="105" y="240"/>
                    </a:cubicBezTo>
                    <a:cubicBezTo>
                      <a:pt x="115" y="241"/>
                      <a:pt x="115" y="241"/>
                      <a:pt x="115" y="241"/>
                    </a:cubicBezTo>
                    <a:cubicBezTo>
                      <a:pt x="116" y="238"/>
                      <a:pt x="116" y="238"/>
                      <a:pt x="116" y="238"/>
                    </a:cubicBezTo>
                    <a:cubicBezTo>
                      <a:pt x="117" y="233"/>
                      <a:pt x="117" y="233"/>
                      <a:pt x="117" y="233"/>
                    </a:cubicBezTo>
                    <a:cubicBezTo>
                      <a:pt x="121" y="233"/>
                      <a:pt x="121" y="233"/>
                      <a:pt x="121" y="233"/>
                    </a:cubicBezTo>
                    <a:cubicBezTo>
                      <a:pt x="124" y="236"/>
                      <a:pt x="124" y="236"/>
                      <a:pt x="124" y="236"/>
                    </a:cubicBezTo>
                    <a:cubicBezTo>
                      <a:pt x="126" y="239"/>
                      <a:pt x="126" y="239"/>
                      <a:pt x="126" y="239"/>
                    </a:cubicBezTo>
                    <a:cubicBezTo>
                      <a:pt x="127" y="243"/>
                      <a:pt x="127" y="243"/>
                      <a:pt x="127" y="243"/>
                    </a:cubicBezTo>
                    <a:cubicBezTo>
                      <a:pt x="127" y="244"/>
                      <a:pt x="127" y="244"/>
                      <a:pt x="127" y="244"/>
                    </a:cubicBezTo>
                    <a:cubicBezTo>
                      <a:pt x="129" y="246"/>
                      <a:pt x="129" y="246"/>
                      <a:pt x="129" y="246"/>
                    </a:cubicBezTo>
                    <a:cubicBezTo>
                      <a:pt x="131" y="248"/>
                      <a:pt x="131" y="248"/>
                      <a:pt x="131" y="248"/>
                    </a:cubicBezTo>
                    <a:cubicBezTo>
                      <a:pt x="136" y="221"/>
                      <a:pt x="136" y="221"/>
                      <a:pt x="136" y="221"/>
                    </a:cubicBezTo>
                    <a:cubicBezTo>
                      <a:pt x="372" y="252"/>
                      <a:pt x="372" y="252"/>
                      <a:pt x="372" y="252"/>
                    </a:cubicBezTo>
                    <a:cubicBezTo>
                      <a:pt x="373" y="252"/>
                      <a:pt x="373" y="252"/>
                      <a:pt x="373" y="252"/>
                    </a:cubicBezTo>
                    <a:cubicBezTo>
                      <a:pt x="377" y="207"/>
                      <a:pt x="377" y="207"/>
                      <a:pt x="377" y="207"/>
                    </a:cubicBezTo>
                    <a:lnTo>
                      <a:pt x="391" y="6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2" name="Freeform 22">
                <a:extLst>
                  <a:ext uri="{FF2B5EF4-FFF2-40B4-BE49-F238E27FC236}">
                    <a16:creationId xmlns:a16="http://schemas.microsoft.com/office/drawing/2014/main" id="{9D350714-1DA7-2349-A982-03FE50F5058F}"/>
                  </a:ext>
                </a:extLst>
              </p:cNvPr>
              <p:cNvSpPr>
                <a:spLocks/>
              </p:cNvSpPr>
              <p:nvPr/>
            </p:nvSpPr>
            <p:spPr bwMode="auto">
              <a:xfrm>
                <a:off x="7897045" y="1787053"/>
                <a:ext cx="197314" cy="315365"/>
              </a:xfrm>
              <a:custGeom>
                <a:avLst/>
                <a:gdLst>
                  <a:gd name="T0" fmla="*/ 34 w 117"/>
                  <a:gd name="T1" fmla="*/ 182 h 187"/>
                  <a:gd name="T2" fmla="*/ 34 w 117"/>
                  <a:gd name="T3" fmla="*/ 176 h 187"/>
                  <a:gd name="T4" fmla="*/ 37 w 117"/>
                  <a:gd name="T5" fmla="*/ 171 h 187"/>
                  <a:gd name="T6" fmla="*/ 40 w 117"/>
                  <a:gd name="T7" fmla="*/ 166 h 187"/>
                  <a:gd name="T8" fmla="*/ 44 w 117"/>
                  <a:gd name="T9" fmla="*/ 161 h 187"/>
                  <a:gd name="T10" fmla="*/ 40 w 117"/>
                  <a:gd name="T11" fmla="*/ 159 h 187"/>
                  <a:gd name="T12" fmla="*/ 42 w 117"/>
                  <a:gd name="T13" fmla="*/ 155 h 187"/>
                  <a:gd name="T14" fmla="*/ 45 w 117"/>
                  <a:gd name="T15" fmla="*/ 155 h 187"/>
                  <a:gd name="T16" fmla="*/ 48 w 117"/>
                  <a:gd name="T17" fmla="*/ 150 h 187"/>
                  <a:gd name="T18" fmla="*/ 52 w 117"/>
                  <a:gd name="T19" fmla="*/ 153 h 187"/>
                  <a:gd name="T20" fmla="*/ 51 w 117"/>
                  <a:gd name="T21" fmla="*/ 149 h 187"/>
                  <a:gd name="T22" fmla="*/ 56 w 117"/>
                  <a:gd name="T23" fmla="*/ 148 h 187"/>
                  <a:gd name="T24" fmla="*/ 59 w 117"/>
                  <a:gd name="T25" fmla="*/ 139 h 187"/>
                  <a:gd name="T26" fmla="*/ 67 w 117"/>
                  <a:gd name="T27" fmla="*/ 141 h 187"/>
                  <a:gd name="T28" fmla="*/ 68 w 117"/>
                  <a:gd name="T29" fmla="*/ 132 h 187"/>
                  <a:gd name="T30" fmla="*/ 68 w 117"/>
                  <a:gd name="T31" fmla="*/ 123 h 187"/>
                  <a:gd name="T32" fmla="*/ 69 w 117"/>
                  <a:gd name="T33" fmla="*/ 116 h 187"/>
                  <a:gd name="T34" fmla="*/ 79 w 117"/>
                  <a:gd name="T35" fmla="*/ 122 h 187"/>
                  <a:gd name="T36" fmla="*/ 81 w 117"/>
                  <a:gd name="T37" fmla="*/ 115 h 187"/>
                  <a:gd name="T38" fmla="*/ 84 w 117"/>
                  <a:gd name="T39" fmla="*/ 122 h 187"/>
                  <a:gd name="T40" fmla="*/ 88 w 117"/>
                  <a:gd name="T41" fmla="*/ 116 h 187"/>
                  <a:gd name="T42" fmla="*/ 87 w 117"/>
                  <a:gd name="T43" fmla="*/ 111 h 187"/>
                  <a:gd name="T44" fmla="*/ 95 w 117"/>
                  <a:gd name="T45" fmla="*/ 115 h 187"/>
                  <a:gd name="T46" fmla="*/ 97 w 117"/>
                  <a:gd name="T47" fmla="*/ 111 h 187"/>
                  <a:gd name="T48" fmla="*/ 103 w 117"/>
                  <a:gd name="T49" fmla="*/ 105 h 187"/>
                  <a:gd name="T50" fmla="*/ 106 w 117"/>
                  <a:gd name="T51" fmla="*/ 101 h 187"/>
                  <a:gd name="T52" fmla="*/ 114 w 117"/>
                  <a:gd name="T53" fmla="*/ 97 h 187"/>
                  <a:gd name="T54" fmla="*/ 116 w 117"/>
                  <a:gd name="T55" fmla="*/ 88 h 187"/>
                  <a:gd name="T56" fmla="*/ 112 w 117"/>
                  <a:gd name="T57" fmla="*/ 86 h 187"/>
                  <a:gd name="T58" fmla="*/ 112 w 117"/>
                  <a:gd name="T59" fmla="*/ 82 h 187"/>
                  <a:gd name="T60" fmla="*/ 104 w 117"/>
                  <a:gd name="T61" fmla="*/ 77 h 187"/>
                  <a:gd name="T62" fmla="*/ 101 w 117"/>
                  <a:gd name="T63" fmla="*/ 64 h 187"/>
                  <a:gd name="T64" fmla="*/ 95 w 117"/>
                  <a:gd name="T65" fmla="*/ 63 h 187"/>
                  <a:gd name="T66" fmla="*/ 84 w 117"/>
                  <a:gd name="T67" fmla="*/ 56 h 187"/>
                  <a:gd name="T68" fmla="*/ 77 w 117"/>
                  <a:gd name="T69" fmla="*/ 31 h 187"/>
                  <a:gd name="T70" fmla="*/ 71 w 117"/>
                  <a:gd name="T71" fmla="*/ 11 h 187"/>
                  <a:gd name="T72" fmla="*/ 53 w 117"/>
                  <a:gd name="T73" fmla="*/ 3 h 187"/>
                  <a:gd name="T74" fmla="*/ 42 w 117"/>
                  <a:gd name="T75" fmla="*/ 11 h 187"/>
                  <a:gd name="T76" fmla="*/ 30 w 117"/>
                  <a:gd name="T77" fmla="*/ 5 h 187"/>
                  <a:gd name="T78" fmla="*/ 22 w 117"/>
                  <a:gd name="T79" fmla="*/ 22 h 187"/>
                  <a:gd name="T80" fmla="*/ 13 w 117"/>
                  <a:gd name="T81" fmla="*/ 54 h 187"/>
                  <a:gd name="T82" fmla="*/ 15 w 117"/>
                  <a:gd name="T83" fmla="*/ 71 h 187"/>
                  <a:gd name="T84" fmla="*/ 12 w 117"/>
                  <a:gd name="T85" fmla="*/ 82 h 187"/>
                  <a:gd name="T86" fmla="*/ 7 w 117"/>
                  <a:gd name="T87" fmla="*/ 95 h 187"/>
                  <a:gd name="T88" fmla="*/ 0 w 117"/>
                  <a:gd name="T89" fmla="*/ 103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7" h="187">
                    <a:moveTo>
                      <a:pt x="33" y="187"/>
                    </a:moveTo>
                    <a:lnTo>
                      <a:pt x="33" y="185"/>
                    </a:lnTo>
                    <a:lnTo>
                      <a:pt x="34" y="182"/>
                    </a:lnTo>
                    <a:lnTo>
                      <a:pt x="34" y="181"/>
                    </a:lnTo>
                    <a:lnTo>
                      <a:pt x="34" y="178"/>
                    </a:lnTo>
                    <a:lnTo>
                      <a:pt x="34" y="176"/>
                    </a:lnTo>
                    <a:lnTo>
                      <a:pt x="35" y="174"/>
                    </a:lnTo>
                    <a:lnTo>
                      <a:pt x="37" y="174"/>
                    </a:lnTo>
                    <a:lnTo>
                      <a:pt x="37" y="171"/>
                    </a:lnTo>
                    <a:lnTo>
                      <a:pt x="38" y="169"/>
                    </a:lnTo>
                    <a:lnTo>
                      <a:pt x="38" y="166"/>
                    </a:lnTo>
                    <a:lnTo>
                      <a:pt x="40" y="166"/>
                    </a:lnTo>
                    <a:lnTo>
                      <a:pt x="41" y="166"/>
                    </a:lnTo>
                    <a:lnTo>
                      <a:pt x="44" y="166"/>
                    </a:lnTo>
                    <a:lnTo>
                      <a:pt x="44" y="161"/>
                    </a:lnTo>
                    <a:lnTo>
                      <a:pt x="41" y="161"/>
                    </a:lnTo>
                    <a:lnTo>
                      <a:pt x="40" y="161"/>
                    </a:lnTo>
                    <a:lnTo>
                      <a:pt x="40" y="159"/>
                    </a:lnTo>
                    <a:lnTo>
                      <a:pt x="40" y="158"/>
                    </a:lnTo>
                    <a:lnTo>
                      <a:pt x="42" y="156"/>
                    </a:lnTo>
                    <a:lnTo>
                      <a:pt x="42" y="155"/>
                    </a:lnTo>
                    <a:lnTo>
                      <a:pt x="44" y="153"/>
                    </a:lnTo>
                    <a:lnTo>
                      <a:pt x="45" y="154"/>
                    </a:lnTo>
                    <a:lnTo>
                      <a:pt x="45" y="155"/>
                    </a:lnTo>
                    <a:lnTo>
                      <a:pt x="47" y="154"/>
                    </a:lnTo>
                    <a:lnTo>
                      <a:pt x="48" y="153"/>
                    </a:lnTo>
                    <a:lnTo>
                      <a:pt x="48" y="150"/>
                    </a:lnTo>
                    <a:lnTo>
                      <a:pt x="50" y="152"/>
                    </a:lnTo>
                    <a:lnTo>
                      <a:pt x="51" y="153"/>
                    </a:lnTo>
                    <a:lnTo>
                      <a:pt x="52" y="153"/>
                    </a:lnTo>
                    <a:lnTo>
                      <a:pt x="52" y="150"/>
                    </a:lnTo>
                    <a:lnTo>
                      <a:pt x="52" y="149"/>
                    </a:lnTo>
                    <a:lnTo>
                      <a:pt x="51" y="149"/>
                    </a:lnTo>
                    <a:lnTo>
                      <a:pt x="50" y="147"/>
                    </a:lnTo>
                    <a:lnTo>
                      <a:pt x="54" y="147"/>
                    </a:lnTo>
                    <a:lnTo>
                      <a:pt x="56" y="148"/>
                    </a:lnTo>
                    <a:lnTo>
                      <a:pt x="59" y="147"/>
                    </a:lnTo>
                    <a:lnTo>
                      <a:pt x="60" y="144"/>
                    </a:lnTo>
                    <a:lnTo>
                      <a:pt x="59" y="139"/>
                    </a:lnTo>
                    <a:lnTo>
                      <a:pt x="61" y="139"/>
                    </a:lnTo>
                    <a:lnTo>
                      <a:pt x="64" y="142"/>
                    </a:lnTo>
                    <a:lnTo>
                      <a:pt x="67" y="141"/>
                    </a:lnTo>
                    <a:lnTo>
                      <a:pt x="68" y="139"/>
                    </a:lnTo>
                    <a:lnTo>
                      <a:pt x="69" y="135"/>
                    </a:lnTo>
                    <a:lnTo>
                      <a:pt x="68" y="132"/>
                    </a:lnTo>
                    <a:lnTo>
                      <a:pt x="69" y="128"/>
                    </a:lnTo>
                    <a:lnTo>
                      <a:pt x="69" y="126"/>
                    </a:lnTo>
                    <a:lnTo>
                      <a:pt x="68" y="123"/>
                    </a:lnTo>
                    <a:lnTo>
                      <a:pt x="68" y="121"/>
                    </a:lnTo>
                    <a:lnTo>
                      <a:pt x="69" y="118"/>
                    </a:lnTo>
                    <a:lnTo>
                      <a:pt x="69" y="116"/>
                    </a:lnTo>
                    <a:lnTo>
                      <a:pt x="73" y="120"/>
                    </a:lnTo>
                    <a:lnTo>
                      <a:pt x="74" y="122"/>
                    </a:lnTo>
                    <a:lnTo>
                      <a:pt x="79" y="122"/>
                    </a:lnTo>
                    <a:lnTo>
                      <a:pt x="79" y="120"/>
                    </a:lnTo>
                    <a:lnTo>
                      <a:pt x="79" y="116"/>
                    </a:lnTo>
                    <a:lnTo>
                      <a:pt x="81" y="115"/>
                    </a:lnTo>
                    <a:lnTo>
                      <a:pt x="84" y="116"/>
                    </a:lnTo>
                    <a:lnTo>
                      <a:pt x="84" y="118"/>
                    </a:lnTo>
                    <a:lnTo>
                      <a:pt x="84" y="122"/>
                    </a:lnTo>
                    <a:lnTo>
                      <a:pt x="87" y="121"/>
                    </a:lnTo>
                    <a:lnTo>
                      <a:pt x="90" y="118"/>
                    </a:lnTo>
                    <a:lnTo>
                      <a:pt x="88" y="116"/>
                    </a:lnTo>
                    <a:lnTo>
                      <a:pt x="86" y="114"/>
                    </a:lnTo>
                    <a:lnTo>
                      <a:pt x="86" y="112"/>
                    </a:lnTo>
                    <a:lnTo>
                      <a:pt x="87" y="111"/>
                    </a:lnTo>
                    <a:lnTo>
                      <a:pt x="90" y="114"/>
                    </a:lnTo>
                    <a:lnTo>
                      <a:pt x="93" y="116"/>
                    </a:lnTo>
                    <a:lnTo>
                      <a:pt x="95" y="115"/>
                    </a:lnTo>
                    <a:lnTo>
                      <a:pt x="94" y="111"/>
                    </a:lnTo>
                    <a:lnTo>
                      <a:pt x="95" y="111"/>
                    </a:lnTo>
                    <a:lnTo>
                      <a:pt x="97" y="111"/>
                    </a:lnTo>
                    <a:lnTo>
                      <a:pt x="97" y="105"/>
                    </a:lnTo>
                    <a:lnTo>
                      <a:pt x="101" y="105"/>
                    </a:lnTo>
                    <a:lnTo>
                      <a:pt x="103" y="105"/>
                    </a:lnTo>
                    <a:lnTo>
                      <a:pt x="104" y="104"/>
                    </a:lnTo>
                    <a:lnTo>
                      <a:pt x="104" y="101"/>
                    </a:lnTo>
                    <a:lnTo>
                      <a:pt x="106" y="101"/>
                    </a:lnTo>
                    <a:lnTo>
                      <a:pt x="107" y="100"/>
                    </a:lnTo>
                    <a:lnTo>
                      <a:pt x="110" y="97"/>
                    </a:lnTo>
                    <a:lnTo>
                      <a:pt x="114" y="97"/>
                    </a:lnTo>
                    <a:lnTo>
                      <a:pt x="116" y="95"/>
                    </a:lnTo>
                    <a:lnTo>
                      <a:pt x="117" y="89"/>
                    </a:lnTo>
                    <a:lnTo>
                      <a:pt x="116" y="88"/>
                    </a:lnTo>
                    <a:lnTo>
                      <a:pt x="115" y="88"/>
                    </a:lnTo>
                    <a:lnTo>
                      <a:pt x="113" y="88"/>
                    </a:lnTo>
                    <a:lnTo>
                      <a:pt x="112" y="86"/>
                    </a:lnTo>
                    <a:lnTo>
                      <a:pt x="114" y="84"/>
                    </a:lnTo>
                    <a:lnTo>
                      <a:pt x="114" y="83"/>
                    </a:lnTo>
                    <a:lnTo>
                      <a:pt x="112" y="82"/>
                    </a:lnTo>
                    <a:lnTo>
                      <a:pt x="110" y="77"/>
                    </a:lnTo>
                    <a:lnTo>
                      <a:pt x="106" y="77"/>
                    </a:lnTo>
                    <a:lnTo>
                      <a:pt x="104" y="77"/>
                    </a:lnTo>
                    <a:lnTo>
                      <a:pt x="102" y="73"/>
                    </a:lnTo>
                    <a:lnTo>
                      <a:pt x="101" y="68"/>
                    </a:lnTo>
                    <a:lnTo>
                      <a:pt x="101" y="64"/>
                    </a:lnTo>
                    <a:lnTo>
                      <a:pt x="100" y="61"/>
                    </a:lnTo>
                    <a:lnTo>
                      <a:pt x="97" y="62"/>
                    </a:lnTo>
                    <a:lnTo>
                      <a:pt x="95" y="63"/>
                    </a:lnTo>
                    <a:lnTo>
                      <a:pt x="91" y="63"/>
                    </a:lnTo>
                    <a:lnTo>
                      <a:pt x="87" y="61"/>
                    </a:lnTo>
                    <a:lnTo>
                      <a:pt x="84" y="56"/>
                    </a:lnTo>
                    <a:lnTo>
                      <a:pt x="83" y="49"/>
                    </a:lnTo>
                    <a:lnTo>
                      <a:pt x="79" y="40"/>
                    </a:lnTo>
                    <a:lnTo>
                      <a:pt x="77" y="31"/>
                    </a:lnTo>
                    <a:lnTo>
                      <a:pt x="75" y="26"/>
                    </a:lnTo>
                    <a:lnTo>
                      <a:pt x="73" y="18"/>
                    </a:lnTo>
                    <a:lnTo>
                      <a:pt x="71" y="11"/>
                    </a:lnTo>
                    <a:lnTo>
                      <a:pt x="69" y="8"/>
                    </a:lnTo>
                    <a:lnTo>
                      <a:pt x="56" y="0"/>
                    </a:lnTo>
                    <a:lnTo>
                      <a:pt x="53" y="3"/>
                    </a:lnTo>
                    <a:lnTo>
                      <a:pt x="50" y="7"/>
                    </a:lnTo>
                    <a:lnTo>
                      <a:pt x="45" y="11"/>
                    </a:lnTo>
                    <a:lnTo>
                      <a:pt x="42" y="11"/>
                    </a:lnTo>
                    <a:lnTo>
                      <a:pt x="39" y="9"/>
                    </a:lnTo>
                    <a:lnTo>
                      <a:pt x="34" y="6"/>
                    </a:lnTo>
                    <a:lnTo>
                      <a:pt x="30" y="5"/>
                    </a:lnTo>
                    <a:lnTo>
                      <a:pt x="29" y="5"/>
                    </a:lnTo>
                    <a:lnTo>
                      <a:pt x="27" y="7"/>
                    </a:lnTo>
                    <a:lnTo>
                      <a:pt x="22" y="22"/>
                    </a:lnTo>
                    <a:lnTo>
                      <a:pt x="20" y="33"/>
                    </a:lnTo>
                    <a:lnTo>
                      <a:pt x="15" y="45"/>
                    </a:lnTo>
                    <a:lnTo>
                      <a:pt x="13" y="54"/>
                    </a:lnTo>
                    <a:lnTo>
                      <a:pt x="12" y="64"/>
                    </a:lnTo>
                    <a:lnTo>
                      <a:pt x="13" y="69"/>
                    </a:lnTo>
                    <a:lnTo>
                      <a:pt x="15" y="71"/>
                    </a:lnTo>
                    <a:lnTo>
                      <a:pt x="14" y="73"/>
                    </a:lnTo>
                    <a:lnTo>
                      <a:pt x="12" y="76"/>
                    </a:lnTo>
                    <a:lnTo>
                      <a:pt x="12" y="82"/>
                    </a:lnTo>
                    <a:lnTo>
                      <a:pt x="10" y="87"/>
                    </a:lnTo>
                    <a:lnTo>
                      <a:pt x="10" y="94"/>
                    </a:lnTo>
                    <a:lnTo>
                      <a:pt x="7" y="95"/>
                    </a:lnTo>
                    <a:lnTo>
                      <a:pt x="7" y="100"/>
                    </a:lnTo>
                    <a:lnTo>
                      <a:pt x="1" y="100"/>
                    </a:lnTo>
                    <a:lnTo>
                      <a:pt x="0" y="103"/>
                    </a:lnTo>
                    <a:lnTo>
                      <a:pt x="23" y="178"/>
                    </a:lnTo>
                    <a:lnTo>
                      <a:pt x="33" y="187"/>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3" name="Freeform 23">
                <a:extLst>
                  <a:ext uri="{FF2B5EF4-FFF2-40B4-BE49-F238E27FC236}">
                    <a16:creationId xmlns:a16="http://schemas.microsoft.com/office/drawing/2014/main" id="{A38F1CF0-FE56-D349-B269-87BAB8AF138D}"/>
                  </a:ext>
                </a:extLst>
              </p:cNvPr>
              <p:cNvSpPr>
                <a:spLocks/>
              </p:cNvSpPr>
              <p:nvPr/>
            </p:nvSpPr>
            <p:spPr bwMode="auto">
              <a:xfrm>
                <a:off x="7517596" y="2002918"/>
                <a:ext cx="408119" cy="300187"/>
              </a:xfrm>
              <a:custGeom>
                <a:avLst/>
                <a:gdLst>
                  <a:gd name="T0" fmla="*/ 10 w 242"/>
                  <a:gd name="T1" fmla="*/ 136 h 178"/>
                  <a:gd name="T2" fmla="*/ 16 w 242"/>
                  <a:gd name="T3" fmla="*/ 129 h 178"/>
                  <a:gd name="T4" fmla="*/ 22 w 242"/>
                  <a:gd name="T5" fmla="*/ 124 h 178"/>
                  <a:gd name="T6" fmla="*/ 22 w 242"/>
                  <a:gd name="T7" fmla="*/ 119 h 178"/>
                  <a:gd name="T8" fmla="*/ 14 w 242"/>
                  <a:gd name="T9" fmla="*/ 102 h 178"/>
                  <a:gd name="T10" fmla="*/ 31 w 242"/>
                  <a:gd name="T11" fmla="*/ 96 h 178"/>
                  <a:gd name="T12" fmla="*/ 47 w 242"/>
                  <a:gd name="T13" fmla="*/ 96 h 178"/>
                  <a:gd name="T14" fmla="*/ 56 w 242"/>
                  <a:gd name="T15" fmla="*/ 96 h 178"/>
                  <a:gd name="T16" fmla="*/ 67 w 242"/>
                  <a:gd name="T17" fmla="*/ 93 h 178"/>
                  <a:gd name="T18" fmla="*/ 83 w 242"/>
                  <a:gd name="T19" fmla="*/ 83 h 178"/>
                  <a:gd name="T20" fmla="*/ 93 w 242"/>
                  <a:gd name="T21" fmla="*/ 77 h 178"/>
                  <a:gd name="T22" fmla="*/ 93 w 242"/>
                  <a:gd name="T23" fmla="*/ 71 h 178"/>
                  <a:gd name="T24" fmla="*/ 93 w 242"/>
                  <a:gd name="T25" fmla="*/ 63 h 178"/>
                  <a:gd name="T26" fmla="*/ 89 w 242"/>
                  <a:gd name="T27" fmla="*/ 61 h 178"/>
                  <a:gd name="T28" fmla="*/ 85 w 242"/>
                  <a:gd name="T29" fmla="*/ 55 h 178"/>
                  <a:gd name="T30" fmla="*/ 98 w 242"/>
                  <a:gd name="T31" fmla="*/ 44 h 178"/>
                  <a:gd name="T32" fmla="*/ 102 w 242"/>
                  <a:gd name="T33" fmla="*/ 33 h 178"/>
                  <a:gd name="T34" fmla="*/ 116 w 242"/>
                  <a:gd name="T35" fmla="*/ 15 h 178"/>
                  <a:gd name="T36" fmla="*/ 130 w 242"/>
                  <a:gd name="T37" fmla="*/ 8 h 178"/>
                  <a:gd name="T38" fmla="*/ 147 w 242"/>
                  <a:gd name="T39" fmla="*/ 2 h 178"/>
                  <a:gd name="T40" fmla="*/ 163 w 242"/>
                  <a:gd name="T41" fmla="*/ 5 h 178"/>
                  <a:gd name="T42" fmla="*/ 165 w 242"/>
                  <a:gd name="T43" fmla="*/ 16 h 178"/>
                  <a:gd name="T44" fmla="*/ 171 w 242"/>
                  <a:gd name="T45" fmla="*/ 24 h 178"/>
                  <a:gd name="T46" fmla="*/ 171 w 242"/>
                  <a:gd name="T47" fmla="*/ 34 h 178"/>
                  <a:gd name="T48" fmla="*/ 174 w 242"/>
                  <a:gd name="T49" fmla="*/ 48 h 178"/>
                  <a:gd name="T50" fmla="*/ 181 w 242"/>
                  <a:gd name="T51" fmla="*/ 59 h 178"/>
                  <a:gd name="T52" fmla="*/ 184 w 242"/>
                  <a:gd name="T53" fmla="*/ 79 h 178"/>
                  <a:gd name="T54" fmla="*/ 188 w 242"/>
                  <a:gd name="T55" fmla="*/ 89 h 178"/>
                  <a:gd name="T56" fmla="*/ 188 w 242"/>
                  <a:gd name="T57" fmla="*/ 120 h 178"/>
                  <a:gd name="T58" fmla="*/ 192 w 242"/>
                  <a:gd name="T59" fmla="*/ 146 h 178"/>
                  <a:gd name="T60" fmla="*/ 192 w 242"/>
                  <a:gd name="T61" fmla="*/ 158 h 178"/>
                  <a:gd name="T62" fmla="*/ 186 w 242"/>
                  <a:gd name="T63" fmla="*/ 171 h 178"/>
                  <a:gd name="T64" fmla="*/ 198 w 242"/>
                  <a:gd name="T65" fmla="*/ 166 h 178"/>
                  <a:gd name="T66" fmla="*/ 206 w 242"/>
                  <a:gd name="T67" fmla="*/ 160 h 178"/>
                  <a:gd name="T68" fmla="*/ 217 w 242"/>
                  <a:gd name="T69" fmla="*/ 158 h 178"/>
                  <a:gd name="T70" fmla="*/ 225 w 242"/>
                  <a:gd name="T71" fmla="*/ 153 h 178"/>
                  <a:gd name="T72" fmla="*/ 225 w 242"/>
                  <a:gd name="T73" fmla="*/ 157 h 178"/>
                  <a:gd name="T74" fmla="*/ 233 w 242"/>
                  <a:gd name="T75" fmla="*/ 151 h 178"/>
                  <a:gd name="T76" fmla="*/ 240 w 242"/>
                  <a:gd name="T77" fmla="*/ 149 h 178"/>
                  <a:gd name="T78" fmla="*/ 233 w 242"/>
                  <a:gd name="T79" fmla="*/ 157 h 178"/>
                  <a:gd name="T80" fmla="*/ 219 w 242"/>
                  <a:gd name="T81" fmla="*/ 166 h 178"/>
                  <a:gd name="T82" fmla="*/ 206 w 242"/>
                  <a:gd name="T83" fmla="*/ 173 h 178"/>
                  <a:gd name="T84" fmla="*/ 189 w 242"/>
                  <a:gd name="T85" fmla="*/ 178 h 178"/>
                  <a:gd name="T86" fmla="*/ 182 w 242"/>
                  <a:gd name="T87" fmla="*/ 171 h 178"/>
                  <a:gd name="T88" fmla="*/ 180 w 242"/>
                  <a:gd name="T89" fmla="*/ 165 h 178"/>
                  <a:gd name="T90" fmla="*/ 155 w 242"/>
                  <a:gd name="T91" fmla="*/ 158 h 178"/>
                  <a:gd name="T92" fmla="*/ 154 w 242"/>
                  <a:gd name="T93" fmla="*/ 151 h 178"/>
                  <a:gd name="T94" fmla="*/ 148 w 242"/>
                  <a:gd name="T95" fmla="*/ 150 h 178"/>
                  <a:gd name="T96" fmla="*/ 140 w 242"/>
                  <a:gd name="T97" fmla="*/ 138 h 178"/>
                  <a:gd name="T98" fmla="*/ 2 w 242"/>
                  <a:gd name="T99" fmla="*/ 15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42" h="178">
                    <a:moveTo>
                      <a:pt x="0" y="146"/>
                    </a:moveTo>
                    <a:lnTo>
                      <a:pt x="10" y="136"/>
                    </a:lnTo>
                    <a:lnTo>
                      <a:pt x="12" y="133"/>
                    </a:lnTo>
                    <a:lnTo>
                      <a:pt x="16" y="129"/>
                    </a:lnTo>
                    <a:lnTo>
                      <a:pt x="18" y="127"/>
                    </a:lnTo>
                    <a:lnTo>
                      <a:pt x="22" y="124"/>
                    </a:lnTo>
                    <a:lnTo>
                      <a:pt x="22" y="121"/>
                    </a:lnTo>
                    <a:lnTo>
                      <a:pt x="22" y="119"/>
                    </a:lnTo>
                    <a:lnTo>
                      <a:pt x="17" y="109"/>
                    </a:lnTo>
                    <a:lnTo>
                      <a:pt x="14" y="102"/>
                    </a:lnTo>
                    <a:lnTo>
                      <a:pt x="18" y="99"/>
                    </a:lnTo>
                    <a:lnTo>
                      <a:pt x="31" y="96"/>
                    </a:lnTo>
                    <a:lnTo>
                      <a:pt x="38" y="96"/>
                    </a:lnTo>
                    <a:lnTo>
                      <a:pt x="47" y="96"/>
                    </a:lnTo>
                    <a:lnTo>
                      <a:pt x="53" y="96"/>
                    </a:lnTo>
                    <a:lnTo>
                      <a:pt x="56" y="96"/>
                    </a:lnTo>
                    <a:lnTo>
                      <a:pt x="63" y="93"/>
                    </a:lnTo>
                    <a:lnTo>
                      <a:pt x="67" y="93"/>
                    </a:lnTo>
                    <a:lnTo>
                      <a:pt x="77" y="90"/>
                    </a:lnTo>
                    <a:lnTo>
                      <a:pt x="83" y="83"/>
                    </a:lnTo>
                    <a:lnTo>
                      <a:pt x="89" y="80"/>
                    </a:lnTo>
                    <a:lnTo>
                      <a:pt x="93" y="77"/>
                    </a:lnTo>
                    <a:lnTo>
                      <a:pt x="93" y="75"/>
                    </a:lnTo>
                    <a:lnTo>
                      <a:pt x="93" y="71"/>
                    </a:lnTo>
                    <a:lnTo>
                      <a:pt x="89" y="66"/>
                    </a:lnTo>
                    <a:lnTo>
                      <a:pt x="93" y="63"/>
                    </a:lnTo>
                    <a:lnTo>
                      <a:pt x="94" y="59"/>
                    </a:lnTo>
                    <a:lnTo>
                      <a:pt x="89" y="61"/>
                    </a:lnTo>
                    <a:lnTo>
                      <a:pt x="87" y="59"/>
                    </a:lnTo>
                    <a:lnTo>
                      <a:pt x="85" y="55"/>
                    </a:lnTo>
                    <a:lnTo>
                      <a:pt x="90" y="51"/>
                    </a:lnTo>
                    <a:lnTo>
                      <a:pt x="98" y="44"/>
                    </a:lnTo>
                    <a:lnTo>
                      <a:pt x="101" y="38"/>
                    </a:lnTo>
                    <a:lnTo>
                      <a:pt x="102" y="33"/>
                    </a:lnTo>
                    <a:lnTo>
                      <a:pt x="110" y="23"/>
                    </a:lnTo>
                    <a:lnTo>
                      <a:pt x="116" y="15"/>
                    </a:lnTo>
                    <a:lnTo>
                      <a:pt x="123" y="10"/>
                    </a:lnTo>
                    <a:lnTo>
                      <a:pt x="130" y="8"/>
                    </a:lnTo>
                    <a:lnTo>
                      <a:pt x="141" y="5"/>
                    </a:lnTo>
                    <a:lnTo>
                      <a:pt x="147" y="2"/>
                    </a:lnTo>
                    <a:lnTo>
                      <a:pt x="163" y="0"/>
                    </a:lnTo>
                    <a:lnTo>
                      <a:pt x="163" y="5"/>
                    </a:lnTo>
                    <a:lnTo>
                      <a:pt x="163" y="11"/>
                    </a:lnTo>
                    <a:lnTo>
                      <a:pt x="165" y="16"/>
                    </a:lnTo>
                    <a:lnTo>
                      <a:pt x="168" y="23"/>
                    </a:lnTo>
                    <a:lnTo>
                      <a:pt x="171" y="24"/>
                    </a:lnTo>
                    <a:lnTo>
                      <a:pt x="174" y="32"/>
                    </a:lnTo>
                    <a:lnTo>
                      <a:pt x="171" y="34"/>
                    </a:lnTo>
                    <a:lnTo>
                      <a:pt x="170" y="41"/>
                    </a:lnTo>
                    <a:lnTo>
                      <a:pt x="174" y="48"/>
                    </a:lnTo>
                    <a:lnTo>
                      <a:pt x="177" y="56"/>
                    </a:lnTo>
                    <a:lnTo>
                      <a:pt x="181" y="59"/>
                    </a:lnTo>
                    <a:lnTo>
                      <a:pt x="182" y="70"/>
                    </a:lnTo>
                    <a:lnTo>
                      <a:pt x="184" y="79"/>
                    </a:lnTo>
                    <a:lnTo>
                      <a:pt x="188" y="88"/>
                    </a:lnTo>
                    <a:lnTo>
                      <a:pt x="188" y="89"/>
                    </a:lnTo>
                    <a:lnTo>
                      <a:pt x="188" y="102"/>
                    </a:lnTo>
                    <a:lnTo>
                      <a:pt x="188" y="120"/>
                    </a:lnTo>
                    <a:lnTo>
                      <a:pt x="192" y="139"/>
                    </a:lnTo>
                    <a:lnTo>
                      <a:pt x="192" y="146"/>
                    </a:lnTo>
                    <a:lnTo>
                      <a:pt x="196" y="152"/>
                    </a:lnTo>
                    <a:lnTo>
                      <a:pt x="192" y="158"/>
                    </a:lnTo>
                    <a:lnTo>
                      <a:pt x="193" y="161"/>
                    </a:lnTo>
                    <a:lnTo>
                      <a:pt x="186" y="171"/>
                    </a:lnTo>
                    <a:lnTo>
                      <a:pt x="193" y="168"/>
                    </a:lnTo>
                    <a:lnTo>
                      <a:pt x="198" y="166"/>
                    </a:lnTo>
                    <a:lnTo>
                      <a:pt x="204" y="162"/>
                    </a:lnTo>
                    <a:lnTo>
                      <a:pt x="206" y="160"/>
                    </a:lnTo>
                    <a:lnTo>
                      <a:pt x="212" y="159"/>
                    </a:lnTo>
                    <a:lnTo>
                      <a:pt x="217" y="158"/>
                    </a:lnTo>
                    <a:lnTo>
                      <a:pt x="219" y="156"/>
                    </a:lnTo>
                    <a:lnTo>
                      <a:pt x="225" y="153"/>
                    </a:lnTo>
                    <a:lnTo>
                      <a:pt x="230" y="147"/>
                    </a:lnTo>
                    <a:lnTo>
                      <a:pt x="225" y="157"/>
                    </a:lnTo>
                    <a:lnTo>
                      <a:pt x="230" y="155"/>
                    </a:lnTo>
                    <a:lnTo>
                      <a:pt x="233" y="151"/>
                    </a:lnTo>
                    <a:lnTo>
                      <a:pt x="236" y="150"/>
                    </a:lnTo>
                    <a:lnTo>
                      <a:pt x="240" y="149"/>
                    </a:lnTo>
                    <a:lnTo>
                      <a:pt x="242" y="149"/>
                    </a:lnTo>
                    <a:lnTo>
                      <a:pt x="233" y="157"/>
                    </a:lnTo>
                    <a:lnTo>
                      <a:pt x="225" y="163"/>
                    </a:lnTo>
                    <a:lnTo>
                      <a:pt x="219" y="166"/>
                    </a:lnTo>
                    <a:lnTo>
                      <a:pt x="214" y="171"/>
                    </a:lnTo>
                    <a:lnTo>
                      <a:pt x="206" y="173"/>
                    </a:lnTo>
                    <a:lnTo>
                      <a:pt x="197" y="176"/>
                    </a:lnTo>
                    <a:lnTo>
                      <a:pt x="189" y="178"/>
                    </a:lnTo>
                    <a:lnTo>
                      <a:pt x="184" y="175"/>
                    </a:lnTo>
                    <a:lnTo>
                      <a:pt x="182" y="171"/>
                    </a:lnTo>
                    <a:lnTo>
                      <a:pt x="182" y="167"/>
                    </a:lnTo>
                    <a:lnTo>
                      <a:pt x="180" y="165"/>
                    </a:lnTo>
                    <a:lnTo>
                      <a:pt x="167" y="161"/>
                    </a:lnTo>
                    <a:lnTo>
                      <a:pt x="155" y="158"/>
                    </a:lnTo>
                    <a:lnTo>
                      <a:pt x="157" y="153"/>
                    </a:lnTo>
                    <a:lnTo>
                      <a:pt x="154" y="151"/>
                    </a:lnTo>
                    <a:lnTo>
                      <a:pt x="151" y="151"/>
                    </a:lnTo>
                    <a:lnTo>
                      <a:pt x="148" y="150"/>
                    </a:lnTo>
                    <a:lnTo>
                      <a:pt x="144" y="143"/>
                    </a:lnTo>
                    <a:lnTo>
                      <a:pt x="140" y="138"/>
                    </a:lnTo>
                    <a:lnTo>
                      <a:pt x="132" y="133"/>
                    </a:lnTo>
                    <a:lnTo>
                      <a:pt x="2" y="156"/>
                    </a:lnTo>
                    <a:lnTo>
                      <a:pt x="0" y="146"/>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solidFill>
                    <a:schemeClr val="accent2"/>
                  </a:solidFill>
                  <a:latin typeface="Nunito Sans SemiBold" pitchFamily="2" charset="77"/>
                </a:endParaRPr>
              </a:p>
            </p:txBody>
          </p:sp>
          <p:sp>
            <p:nvSpPr>
              <p:cNvPr id="24" name="Freeform 24">
                <a:extLst>
                  <a:ext uri="{FF2B5EF4-FFF2-40B4-BE49-F238E27FC236}">
                    <a16:creationId xmlns:a16="http://schemas.microsoft.com/office/drawing/2014/main" id="{1A17FA6F-4A84-D147-B1AD-1F218AEC6EAB}"/>
                  </a:ext>
                </a:extLst>
              </p:cNvPr>
              <p:cNvSpPr>
                <a:spLocks/>
              </p:cNvSpPr>
              <p:nvPr/>
            </p:nvSpPr>
            <p:spPr bwMode="auto">
              <a:xfrm>
                <a:off x="7792486" y="1982680"/>
                <a:ext cx="94441" cy="170331"/>
              </a:xfrm>
              <a:custGeom>
                <a:avLst/>
                <a:gdLst>
                  <a:gd name="T0" fmla="*/ 0 w 56"/>
                  <a:gd name="T1" fmla="*/ 23 h 101"/>
                  <a:gd name="T2" fmla="*/ 2 w 56"/>
                  <a:gd name="T3" fmla="*/ 28 h 101"/>
                  <a:gd name="T4" fmla="*/ 5 w 56"/>
                  <a:gd name="T5" fmla="*/ 35 h 101"/>
                  <a:gd name="T6" fmla="*/ 8 w 56"/>
                  <a:gd name="T7" fmla="*/ 36 h 101"/>
                  <a:gd name="T8" fmla="*/ 11 w 56"/>
                  <a:gd name="T9" fmla="*/ 44 h 101"/>
                  <a:gd name="T10" fmla="*/ 8 w 56"/>
                  <a:gd name="T11" fmla="*/ 46 h 101"/>
                  <a:gd name="T12" fmla="*/ 7 w 56"/>
                  <a:gd name="T13" fmla="*/ 53 h 101"/>
                  <a:gd name="T14" fmla="*/ 11 w 56"/>
                  <a:gd name="T15" fmla="*/ 60 h 101"/>
                  <a:gd name="T16" fmla="*/ 14 w 56"/>
                  <a:gd name="T17" fmla="*/ 68 h 101"/>
                  <a:gd name="T18" fmla="*/ 18 w 56"/>
                  <a:gd name="T19" fmla="*/ 71 h 101"/>
                  <a:gd name="T20" fmla="*/ 19 w 56"/>
                  <a:gd name="T21" fmla="*/ 82 h 101"/>
                  <a:gd name="T22" fmla="*/ 21 w 56"/>
                  <a:gd name="T23" fmla="*/ 91 h 101"/>
                  <a:gd name="T24" fmla="*/ 25 w 56"/>
                  <a:gd name="T25" fmla="*/ 100 h 101"/>
                  <a:gd name="T26" fmla="*/ 25 w 56"/>
                  <a:gd name="T27" fmla="*/ 101 h 101"/>
                  <a:gd name="T28" fmla="*/ 47 w 56"/>
                  <a:gd name="T29" fmla="*/ 98 h 101"/>
                  <a:gd name="T30" fmla="*/ 45 w 56"/>
                  <a:gd name="T31" fmla="*/ 91 h 101"/>
                  <a:gd name="T32" fmla="*/ 46 w 56"/>
                  <a:gd name="T33" fmla="*/ 82 h 101"/>
                  <a:gd name="T34" fmla="*/ 45 w 56"/>
                  <a:gd name="T35" fmla="*/ 71 h 101"/>
                  <a:gd name="T36" fmla="*/ 44 w 56"/>
                  <a:gd name="T37" fmla="*/ 60 h 101"/>
                  <a:gd name="T38" fmla="*/ 47 w 56"/>
                  <a:gd name="T39" fmla="*/ 45 h 101"/>
                  <a:gd name="T40" fmla="*/ 47 w 56"/>
                  <a:gd name="T41" fmla="*/ 32 h 101"/>
                  <a:gd name="T42" fmla="*/ 56 w 56"/>
                  <a:gd name="T43" fmla="*/ 25 h 101"/>
                  <a:gd name="T44" fmla="*/ 56 w 56"/>
                  <a:gd name="T45" fmla="*/ 21 h 101"/>
                  <a:gd name="T46" fmla="*/ 53 w 56"/>
                  <a:gd name="T47" fmla="*/ 17 h 101"/>
                  <a:gd name="T48" fmla="*/ 53 w 56"/>
                  <a:gd name="T49" fmla="*/ 12 h 101"/>
                  <a:gd name="T50" fmla="*/ 53 w 56"/>
                  <a:gd name="T51" fmla="*/ 4 h 101"/>
                  <a:gd name="T52" fmla="*/ 50 w 56"/>
                  <a:gd name="T53" fmla="*/ 0 h 101"/>
                  <a:gd name="T54" fmla="*/ 43 w 56"/>
                  <a:gd name="T55" fmla="*/ 2 h 101"/>
                  <a:gd name="T56" fmla="*/ 36 w 56"/>
                  <a:gd name="T57" fmla="*/ 4 h 101"/>
                  <a:gd name="T58" fmla="*/ 22 w 56"/>
                  <a:gd name="T59" fmla="*/ 6 h 101"/>
                  <a:gd name="T60" fmla="*/ 15 w 56"/>
                  <a:gd name="T61" fmla="*/ 8 h 101"/>
                  <a:gd name="T62" fmla="*/ 5 w 56"/>
                  <a:gd name="T63" fmla="*/ 12 h 101"/>
                  <a:gd name="T64" fmla="*/ 0 w 56"/>
                  <a:gd name="T65" fmla="*/ 12 h 101"/>
                  <a:gd name="T66" fmla="*/ 0 w 56"/>
                  <a:gd name="T67" fmla="*/ 17 h 101"/>
                  <a:gd name="T68" fmla="*/ 0 w 56"/>
                  <a:gd name="T69" fmla="*/ 2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6" h="101">
                    <a:moveTo>
                      <a:pt x="0" y="23"/>
                    </a:moveTo>
                    <a:lnTo>
                      <a:pt x="2" y="28"/>
                    </a:lnTo>
                    <a:lnTo>
                      <a:pt x="5" y="35"/>
                    </a:lnTo>
                    <a:lnTo>
                      <a:pt x="8" y="36"/>
                    </a:lnTo>
                    <a:lnTo>
                      <a:pt x="11" y="44"/>
                    </a:lnTo>
                    <a:lnTo>
                      <a:pt x="8" y="46"/>
                    </a:lnTo>
                    <a:lnTo>
                      <a:pt x="7" y="53"/>
                    </a:lnTo>
                    <a:lnTo>
                      <a:pt x="11" y="60"/>
                    </a:lnTo>
                    <a:lnTo>
                      <a:pt x="14" y="68"/>
                    </a:lnTo>
                    <a:lnTo>
                      <a:pt x="18" y="71"/>
                    </a:lnTo>
                    <a:lnTo>
                      <a:pt x="19" y="82"/>
                    </a:lnTo>
                    <a:lnTo>
                      <a:pt x="21" y="91"/>
                    </a:lnTo>
                    <a:lnTo>
                      <a:pt x="25" y="100"/>
                    </a:lnTo>
                    <a:lnTo>
                      <a:pt x="25" y="101"/>
                    </a:lnTo>
                    <a:lnTo>
                      <a:pt x="47" y="98"/>
                    </a:lnTo>
                    <a:lnTo>
                      <a:pt x="45" y="91"/>
                    </a:lnTo>
                    <a:lnTo>
                      <a:pt x="46" y="82"/>
                    </a:lnTo>
                    <a:lnTo>
                      <a:pt x="45" y="71"/>
                    </a:lnTo>
                    <a:lnTo>
                      <a:pt x="44" y="60"/>
                    </a:lnTo>
                    <a:lnTo>
                      <a:pt x="47" y="45"/>
                    </a:lnTo>
                    <a:lnTo>
                      <a:pt x="47" y="32"/>
                    </a:lnTo>
                    <a:lnTo>
                      <a:pt x="56" y="25"/>
                    </a:lnTo>
                    <a:lnTo>
                      <a:pt x="56" y="21"/>
                    </a:lnTo>
                    <a:lnTo>
                      <a:pt x="53" y="17"/>
                    </a:lnTo>
                    <a:lnTo>
                      <a:pt x="53" y="12"/>
                    </a:lnTo>
                    <a:lnTo>
                      <a:pt x="53" y="4"/>
                    </a:lnTo>
                    <a:lnTo>
                      <a:pt x="50" y="0"/>
                    </a:lnTo>
                    <a:lnTo>
                      <a:pt x="43" y="2"/>
                    </a:lnTo>
                    <a:lnTo>
                      <a:pt x="36" y="4"/>
                    </a:lnTo>
                    <a:lnTo>
                      <a:pt x="22" y="6"/>
                    </a:lnTo>
                    <a:lnTo>
                      <a:pt x="15" y="8"/>
                    </a:lnTo>
                    <a:lnTo>
                      <a:pt x="5" y="12"/>
                    </a:lnTo>
                    <a:lnTo>
                      <a:pt x="0" y="12"/>
                    </a:lnTo>
                    <a:lnTo>
                      <a:pt x="0" y="17"/>
                    </a:lnTo>
                    <a:lnTo>
                      <a:pt x="0" y="23"/>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5" name="Freeform 25">
                <a:extLst>
                  <a:ext uri="{FF2B5EF4-FFF2-40B4-BE49-F238E27FC236}">
                    <a16:creationId xmlns:a16="http://schemas.microsoft.com/office/drawing/2014/main" id="{1947DAEF-89C2-1346-8118-43711E823710}"/>
                  </a:ext>
                </a:extLst>
              </p:cNvPr>
              <p:cNvSpPr>
                <a:spLocks/>
              </p:cNvSpPr>
              <p:nvPr/>
            </p:nvSpPr>
            <p:spPr bwMode="auto">
              <a:xfrm>
                <a:off x="7866689" y="1960756"/>
                <a:ext cx="84322" cy="187195"/>
              </a:xfrm>
              <a:custGeom>
                <a:avLst/>
                <a:gdLst>
                  <a:gd name="T0" fmla="*/ 18 w 50"/>
                  <a:gd name="T1" fmla="*/ 0 h 111"/>
                  <a:gd name="T2" fmla="*/ 14 w 50"/>
                  <a:gd name="T3" fmla="*/ 1 h 111"/>
                  <a:gd name="T4" fmla="*/ 9 w 50"/>
                  <a:gd name="T5" fmla="*/ 1 h 111"/>
                  <a:gd name="T6" fmla="*/ 9 w 50"/>
                  <a:gd name="T7" fmla="*/ 6 h 111"/>
                  <a:gd name="T8" fmla="*/ 8 w 50"/>
                  <a:gd name="T9" fmla="*/ 9 h 111"/>
                  <a:gd name="T10" fmla="*/ 6 w 50"/>
                  <a:gd name="T11" fmla="*/ 13 h 111"/>
                  <a:gd name="T12" fmla="*/ 9 w 50"/>
                  <a:gd name="T13" fmla="*/ 17 h 111"/>
                  <a:gd name="T14" fmla="*/ 9 w 50"/>
                  <a:gd name="T15" fmla="*/ 25 h 111"/>
                  <a:gd name="T16" fmla="*/ 9 w 50"/>
                  <a:gd name="T17" fmla="*/ 30 h 111"/>
                  <a:gd name="T18" fmla="*/ 12 w 50"/>
                  <a:gd name="T19" fmla="*/ 34 h 111"/>
                  <a:gd name="T20" fmla="*/ 12 w 50"/>
                  <a:gd name="T21" fmla="*/ 38 h 111"/>
                  <a:gd name="T22" fmla="*/ 3 w 50"/>
                  <a:gd name="T23" fmla="*/ 45 h 111"/>
                  <a:gd name="T24" fmla="*/ 3 w 50"/>
                  <a:gd name="T25" fmla="*/ 58 h 111"/>
                  <a:gd name="T26" fmla="*/ 0 w 50"/>
                  <a:gd name="T27" fmla="*/ 73 h 111"/>
                  <a:gd name="T28" fmla="*/ 1 w 50"/>
                  <a:gd name="T29" fmla="*/ 84 h 111"/>
                  <a:gd name="T30" fmla="*/ 2 w 50"/>
                  <a:gd name="T31" fmla="*/ 95 h 111"/>
                  <a:gd name="T32" fmla="*/ 1 w 50"/>
                  <a:gd name="T33" fmla="*/ 104 h 111"/>
                  <a:gd name="T34" fmla="*/ 3 w 50"/>
                  <a:gd name="T35" fmla="*/ 111 h 111"/>
                  <a:gd name="T36" fmla="*/ 40 w 50"/>
                  <a:gd name="T37" fmla="*/ 102 h 111"/>
                  <a:gd name="T38" fmla="*/ 41 w 50"/>
                  <a:gd name="T39" fmla="*/ 97 h 111"/>
                  <a:gd name="T40" fmla="*/ 49 w 50"/>
                  <a:gd name="T41" fmla="*/ 94 h 111"/>
                  <a:gd name="T42" fmla="*/ 48 w 50"/>
                  <a:gd name="T43" fmla="*/ 91 h 111"/>
                  <a:gd name="T44" fmla="*/ 50 w 50"/>
                  <a:gd name="T45" fmla="*/ 83 h 111"/>
                  <a:gd name="T46" fmla="*/ 50 w 50"/>
                  <a:gd name="T47" fmla="*/ 83 h 111"/>
                  <a:gd name="T48" fmla="*/ 41 w 50"/>
                  <a:gd name="T49" fmla="*/ 75 h 111"/>
                  <a:gd name="T50" fmla="*/ 18 w 50"/>
                  <a:gd name="T51"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111">
                    <a:moveTo>
                      <a:pt x="18" y="0"/>
                    </a:moveTo>
                    <a:lnTo>
                      <a:pt x="14" y="1"/>
                    </a:lnTo>
                    <a:lnTo>
                      <a:pt x="9" y="1"/>
                    </a:lnTo>
                    <a:lnTo>
                      <a:pt x="9" y="6"/>
                    </a:lnTo>
                    <a:lnTo>
                      <a:pt x="8" y="9"/>
                    </a:lnTo>
                    <a:lnTo>
                      <a:pt x="6" y="13"/>
                    </a:lnTo>
                    <a:lnTo>
                      <a:pt x="9" y="17"/>
                    </a:lnTo>
                    <a:lnTo>
                      <a:pt x="9" y="25"/>
                    </a:lnTo>
                    <a:lnTo>
                      <a:pt x="9" y="30"/>
                    </a:lnTo>
                    <a:lnTo>
                      <a:pt x="12" y="34"/>
                    </a:lnTo>
                    <a:lnTo>
                      <a:pt x="12" y="38"/>
                    </a:lnTo>
                    <a:lnTo>
                      <a:pt x="3" y="45"/>
                    </a:lnTo>
                    <a:lnTo>
                      <a:pt x="3" y="58"/>
                    </a:lnTo>
                    <a:lnTo>
                      <a:pt x="0" y="73"/>
                    </a:lnTo>
                    <a:lnTo>
                      <a:pt x="1" y="84"/>
                    </a:lnTo>
                    <a:lnTo>
                      <a:pt x="2" y="95"/>
                    </a:lnTo>
                    <a:lnTo>
                      <a:pt x="1" y="104"/>
                    </a:lnTo>
                    <a:lnTo>
                      <a:pt x="3" y="111"/>
                    </a:lnTo>
                    <a:lnTo>
                      <a:pt x="40" y="102"/>
                    </a:lnTo>
                    <a:lnTo>
                      <a:pt x="41" y="97"/>
                    </a:lnTo>
                    <a:lnTo>
                      <a:pt x="49" y="94"/>
                    </a:lnTo>
                    <a:lnTo>
                      <a:pt x="48" y="91"/>
                    </a:lnTo>
                    <a:lnTo>
                      <a:pt x="50" y="83"/>
                    </a:lnTo>
                    <a:lnTo>
                      <a:pt x="50" y="83"/>
                    </a:lnTo>
                    <a:lnTo>
                      <a:pt x="41" y="75"/>
                    </a:lnTo>
                    <a:lnTo>
                      <a:pt x="18" y="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6" name="Freeform 26">
                <a:extLst>
                  <a:ext uri="{FF2B5EF4-FFF2-40B4-BE49-F238E27FC236}">
                    <a16:creationId xmlns:a16="http://schemas.microsoft.com/office/drawing/2014/main" id="{C1789F41-622F-A146-ABA7-56B92669D84E}"/>
                  </a:ext>
                </a:extLst>
              </p:cNvPr>
              <p:cNvSpPr>
                <a:spLocks/>
              </p:cNvSpPr>
              <p:nvPr/>
            </p:nvSpPr>
            <p:spPr bwMode="auto">
              <a:xfrm>
                <a:off x="7834648" y="2188426"/>
                <a:ext cx="94441" cy="86009"/>
              </a:xfrm>
              <a:custGeom>
                <a:avLst/>
                <a:gdLst>
                  <a:gd name="T0" fmla="*/ 4 w 56"/>
                  <a:gd name="T1" fmla="*/ 29 h 51"/>
                  <a:gd name="T2" fmla="*/ 4 w 56"/>
                  <a:gd name="T3" fmla="*/ 36 h 51"/>
                  <a:gd name="T4" fmla="*/ 8 w 56"/>
                  <a:gd name="T5" fmla="*/ 42 h 51"/>
                  <a:gd name="T6" fmla="*/ 4 w 56"/>
                  <a:gd name="T7" fmla="*/ 48 h 51"/>
                  <a:gd name="T8" fmla="*/ 5 w 56"/>
                  <a:gd name="T9" fmla="*/ 51 h 51"/>
                  <a:gd name="T10" fmla="*/ 9 w 56"/>
                  <a:gd name="T11" fmla="*/ 50 h 51"/>
                  <a:gd name="T12" fmla="*/ 13 w 56"/>
                  <a:gd name="T13" fmla="*/ 45 h 51"/>
                  <a:gd name="T14" fmla="*/ 15 w 56"/>
                  <a:gd name="T15" fmla="*/ 44 h 51"/>
                  <a:gd name="T16" fmla="*/ 20 w 56"/>
                  <a:gd name="T17" fmla="*/ 39 h 51"/>
                  <a:gd name="T18" fmla="*/ 25 w 56"/>
                  <a:gd name="T19" fmla="*/ 36 h 51"/>
                  <a:gd name="T20" fmla="*/ 33 w 56"/>
                  <a:gd name="T21" fmla="*/ 36 h 51"/>
                  <a:gd name="T22" fmla="*/ 37 w 56"/>
                  <a:gd name="T23" fmla="*/ 34 h 51"/>
                  <a:gd name="T24" fmla="*/ 39 w 56"/>
                  <a:gd name="T25" fmla="*/ 32 h 51"/>
                  <a:gd name="T26" fmla="*/ 44 w 56"/>
                  <a:gd name="T27" fmla="*/ 30 h 51"/>
                  <a:gd name="T28" fmla="*/ 49 w 56"/>
                  <a:gd name="T29" fmla="*/ 28 h 51"/>
                  <a:gd name="T30" fmla="*/ 55 w 56"/>
                  <a:gd name="T31" fmla="*/ 28 h 51"/>
                  <a:gd name="T32" fmla="*/ 56 w 56"/>
                  <a:gd name="T33" fmla="*/ 26 h 51"/>
                  <a:gd name="T34" fmla="*/ 50 w 56"/>
                  <a:gd name="T35" fmla="*/ 0 h 51"/>
                  <a:gd name="T36" fmla="*/ 24 w 56"/>
                  <a:gd name="T37" fmla="*/ 5 h 51"/>
                  <a:gd name="T38" fmla="*/ 0 w 56"/>
                  <a:gd name="T39" fmla="*/ 9 h 51"/>
                  <a:gd name="T40" fmla="*/ 0 w 56"/>
                  <a:gd name="T41" fmla="*/ 10 h 51"/>
                  <a:gd name="T42" fmla="*/ 4 w 56"/>
                  <a:gd name="T43" fmla="*/ 29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 h="51">
                    <a:moveTo>
                      <a:pt x="4" y="29"/>
                    </a:moveTo>
                    <a:lnTo>
                      <a:pt x="4" y="36"/>
                    </a:lnTo>
                    <a:lnTo>
                      <a:pt x="8" y="42"/>
                    </a:lnTo>
                    <a:lnTo>
                      <a:pt x="4" y="48"/>
                    </a:lnTo>
                    <a:lnTo>
                      <a:pt x="5" y="51"/>
                    </a:lnTo>
                    <a:lnTo>
                      <a:pt x="9" y="50"/>
                    </a:lnTo>
                    <a:lnTo>
                      <a:pt x="13" y="45"/>
                    </a:lnTo>
                    <a:lnTo>
                      <a:pt x="15" y="44"/>
                    </a:lnTo>
                    <a:lnTo>
                      <a:pt x="20" y="39"/>
                    </a:lnTo>
                    <a:lnTo>
                      <a:pt x="25" y="36"/>
                    </a:lnTo>
                    <a:lnTo>
                      <a:pt x="33" y="36"/>
                    </a:lnTo>
                    <a:lnTo>
                      <a:pt x="37" y="34"/>
                    </a:lnTo>
                    <a:lnTo>
                      <a:pt x="39" y="32"/>
                    </a:lnTo>
                    <a:lnTo>
                      <a:pt x="44" y="30"/>
                    </a:lnTo>
                    <a:lnTo>
                      <a:pt x="49" y="28"/>
                    </a:lnTo>
                    <a:lnTo>
                      <a:pt x="55" y="28"/>
                    </a:lnTo>
                    <a:lnTo>
                      <a:pt x="56" y="26"/>
                    </a:lnTo>
                    <a:lnTo>
                      <a:pt x="50" y="0"/>
                    </a:lnTo>
                    <a:lnTo>
                      <a:pt x="24" y="5"/>
                    </a:lnTo>
                    <a:lnTo>
                      <a:pt x="0" y="9"/>
                    </a:lnTo>
                    <a:lnTo>
                      <a:pt x="0" y="10"/>
                    </a:lnTo>
                    <a:lnTo>
                      <a:pt x="4" y="29"/>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7" name="Freeform 27">
                <a:extLst>
                  <a:ext uri="{FF2B5EF4-FFF2-40B4-BE49-F238E27FC236}">
                    <a16:creationId xmlns:a16="http://schemas.microsoft.com/office/drawing/2014/main" id="{BD143910-52E5-0648-8C15-3F4703E852E6}"/>
                  </a:ext>
                </a:extLst>
              </p:cNvPr>
              <p:cNvSpPr>
                <a:spLocks/>
              </p:cNvSpPr>
              <p:nvPr/>
            </p:nvSpPr>
            <p:spPr bwMode="auto">
              <a:xfrm>
                <a:off x="7918970" y="2179993"/>
                <a:ext cx="40475" cy="52280"/>
              </a:xfrm>
              <a:custGeom>
                <a:avLst/>
                <a:gdLst>
                  <a:gd name="T0" fmla="*/ 23 w 24"/>
                  <a:gd name="T1" fmla="*/ 15 h 31"/>
                  <a:gd name="T2" fmla="*/ 21 w 24"/>
                  <a:gd name="T3" fmla="*/ 13 h 31"/>
                  <a:gd name="T4" fmla="*/ 21 w 24"/>
                  <a:gd name="T5" fmla="*/ 12 h 31"/>
                  <a:gd name="T6" fmla="*/ 18 w 24"/>
                  <a:gd name="T7" fmla="*/ 11 h 31"/>
                  <a:gd name="T8" fmla="*/ 16 w 24"/>
                  <a:gd name="T9" fmla="*/ 10 h 31"/>
                  <a:gd name="T10" fmla="*/ 16 w 24"/>
                  <a:gd name="T11" fmla="*/ 7 h 31"/>
                  <a:gd name="T12" fmla="*/ 13 w 24"/>
                  <a:gd name="T13" fmla="*/ 5 h 31"/>
                  <a:gd name="T14" fmla="*/ 10 w 24"/>
                  <a:gd name="T15" fmla="*/ 0 h 31"/>
                  <a:gd name="T16" fmla="*/ 0 w 24"/>
                  <a:gd name="T17" fmla="*/ 5 h 31"/>
                  <a:gd name="T18" fmla="*/ 6 w 24"/>
                  <a:gd name="T19" fmla="*/ 31 h 31"/>
                  <a:gd name="T20" fmla="*/ 8 w 24"/>
                  <a:gd name="T21" fmla="*/ 29 h 31"/>
                  <a:gd name="T22" fmla="*/ 10 w 24"/>
                  <a:gd name="T23" fmla="*/ 28 h 31"/>
                  <a:gd name="T24" fmla="*/ 14 w 24"/>
                  <a:gd name="T25" fmla="*/ 26 h 31"/>
                  <a:gd name="T26" fmla="*/ 14 w 24"/>
                  <a:gd name="T27" fmla="*/ 23 h 31"/>
                  <a:gd name="T28" fmla="*/ 14 w 24"/>
                  <a:gd name="T29" fmla="*/ 22 h 31"/>
                  <a:gd name="T30" fmla="*/ 14 w 24"/>
                  <a:gd name="T31" fmla="*/ 20 h 31"/>
                  <a:gd name="T32" fmla="*/ 14 w 24"/>
                  <a:gd name="T33" fmla="*/ 17 h 31"/>
                  <a:gd name="T34" fmla="*/ 14 w 24"/>
                  <a:gd name="T35" fmla="*/ 15 h 31"/>
                  <a:gd name="T36" fmla="*/ 14 w 24"/>
                  <a:gd name="T37" fmla="*/ 14 h 31"/>
                  <a:gd name="T38" fmla="*/ 15 w 24"/>
                  <a:gd name="T39" fmla="*/ 13 h 31"/>
                  <a:gd name="T40" fmla="*/ 16 w 24"/>
                  <a:gd name="T41" fmla="*/ 13 h 31"/>
                  <a:gd name="T42" fmla="*/ 19 w 24"/>
                  <a:gd name="T43" fmla="*/ 14 h 31"/>
                  <a:gd name="T44" fmla="*/ 19 w 24"/>
                  <a:gd name="T45" fmla="*/ 16 h 31"/>
                  <a:gd name="T46" fmla="*/ 21 w 24"/>
                  <a:gd name="T47" fmla="*/ 20 h 31"/>
                  <a:gd name="T48" fmla="*/ 21 w 24"/>
                  <a:gd name="T49" fmla="*/ 21 h 31"/>
                  <a:gd name="T50" fmla="*/ 22 w 24"/>
                  <a:gd name="T51" fmla="*/ 22 h 31"/>
                  <a:gd name="T52" fmla="*/ 24 w 24"/>
                  <a:gd name="T53" fmla="*/ 21 h 31"/>
                  <a:gd name="T54" fmla="*/ 24 w 24"/>
                  <a:gd name="T55" fmla="*/ 20 h 31"/>
                  <a:gd name="T56" fmla="*/ 24 w 24"/>
                  <a:gd name="T57" fmla="*/ 19 h 31"/>
                  <a:gd name="T58" fmla="*/ 23 w 24"/>
                  <a:gd name="T59"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4" h="31">
                    <a:moveTo>
                      <a:pt x="23" y="15"/>
                    </a:moveTo>
                    <a:lnTo>
                      <a:pt x="21" y="13"/>
                    </a:lnTo>
                    <a:lnTo>
                      <a:pt x="21" y="12"/>
                    </a:lnTo>
                    <a:lnTo>
                      <a:pt x="18" y="11"/>
                    </a:lnTo>
                    <a:lnTo>
                      <a:pt x="16" y="10"/>
                    </a:lnTo>
                    <a:lnTo>
                      <a:pt x="16" y="7"/>
                    </a:lnTo>
                    <a:lnTo>
                      <a:pt x="13" y="5"/>
                    </a:lnTo>
                    <a:lnTo>
                      <a:pt x="10" y="0"/>
                    </a:lnTo>
                    <a:lnTo>
                      <a:pt x="0" y="5"/>
                    </a:lnTo>
                    <a:lnTo>
                      <a:pt x="6" y="31"/>
                    </a:lnTo>
                    <a:lnTo>
                      <a:pt x="8" y="29"/>
                    </a:lnTo>
                    <a:lnTo>
                      <a:pt x="10" y="28"/>
                    </a:lnTo>
                    <a:lnTo>
                      <a:pt x="14" y="26"/>
                    </a:lnTo>
                    <a:lnTo>
                      <a:pt x="14" y="23"/>
                    </a:lnTo>
                    <a:lnTo>
                      <a:pt x="14" y="22"/>
                    </a:lnTo>
                    <a:lnTo>
                      <a:pt x="14" y="20"/>
                    </a:lnTo>
                    <a:lnTo>
                      <a:pt x="14" y="17"/>
                    </a:lnTo>
                    <a:lnTo>
                      <a:pt x="14" y="15"/>
                    </a:lnTo>
                    <a:lnTo>
                      <a:pt x="14" y="14"/>
                    </a:lnTo>
                    <a:lnTo>
                      <a:pt x="15" y="13"/>
                    </a:lnTo>
                    <a:lnTo>
                      <a:pt x="16" y="13"/>
                    </a:lnTo>
                    <a:lnTo>
                      <a:pt x="19" y="14"/>
                    </a:lnTo>
                    <a:lnTo>
                      <a:pt x="19" y="16"/>
                    </a:lnTo>
                    <a:lnTo>
                      <a:pt x="21" y="20"/>
                    </a:lnTo>
                    <a:lnTo>
                      <a:pt x="21" y="21"/>
                    </a:lnTo>
                    <a:lnTo>
                      <a:pt x="22" y="22"/>
                    </a:lnTo>
                    <a:lnTo>
                      <a:pt x="24" y="21"/>
                    </a:lnTo>
                    <a:lnTo>
                      <a:pt x="24" y="20"/>
                    </a:lnTo>
                    <a:lnTo>
                      <a:pt x="24" y="19"/>
                    </a:lnTo>
                    <a:lnTo>
                      <a:pt x="23" y="15"/>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8" name="Freeform 28">
                <a:extLst>
                  <a:ext uri="{FF2B5EF4-FFF2-40B4-BE49-F238E27FC236}">
                    <a16:creationId xmlns:a16="http://schemas.microsoft.com/office/drawing/2014/main" id="{52423DEF-D6EE-B94C-8894-77E1F6AB95D8}"/>
                  </a:ext>
                </a:extLst>
              </p:cNvPr>
              <p:cNvSpPr>
                <a:spLocks/>
              </p:cNvSpPr>
              <p:nvPr/>
            </p:nvSpPr>
            <p:spPr bwMode="auto">
              <a:xfrm>
                <a:off x="7834648" y="2119281"/>
                <a:ext cx="183822" cy="92755"/>
              </a:xfrm>
              <a:custGeom>
                <a:avLst/>
                <a:gdLst>
                  <a:gd name="T0" fmla="*/ 105 w 109"/>
                  <a:gd name="T1" fmla="*/ 32 h 55"/>
                  <a:gd name="T2" fmla="*/ 101 w 109"/>
                  <a:gd name="T3" fmla="*/ 29 h 55"/>
                  <a:gd name="T4" fmla="*/ 97 w 109"/>
                  <a:gd name="T5" fmla="*/ 25 h 55"/>
                  <a:gd name="T6" fmla="*/ 97 w 109"/>
                  <a:gd name="T7" fmla="*/ 29 h 55"/>
                  <a:gd name="T8" fmla="*/ 102 w 109"/>
                  <a:gd name="T9" fmla="*/ 35 h 55"/>
                  <a:gd name="T10" fmla="*/ 95 w 109"/>
                  <a:gd name="T11" fmla="*/ 36 h 55"/>
                  <a:gd name="T12" fmla="*/ 88 w 109"/>
                  <a:gd name="T13" fmla="*/ 37 h 55"/>
                  <a:gd name="T14" fmla="*/ 85 w 109"/>
                  <a:gd name="T15" fmla="*/ 35 h 55"/>
                  <a:gd name="T16" fmla="*/ 81 w 109"/>
                  <a:gd name="T17" fmla="*/ 32 h 55"/>
                  <a:gd name="T18" fmla="*/ 81 w 109"/>
                  <a:gd name="T19" fmla="*/ 27 h 55"/>
                  <a:gd name="T20" fmla="*/ 73 w 109"/>
                  <a:gd name="T21" fmla="*/ 22 h 55"/>
                  <a:gd name="T22" fmla="*/ 69 w 109"/>
                  <a:gd name="T23" fmla="*/ 22 h 55"/>
                  <a:gd name="T24" fmla="*/ 68 w 109"/>
                  <a:gd name="T25" fmla="*/ 16 h 55"/>
                  <a:gd name="T26" fmla="*/ 71 w 109"/>
                  <a:gd name="T27" fmla="*/ 13 h 55"/>
                  <a:gd name="T28" fmla="*/ 77 w 109"/>
                  <a:gd name="T29" fmla="*/ 9 h 55"/>
                  <a:gd name="T30" fmla="*/ 76 w 109"/>
                  <a:gd name="T31" fmla="*/ 6 h 55"/>
                  <a:gd name="T32" fmla="*/ 71 w 109"/>
                  <a:gd name="T33" fmla="*/ 6 h 55"/>
                  <a:gd name="T34" fmla="*/ 68 w 109"/>
                  <a:gd name="T35" fmla="*/ 0 h 55"/>
                  <a:gd name="T36" fmla="*/ 59 w 109"/>
                  <a:gd name="T37" fmla="*/ 8 h 55"/>
                  <a:gd name="T38" fmla="*/ 0 w 109"/>
                  <a:gd name="T39" fmla="*/ 20 h 55"/>
                  <a:gd name="T40" fmla="*/ 0 w 109"/>
                  <a:gd name="T41" fmla="*/ 50 h 55"/>
                  <a:gd name="T42" fmla="*/ 50 w 109"/>
                  <a:gd name="T43" fmla="*/ 41 h 55"/>
                  <a:gd name="T44" fmla="*/ 63 w 109"/>
                  <a:gd name="T45" fmla="*/ 41 h 55"/>
                  <a:gd name="T46" fmla="*/ 66 w 109"/>
                  <a:gd name="T47" fmla="*/ 46 h 55"/>
                  <a:gd name="T48" fmla="*/ 71 w 109"/>
                  <a:gd name="T49" fmla="*/ 48 h 55"/>
                  <a:gd name="T50" fmla="*/ 73 w 109"/>
                  <a:gd name="T51" fmla="*/ 51 h 55"/>
                  <a:gd name="T52" fmla="*/ 74 w 109"/>
                  <a:gd name="T53" fmla="*/ 55 h 55"/>
                  <a:gd name="T54" fmla="*/ 77 w 109"/>
                  <a:gd name="T55" fmla="*/ 55 h 55"/>
                  <a:gd name="T56" fmla="*/ 79 w 109"/>
                  <a:gd name="T57" fmla="*/ 49 h 55"/>
                  <a:gd name="T58" fmla="*/ 82 w 109"/>
                  <a:gd name="T59" fmla="*/ 45 h 55"/>
                  <a:gd name="T60" fmla="*/ 86 w 109"/>
                  <a:gd name="T61" fmla="*/ 46 h 55"/>
                  <a:gd name="T62" fmla="*/ 87 w 109"/>
                  <a:gd name="T63" fmla="*/ 51 h 55"/>
                  <a:gd name="T64" fmla="*/ 92 w 109"/>
                  <a:gd name="T65" fmla="*/ 47 h 55"/>
                  <a:gd name="T66" fmla="*/ 94 w 109"/>
                  <a:gd name="T67" fmla="*/ 45 h 55"/>
                  <a:gd name="T68" fmla="*/ 101 w 109"/>
                  <a:gd name="T69" fmla="*/ 43 h 55"/>
                  <a:gd name="T70" fmla="*/ 106 w 109"/>
                  <a:gd name="T71" fmla="*/ 40 h 55"/>
                  <a:gd name="T72" fmla="*/ 109 w 109"/>
                  <a:gd name="T73" fmla="*/ 3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9" h="55">
                    <a:moveTo>
                      <a:pt x="107" y="35"/>
                    </a:moveTo>
                    <a:lnTo>
                      <a:pt x="105" y="32"/>
                    </a:lnTo>
                    <a:lnTo>
                      <a:pt x="104" y="31"/>
                    </a:lnTo>
                    <a:lnTo>
                      <a:pt x="101" y="29"/>
                    </a:lnTo>
                    <a:lnTo>
                      <a:pt x="98" y="27"/>
                    </a:lnTo>
                    <a:lnTo>
                      <a:pt x="97" y="25"/>
                    </a:lnTo>
                    <a:lnTo>
                      <a:pt x="96" y="27"/>
                    </a:lnTo>
                    <a:lnTo>
                      <a:pt x="97" y="29"/>
                    </a:lnTo>
                    <a:lnTo>
                      <a:pt x="100" y="32"/>
                    </a:lnTo>
                    <a:lnTo>
                      <a:pt x="102" y="35"/>
                    </a:lnTo>
                    <a:lnTo>
                      <a:pt x="99" y="36"/>
                    </a:lnTo>
                    <a:lnTo>
                      <a:pt x="95" y="36"/>
                    </a:lnTo>
                    <a:lnTo>
                      <a:pt x="89" y="39"/>
                    </a:lnTo>
                    <a:lnTo>
                      <a:pt x="88" y="37"/>
                    </a:lnTo>
                    <a:lnTo>
                      <a:pt x="87" y="36"/>
                    </a:lnTo>
                    <a:lnTo>
                      <a:pt x="85" y="35"/>
                    </a:lnTo>
                    <a:lnTo>
                      <a:pt x="82" y="33"/>
                    </a:lnTo>
                    <a:lnTo>
                      <a:pt x="81" y="32"/>
                    </a:lnTo>
                    <a:lnTo>
                      <a:pt x="82" y="30"/>
                    </a:lnTo>
                    <a:lnTo>
                      <a:pt x="81" y="27"/>
                    </a:lnTo>
                    <a:lnTo>
                      <a:pt x="77" y="24"/>
                    </a:lnTo>
                    <a:lnTo>
                      <a:pt x="73" y="22"/>
                    </a:lnTo>
                    <a:lnTo>
                      <a:pt x="71" y="22"/>
                    </a:lnTo>
                    <a:lnTo>
                      <a:pt x="69" y="22"/>
                    </a:lnTo>
                    <a:lnTo>
                      <a:pt x="68" y="20"/>
                    </a:lnTo>
                    <a:lnTo>
                      <a:pt x="68" y="16"/>
                    </a:lnTo>
                    <a:lnTo>
                      <a:pt x="70" y="14"/>
                    </a:lnTo>
                    <a:lnTo>
                      <a:pt x="71" y="13"/>
                    </a:lnTo>
                    <a:lnTo>
                      <a:pt x="73" y="11"/>
                    </a:lnTo>
                    <a:lnTo>
                      <a:pt x="77" y="9"/>
                    </a:lnTo>
                    <a:lnTo>
                      <a:pt x="77" y="8"/>
                    </a:lnTo>
                    <a:lnTo>
                      <a:pt x="76" y="6"/>
                    </a:lnTo>
                    <a:lnTo>
                      <a:pt x="73" y="6"/>
                    </a:lnTo>
                    <a:lnTo>
                      <a:pt x="71" y="6"/>
                    </a:lnTo>
                    <a:lnTo>
                      <a:pt x="70" y="3"/>
                    </a:lnTo>
                    <a:lnTo>
                      <a:pt x="68" y="0"/>
                    </a:lnTo>
                    <a:lnTo>
                      <a:pt x="60" y="3"/>
                    </a:lnTo>
                    <a:lnTo>
                      <a:pt x="59" y="8"/>
                    </a:lnTo>
                    <a:lnTo>
                      <a:pt x="22" y="17"/>
                    </a:lnTo>
                    <a:lnTo>
                      <a:pt x="0" y="20"/>
                    </a:lnTo>
                    <a:lnTo>
                      <a:pt x="0" y="33"/>
                    </a:lnTo>
                    <a:lnTo>
                      <a:pt x="0" y="50"/>
                    </a:lnTo>
                    <a:lnTo>
                      <a:pt x="24" y="46"/>
                    </a:lnTo>
                    <a:lnTo>
                      <a:pt x="50" y="41"/>
                    </a:lnTo>
                    <a:lnTo>
                      <a:pt x="60" y="36"/>
                    </a:lnTo>
                    <a:lnTo>
                      <a:pt x="63" y="41"/>
                    </a:lnTo>
                    <a:lnTo>
                      <a:pt x="66" y="43"/>
                    </a:lnTo>
                    <a:lnTo>
                      <a:pt x="66" y="46"/>
                    </a:lnTo>
                    <a:lnTo>
                      <a:pt x="68" y="47"/>
                    </a:lnTo>
                    <a:lnTo>
                      <a:pt x="71" y="48"/>
                    </a:lnTo>
                    <a:lnTo>
                      <a:pt x="71" y="49"/>
                    </a:lnTo>
                    <a:lnTo>
                      <a:pt x="73" y="51"/>
                    </a:lnTo>
                    <a:lnTo>
                      <a:pt x="74" y="55"/>
                    </a:lnTo>
                    <a:lnTo>
                      <a:pt x="74" y="55"/>
                    </a:lnTo>
                    <a:lnTo>
                      <a:pt x="76" y="55"/>
                    </a:lnTo>
                    <a:lnTo>
                      <a:pt x="77" y="55"/>
                    </a:lnTo>
                    <a:lnTo>
                      <a:pt x="79" y="53"/>
                    </a:lnTo>
                    <a:lnTo>
                      <a:pt x="79" y="49"/>
                    </a:lnTo>
                    <a:lnTo>
                      <a:pt x="82" y="47"/>
                    </a:lnTo>
                    <a:lnTo>
                      <a:pt x="82" y="45"/>
                    </a:lnTo>
                    <a:lnTo>
                      <a:pt x="85" y="43"/>
                    </a:lnTo>
                    <a:lnTo>
                      <a:pt x="86" y="46"/>
                    </a:lnTo>
                    <a:lnTo>
                      <a:pt x="87" y="49"/>
                    </a:lnTo>
                    <a:lnTo>
                      <a:pt x="87" y="51"/>
                    </a:lnTo>
                    <a:lnTo>
                      <a:pt x="90" y="49"/>
                    </a:lnTo>
                    <a:lnTo>
                      <a:pt x="92" y="47"/>
                    </a:lnTo>
                    <a:lnTo>
                      <a:pt x="92" y="45"/>
                    </a:lnTo>
                    <a:lnTo>
                      <a:pt x="94" y="45"/>
                    </a:lnTo>
                    <a:lnTo>
                      <a:pt x="97" y="43"/>
                    </a:lnTo>
                    <a:lnTo>
                      <a:pt x="101" y="43"/>
                    </a:lnTo>
                    <a:lnTo>
                      <a:pt x="103" y="41"/>
                    </a:lnTo>
                    <a:lnTo>
                      <a:pt x="106" y="40"/>
                    </a:lnTo>
                    <a:lnTo>
                      <a:pt x="108" y="38"/>
                    </a:lnTo>
                    <a:lnTo>
                      <a:pt x="109" y="36"/>
                    </a:lnTo>
                    <a:lnTo>
                      <a:pt x="107" y="35"/>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29" name="Freeform 29">
                <a:extLst>
                  <a:ext uri="{FF2B5EF4-FFF2-40B4-BE49-F238E27FC236}">
                    <a16:creationId xmlns:a16="http://schemas.microsoft.com/office/drawing/2014/main" id="{206E710B-1DD6-0447-AD94-6C321E71A139}"/>
                  </a:ext>
                </a:extLst>
              </p:cNvPr>
              <p:cNvSpPr>
                <a:spLocks/>
              </p:cNvSpPr>
              <p:nvPr/>
            </p:nvSpPr>
            <p:spPr bwMode="auto">
              <a:xfrm>
                <a:off x="7976309" y="2205290"/>
                <a:ext cx="16864" cy="11806"/>
              </a:xfrm>
              <a:custGeom>
                <a:avLst/>
                <a:gdLst>
                  <a:gd name="T0" fmla="*/ 3 w 12"/>
                  <a:gd name="T1" fmla="*/ 9 h 9"/>
                  <a:gd name="T2" fmla="*/ 7 w 12"/>
                  <a:gd name="T3" fmla="*/ 9 h 9"/>
                  <a:gd name="T4" fmla="*/ 10 w 12"/>
                  <a:gd name="T5" fmla="*/ 6 h 9"/>
                  <a:gd name="T6" fmla="*/ 12 w 12"/>
                  <a:gd name="T7" fmla="*/ 4 h 9"/>
                  <a:gd name="T8" fmla="*/ 8 w 12"/>
                  <a:gd name="T9" fmla="*/ 2 h 9"/>
                  <a:gd name="T10" fmla="*/ 4 w 12"/>
                  <a:gd name="T11" fmla="*/ 1 h 9"/>
                  <a:gd name="T12" fmla="*/ 0 w 12"/>
                  <a:gd name="T13" fmla="*/ 7 h 9"/>
                  <a:gd name="T14" fmla="*/ 3 w 12"/>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9">
                    <a:moveTo>
                      <a:pt x="3" y="9"/>
                    </a:moveTo>
                    <a:cubicBezTo>
                      <a:pt x="7" y="9"/>
                      <a:pt x="7" y="9"/>
                      <a:pt x="7" y="9"/>
                    </a:cubicBezTo>
                    <a:cubicBezTo>
                      <a:pt x="10" y="6"/>
                      <a:pt x="10" y="6"/>
                      <a:pt x="10" y="6"/>
                    </a:cubicBezTo>
                    <a:cubicBezTo>
                      <a:pt x="12" y="4"/>
                      <a:pt x="12" y="4"/>
                      <a:pt x="12" y="4"/>
                    </a:cubicBezTo>
                    <a:cubicBezTo>
                      <a:pt x="8" y="2"/>
                      <a:pt x="8" y="2"/>
                      <a:pt x="8" y="2"/>
                    </a:cubicBezTo>
                    <a:cubicBezTo>
                      <a:pt x="8" y="2"/>
                      <a:pt x="5" y="0"/>
                      <a:pt x="4" y="1"/>
                    </a:cubicBezTo>
                    <a:cubicBezTo>
                      <a:pt x="4" y="2"/>
                      <a:pt x="0" y="7"/>
                      <a:pt x="0" y="7"/>
                    </a:cubicBezTo>
                    <a:lnTo>
                      <a:pt x="3" y="9"/>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0" name="Freeform 30">
                <a:extLst>
                  <a:ext uri="{FF2B5EF4-FFF2-40B4-BE49-F238E27FC236}">
                    <a16:creationId xmlns:a16="http://schemas.microsoft.com/office/drawing/2014/main" id="{E3CB587D-22D7-4F49-AA51-DBD923AC253D}"/>
                  </a:ext>
                </a:extLst>
              </p:cNvPr>
              <p:cNvSpPr>
                <a:spLocks/>
              </p:cNvSpPr>
              <p:nvPr/>
            </p:nvSpPr>
            <p:spPr bwMode="auto">
              <a:xfrm>
                <a:off x="7763817" y="2269376"/>
                <a:ext cx="70830" cy="158525"/>
              </a:xfrm>
              <a:custGeom>
                <a:avLst/>
                <a:gdLst>
                  <a:gd name="T0" fmla="*/ 36 w 42"/>
                  <a:gd name="T1" fmla="*/ 13 h 94"/>
                  <a:gd name="T2" fmla="*/ 36 w 42"/>
                  <a:gd name="T3" fmla="*/ 9 h 94"/>
                  <a:gd name="T4" fmla="*/ 34 w 42"/>
                  <a:gd name="T5" fmla="*/ 7 h 94"/>
                  <a:gd name="T6" fmla="*/ 21 w 42"/>
                  <a:gd name="T7" fmla="*/ 3 h 94"/>
                  <a:gd name="T8" fmla="*/ 9 w 42"/>
                  <a:gd name="T9" fmla="*/ 0 h 94"/>
                  <a:gd name="T10" fmla="*/ 8 w 42"/>
                  <a:gd name="T11" fmla="*/ 3 h 94"/>
                  <a:gd name="T12" fmla="*/ 6 w 42"/>
                  <a:gd name="T13" fmla="*/ 7 h 94"/>
                  <a:gd name="T14" fmla="*/ 3 w 42"/>
                  <a:gd name="T15" fmla="*/ 9 h 94"/>
                  <a:gd name="T16" fmla="*/ 2 w 42"/>
                  <a:gd name="T17" fmla="*/ 14 h 94"/>
                  <a:gd name="T18" fmla="*/ 3 w 42"/>
                  <a:gd name="T19" fmla="*/ 20 h 94"/>
                  <a:gd name="T20" fmla="*/ 3 w 42"/>
                  <a:gd name="T21" fmla="*/ 25 h 94"/>
                  <a:gd name="T22" fmla="*/ 2 w 42"/>
                  <a:gd name="T23" fmla="*/ 30 h 94"/>
                  <a:gd name="T24" fmla="*/ 5 w 42"/>
                  <a:gd name="T25" fmla="*/ 32 h 94"/>
                  <a:gd name="T26" fmla="*/ 9 w 42"/>
                  <a:gd name="T27" fmla="*/ 34 h 94"/>
                  <a:gd name="T28" fmla="*/ 11 w 42"/>
                  <a:gd name="T29" fmla="*/ 38 h 94"/>
                  <a:gd name="T30" fmla="*/ 15 w 42"/>
                  <a:gd name="T31" fmla="*/ 42 h 94"/>
                  <a:gd name="T32" fmla="*/ 20 w 42"/>
                  <a:gd name="T33" fmla="*/ 46 h 94"/>
                  <a:gd name="T34" fmla="*/ 20 w 42"/>
                  <a:gd name="T35" fmla="*/ 47 h 94"/>
                  <a:gd name="T36" fmla="*/ 18 w 42"/>
                  <a:gd name="T37" fmla="*/ 53 h 94"/>
                  <a:gd name="T38" fmla="*/ 10 w 42"/>
                  <a:gd name="T39" fmla="*/ 58 h 94"/>
                  <a:gd name="T40" fmla="*/ 3 w 42"/>
                  <a:gd name="T41" fmla="*/ 64 h 94"/>
                  <a:gd name="T42" fmla="*/ 2 w 42"/>
                  <a:gd name="T43" fmla="*/ 67 h 94"/>
                  <a:gd name="T44" fmla="*/ 0 w 42"/>
                  <a:gd name="T45" fmla="*/ 72 h 94"/>
                  <a:gd name="T46" fmla="*/ 1 w 42"/>
                  <a:gd name="T47" fmla="*/ 75 h 94"/>
                  <a:gd name="T48" fmla="*/ 3 w 42"/>
                  <a:gd name="T49" fmla="*/ 79 h 94"/>
                  <a:gd name="T50" fmla="*/ 8 w 42"/>
                  <a:gd name="T51" fmla="*/ 83 h 94"/>
                  <a:gd name="T52" fmla="*/ 12 w 42"/>
                  <a:gd name="T53" fmla="*/ 85 h 94"/>
                  <a:gd name="T54" fmla="*/ 15 w 42"/>
                  <a:gd name="T55" fmla="*/ 86 h 94"/>
                  <a:gd name="T56" fmla="*/ 20 w 42"/>
                  <a:gd name="T57" fmla="*/ 86 h 94"/>
                  <a:gd name="T58" fmla="*/ 24 w 42"/>
                  <a:gd name="T59" fmla="*/ 86 h 94"/>
                  <a:gd name="T60" fmla="*/ 25 w 42"/>
                  <a:gd name="T61" fmla="*/ 86 h 94"/>
                  <a:gd name="T62" fmla="*/ 24 w 42"/>
                  <a:gd name="T63" fmla="*/ 90 h 94"/>
                  <a:gd name="T64" fmla="*/ 24 w 42"/>
                  <a:gd name="T65" fmla="*/ 93 h 94"/>
                  <a:gd name="T66" fmla="*/ 25 w 42"/>
                  <a:gd name="T67" fmla="*/ 94 h 94"/>
                  <a:gd name="T68" fmla="*/ 26 w 42"/>
                  <a:gd name="T69" fmla="*/ 94 h 94"/>
                  <a:gd name="T70" fmla="*/ 27 w 42"/>
                  <a:gd name="T71" fmla="*/ 87 h 94"/>
                  <a:gd name="T72" fmla="*/ 28 w 42"/>
                  <a:gd name="T73" fmla="*/ 86 h 94"/>
                  <a:gd name="T74" fmla="*/ 31 w 42"/>
                  <a:gd name="T75" fmla="*/ 82 h 94"/>
                  <a:gd name="T76" fmla="*/ 36 w 42"/>
                  <a:gd name="T77" fmla="*/ 78 h 94"/>
                  <a:gd name="T78" fmla="*/ 36 w 42"/>
                  <a:gd name="T79" fmla="*/ 69 h 94"/>
                  <a:gd name="T80" fmla="*/ 36 w 42"/>
                  <a:gd name="T81" fmla="*/ 65 h 94"/>
                  <a:gd name="T82" fmla="*/ 40 w 42"/>
                  <a:gd name="T83" fmla="*/ 61 h 94"/>
                  <a:gd name="T84" fmla="*/ 41 w 42"/>
                  <a:gd name="T85" fmla="*/ 53 h 94"/>
                  <a:gd name="T86" fmla="*/ 42 w 42"/>
                  <a:gd name="T87" fmla="*/ 48 h 94"/>
                  <a:gd name="T88" fmla="*/ 42 w 42"/>
                  <a:gd name="T89" fmla="*/ 40 h 94"/>
                  <a:gd name="T90" fmla="*/ 42 w 42"/>
                  <a:gd name="T91" fmla="*/ 36 h 94"/>
                  <a:gd name="T92" fmla="*/ 40 w 42"/>
                  <a:gd name="T93" fmla="*/ 30 h 94"/>
                  <a:gd name="T94" fmla="*/ 36 w 42"/>
                  <a:gd name="T95" fmla="*/ 30 h 94"/>
                  <a:gd name="T96" fmla="*/ 34 w 42"/>
                  <a:gd name="T97" fmla="*/ 30 h 94"/>
                  <a:gd name="T98" fmla="*/ 35 w 42"/>
                  <a:gd name="T99" fmla="*/ 25 h 94"/>
                  <a:gd name="T100" fmla="*/ 37 w 42"/>
                  <a:gd name="T101" fmla="*/ 20 h 94"/>
                  <a:gd name="T102" fmla="*/ 39 w 42"/>
                  <a:gd name="T103" fmla="*/ 18 h 94"/>
                  <a:gd name="T104" fmla="*/ 38 w 42"/>
                  <a:gd name="T105" fmla="*/ 17 h 94"/>
                  <a:gd name="T106" fmla="*/ 36 w 42"/>
                  <a:gd name="T107" fmla="*/ 13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 h="94">
                    <a:moveTo>
                      <a:pt x="36" y="13"/>
                    </a:moveTo>
                    <a:lnTo>
                      <a:pt x="36" y="9"/>
                    </a:lnTo>
                    <a:lnTo>
                      <a:pt x="34" y="7"/>
                    </a:lnTo>
                    <a:lnTo>
                      <a:pt x="21" y="3"/>
                    </a:lnTo>
                    <a:lnTo>
                      <a:pt x="9" y="0"/>
                    </a:lnTo>
                    <a:lnTo>
                      <a:pt x="8" y="3"/>
                    </a:lnTo>
                    <a:lnTo>
                      <a:pt x="6" y="7"/>
                    </a:lnTo>
                    <a:lnTo>
                      <a:pt x="3" y="9"/>
                    </a:lnTo>
                    <a:lnTo>
                      <a:pt x="2" y="14"/>
                    </a:lnTo>
                    <a:lnTo>
                      <a:pt x="3" y="20"/>
                    </a:lnTo>
                    <a:lnTo>
                      <a:pt x="3" y="25"/>
                    </a:lnTo>
                    <a:lnTo>
                      <a:pt x="2" y="30"/>
                    </a:lnTo>
                    <a:lnTo>
                      <a:pt x="5" y="32"/>
                    </a:lnTo>
                    <a:lnTo>
                      <a:pt x="9" y="34"/>
                    </a:lnTo>
                    <a:lnTo>
                      <a:pt x="11" y="38"/>
                    </a:lnTo>
                    <a:lnTo>
                      <a:pt x="15" y="42"/>
                    </a:lnTo>
                    <a:lnTo>
                      <a:pt x="20" y="46"/>
                    </a:lnTo>
                    <a:lnTo>
                      <a:pt x="20" y="47"/>
                    </a:lnTo>
                    <a:lnTo>
                      <a:pt x="18" y="53"/>
                    </a:lnTo>
                    <a:lnTo>
                      <a:pt x="10" y="58"/>
                    </a:lnTo>
                    <a:lnTo>
                      <a:pt x="3" y="64"/>
                    </a:lnTo>
                    <a:lnTo>
                      <a:pt x="2" y="67"/>
                    </a:lnTo>
                    <a:lnTo>
                      <a:pt x="0" y="72"/>
                    </a:lnTo>
                    <a:lnTo>
                      <a:pt x="1" y="75"/>
                    </a:lnTo>
                    <a:lnTo>
                      <a:pt x="3" y="79"/>
                    </a:lnTo>
                    <a:lnTo>
                      <a:pt x="8" y="83"/>
                    </a:lnTo>
                    <a:lnTo>
                      <a:pt x="12" y="85"/>
                    </a:lnTo>
                    <a:lnTo>
                      <a:pt x="15" y="86"/>
                    </a:lnTo>
                    <a:lnTo>
                      <a:pt x="20" y="86"/>
                    </a:lnTo>
                    <a:lnTo>
                      <a:pt x="24" y="86"/>
                    </a:lnTo>
                    <a:lnTo>
                      <a:pt x="25" y="86"/>
                    </a:lnTo>
                    <a:lnTo>
                      <a:pt x="24" y="90"/>
                    </a:lnTo>
                    <a:lnTo>
                      <a:pt x="24" y="93"/>
                    </a:lnTo>
                    <a:lnTo>
                      <a:pt x="25" y="94"/>
                    </a:lnTo>
                    <a:lnTo>
                      <a:pt x="26" y="94"/>
                    </a:lnTo>
                    <a:lnTo>
                      <a:pt x="27" y="87"/>
                    </a:lnTo>
                    <a:lnTo>
                      <a:pt x="28" y="86"/>
                    </a:lnTo>
                    <a:lnTo>
                      <a:pt x="31" y="82"/>
                    </a:lnTo>
                    <a:lnTo>
                      <a:pt x="36" y="78"/>
                    </a:lnTo>
                    <a:lnTo>
                      <a:pt x="36" y="69"/>
                    </a:lnTo>
                    <a:lnTo>
                      <a:pt x="36" y="65"/>
                    </a:lnTo>
                    <a:lnTo>
                      <a:pt x="40" y="61"/>
                    </a:lnTo>
                    <a:lnTo>
                      <a:pt x="41" y="53"/>
                    </a:lnTo>
                    <a:lnTo>
                      <a:pt x="42" y="48"/>
                    </a:lnTo>
                    <a:lnTo>
                      <a:pt x="42" y="40"/>
                    </a:lnTo>
                    <a:lnTo>
                      <a:pt x="42" y="36"/>
                    </a:lnTo>
                    <a:lnTo>
                      <a:pt x="40" y="30"/>
                    </a:lnTo>
                    <a:lnTo>
                      <a:pt x="36" y="30"/>
                    </a:lnTo>
                    <a:lnTo>
                      <a:pt x="34" y="30"/>
                    </a:lnTo>
                    <a:lnTo>
                      <a:pt x="35" y="25"/>
                    </a:lnTo>
                    <a:lnTo>
                      <a:pt x="37" y="20"/>
                    </a:lnTo>
                    <a:lnTo>
                      <a:pt x="39" y="18"/>
                    </a:lnTo>
                    <a:lnTo>
                      <a:pt x="38" y="17"/>
                    </a:lnTo>
                    <a:lnTo>
                      <a:pt x="36" y="13"/>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1" name="Freeform 31">
                <a:extLst>
                  <a:ext uri="{FF2B5EF4-FFF2-40B4-BE49-F238E27FC236}">
                    <a16:creationId xmlns:a16="http://schemas.microsoft.com/office/drawing/2014/main" id="{DD5419E9-C11E-CD4E-8970-36660864B026}"/>
                  </a:ext>
                </a:extLst>
              </p:cNvPr>
              <p:cNvSpPr>
                <a:spLocks/>
              </p:cNvSpPr>
              <p:nvPr/>
            </p:nvSpPr>
            <p:spPr bwMode="auto">
              <a:xfrm>
                <a:off x="7750326" y="2378994"/>
                <a:ext cx="55652" cy="91068"/>
              </a:xfrm>
              <a:custGeom>
                <a:avLst/>
                <a:gdLst>
                  <a:gd name="T0" fmla="*/ 9 w 33"/>
                  <a:gd name="T1" fmla="*/ 10 h 54"/>
                  <a:gd name="T2" fmla="*/ 8 w 33"/>
                  <a:gd name="T3" fmla="*/ 7 h 54"/>
                  <a:gd name="T4" fmla="*/ 10 w 33"/>
                  <a:gd name="T5" fmla="*/ 2 h 54"/>
                  <a:gd name="T6" fmla="*/ 11 w 33"/>
                  <a:gd name="T7" fmla="*/ 1 h 54"/>
                  <a:gd name="T8" fmla="*/ 9 w 33"/>
                  <a:gd name="T9" fmla="*/ 0 h 54"/>
                  <a:gd name="T10" fmla="*/ 6 w 33"/>
                  <a:gd name="T11" fmla="*/ 0 h 54"/>
                  <a:gd name="T12" fmla="*/ 5 w 33"/>
                  <a:gd name="T13" fmla="*/ 0 h 54"/>
                  <a:gd name="T14" fmla="*/ 2 w 33"/>
                  <a:gd name="T15" fmla="*/ 2 h 54"/>
                  <a:gd name="T16" fmla="*/ 0 w 33"/>
                  <a:gd name="T17" fmla="*/ 5 h 54"/>
                  <a:gd name="T18" fmla="*/ 12 w 33"/>
                  <a:gd name="T19" fmla="*/ 54 h 54"/>
                  <a:gd name="T20" fmla="*/ 33 w 33"/>
                  <a:gd name="T21" fmla="*/ 51 h 54"/>
                  <a:gd name="T22" fmla="*/ 32 w 33"/>
                  <a:gd name="T23" fmla="*/ 43 h 54"/>
                  <a:gd name="T24" fmla="*/ 29 w 33"/>
                  <a:gd name="T25" fmla="*/ 40 h 54"/>
                  <a:gd name="T26" fmla="*/ 28 w 33"/>
                  <a:gd name="T27" fmla="*/ 38 h 54"/>
                  <a:gd name="T28" fmla="*/ 26 w 33"/>
                  <a:gd name="T29" fmla="*/ 37 h 54"/>
                  <a:gd name="T30" fmla="*/ 23 w 33"/>
                  <a:gd name="T31" fmla="*/ 34 h 54"/>
                  <a:gd name="T32" fmla="*/ 20 w 33"/>
                  <a:gd name="T33" fmla="*/ 32 h 54"/>
                  <a:gd name="T34" fmla="*/ 18 w 33"/>
                  <a:gd name="T35" fmla="*/ 28 h 54"/>
                  <a:gd name="T36" fmla="*/ 16 w 33"/>
                  <a:gd name="T37" fmla="*/ 24 h 54"/>
                  <a:gd name="T38" fmla="*/ 14 w 33"/>
                  <a:gd name="T39" fmla="*/ 20 h 54"/>
                  <a:gd name="T40" fmla="*/ 16 w 33"/>
                  <a:gd name="T41" fmla="*/ 17 h 54"/>
                  <a:gd name="T42" fmla="*/ 11 w 33"/>
                  <a:gd name="T43" fmla="*/ 14 h 54"/>
                  <a:gd name="T44" fmla="*/ 9 w 33"/>
                  <a:gd name="T45" fmla="*/ 1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 h="54">
                    <a:moveTo>
                      <a:pt x="9" y="10"/>
                    </a:moveTo>
                    <a:lnTo>
                      <a:pt x="8" y="7"/>
                    </a:lnTo>
                    <a:lnTo>
                      <a:pt x="10" y="2"/>
                    </a:lnTo>
                    <a:lnTo>
                      <a:pt x="11" y="1"/>
                    </a:lnTo>
                    <a:lnTo>
                      <a:pt x="9" y="0"/>
                    </a:lnTo>
                    <a:lnTo>
                      <a:pt x="6" y="0"/>
                    </a:lnTo>
                    <a:lnTo>
                      <a:pt x="5" y="0"/>
                    </a:lnTo>
                    <a:lnTo>
                      <a:pt x="2" y="2"/>
                    </a:lnTo>
                    <a:lnTo>
                      <a:pt x="0" y="5"/>
                    </a:lnTo>
                    <a:lnTo>
                      <a:pt x="12" y="54"/>
                    </a:lnTo>
                    <a:lnTo>
                      <a:pt x="33" y="51"/>
                    </a:lnTo>
                    <a:lnTo>
                      <a:pt x="32" y="43"/>
                    </a:lnTo>
                    <a:lnTo>
                      <a:pt x="29" y="40"/>
                    </a:lnTo>
                    <a:lnTo>
                      <a:pt x="28" y="38"/>
                    </a:lnTo>
                    <a:lnTo>
                      <a:pt x="26" y="37"/>
                    </a:lnTo>
                    <a:lnTo>
                      <a:pt x="23" y="34"/>
                    </a:lnTo>
                    <a:lnTo>
                      <a:pt x="20" y="32"/>
                    </a:lnTo>
                    <a:lnTo>
                      <a:pt x="18" y="28"/>
                    </a:lnTo>
                    <a:lnTo>
                      <a:pt x="16" y="24"/>
                    </a:lnTo>
                    <a:lnTo>
                      <a:pt x="14" y="20"/>
                    </a:lnTo>
                    <a:lnTo>
                      <a:pt x="16" y="17"/>
                    </a:lnTo>
                    <a:lnTo>
                      <a:pt x="11" y="14"/>
                    </a:lnTo>
                    <a:lnTo>
                      <a:pt x="9" y="1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2" name="Freeform 32">
                <a:extLst>
                  <a:ext uri="{FF2B5EF4-FFF2-40B4-BE49-F238E27FC236}">
                    <a16:creationId xmlns:a16="http://schemas.microsoft.com/office/drawing/2014/main" id="{10F1D79C-D5BA-FA4E-AFB0-3FD114CD2EB8}"/>
                  </a:ext>
                </a:extLst>
              </p:cNvPr>
              <p:cNvSpPr>
                <a:spLocks/>
              </p:cNvSpPr>
              <p:nvPr/>
            </p:nvSpPr>
            <p:spPr bwMode="auto">
              <a:xfrm>
                <a:off x="7480495" y="2227213"/>
                <a:ext cx="317051" cy="205746"/>
              </a:xfrm>
              <a:custGeom>
                <a:avLst/>
                <a:gdLst>
                  <a:gd name="T0" fmla="*/ 165 w 188"/>
                  <a:gd name="T1" fmla="*/ 90 h 122"/>
                  <a:gd name="T2" fmla="*/ 166 w 188"/>
                  <a:gd name="T3" fmla="*/ 90 h 122"/>
                  <a:gd name="T4" fmla="*/ 169 w 188"/>
                  <a:gd name="T5" fmla="*/ 90 h 122"/>
                  <a:gd name="T6" fmla="*/ 171 w 188"/>
                  <a:gd name="T7" fmla="*/ 91 h 122"/>
                  <a:gd name="T8" fmla="*/ 171 w 188"/>
                  <a:gd name="T9" fmla="*/ 89 h 122"/>
                  <a:gd name="T10" fmla="*/ 178 w 188"/>
                  <a:gd name="T11" fmla="*/ 83 h 122"/>
                  <a:gd name="T12" fmla="*/ 186 w 188"/>
                  <a:gd name="T13" fmla="*/ 78 h 122"/>
                  <a:gd name="T14" fmla="*/ 188 w 188"/>
                  <a:gd name="T15" fmla="*/ 72 h 122"/>
                  <a:gd name="T16" fmla="*/ 188 w 188"/>
                  <a:gd name="T17" fmla="*/ 71 h 122"/>
                  <a:gd name="T18" fmla="*/ 183 w 188"/>
                  <a:gd name="T19" fmla="*/ 67 h 122"/>
                  <a:gd name="T20" fmla="*/ 179 w 188"/>
                  <a:gd name="T21" fmla="*/ 63 h 122"/>
                  <a:gd name="T22" fmla="*/ 177 w 188"/>
                  <a:gd name="T23" fmla="*/ 59 h 122"/>
                  <a:gd name="T24" fmla="*/ 173 w 188"/>
                  <a:gd name="T25" fmla="*/ 57 h 122"/>
                  <a:gd name="T26" fmla="*/ 170 w 188"/>
                  <a:gd name="T27" fmla="*/ 55 h 122"/>
                  <a:gd name="T28" fmla="*/ 171 w 188"/>
                  <a:gd name="T29" fmla="*/ 50 h 122"/>
                  <a:gd name="T30" fmla="*/ 171 w 188"/>
                  <a:gd name="T31" fmla="*/ 45 h 122"/>
                  <a:gd name="T32" fmla="*/ 170 w 188"/>
                  <a:gd name="T33" fmla="*/ 39 h 122"/>
                  <a:gd name="T34" fmla="*/ 171 w 188"/>
                  <a:gd name="T35" fmla="*/ 34 h 122"/>
                  <a:gd name="T36" fmla="*/ 174 w 188"/>
                  <a:gd name="T37" fmla="*/ 32 h 122"/>
                  <a:gd name="T38" fmla="*/ 176 w 188"/>
                  <a:gd name="T39" fmla="*/ 28 h 122"/>
                  <a:gd name="T40" fmla="*/ 177 w 188"/>
                  <a:gd name="T41" fmla="*/ 25 h 122"/>
                  <a:gd name="T42" fmla="*/ 179 w 188"/>
                  <a:gd name="T43" fmla="*/ 20 h 122"/>
                  <a:gd name="T44" fmla="*/ 176 w 188"/>
                  <a:gd name="T45" fmla="*/ 18 h 122"/>
                  <a:gd name="T46" fmla="*/ 173 w 188"/>
                  <a:gd name="T47" fmla="*/ 18 h 122"/>
                  <a:gd name="T48" fmla="*/ 170 w 188"/>
                  <a:gd name="T49" fmla="*/ 17 h 122"/>
                  <a:gd name="T50" fmla="*/ 166 w 188"/>
                  <a:gd name="T51" fmla="*/ 10 h 122"/>
                  <a:gd name="T52" fmla="*/ 162 w 188"/>
                  <a:gd name="T53" fmla="*/ 5 h 122"/>
                  <a:gd name="T54" fmla="*/ 154 w 188"/>
                  <a:gd name="T55" fmla="*/ 0 h 122"/>
                  <a:gd name="T56" fmla="*/ 24 w 188"/>
                  <a:gd name="T57" fmla="*/ 23 h 122"/>
                  <a:gd name="T58" fmla="*/ 22 w 188"/>
                  <a:gd name="T59" fmla="*/ 13 h 122"/>
                  <a:gd name="T60" fmla="*/ 16 w 188"/>
                  <a:gd name="T61" fmla="*/ 17 h 122"/>
                  <a:gd name="T62" fmla="*/ 11 w 188"/>
                  <a:gd name="T63" fmla="*/ 21 h 122"/>
                  <a:gd name="T64" fmla="*/ 6 w 188"/>
                  <a:gd name="T65" fmla="*/ 24 h 122"/>
                  <a:gd name="T66" fmla="*/ 0 w 188"/>
                  <a:gd name="T67" fmla="*/ 28 h 122"/>
                  <a:gd name="T68" fmla="*/ 16 w 188"/>
                  <a:gd name="T69" fmla="*/ 122 h 122"/>
                  <a:gd name="T70" fmla="*/ 160 w 188"/>
                  <a:gd name="T71" fmla="*/ 95 h 122"/>
                  <a:gd name="T72" fmla="*/ 162 w 188"/>
                  <a:gd name="T73" fmla="*/ 92 h 122"/>
                  <a:gd name="T74" fmla="*/ 165 w 188"/>
                  <a:gd name="T75" fmla="*/ 9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8" h="122">
                    <a:moveTo>
                      <a:pt x="165" y="90"/>
                    </a:moveTo>
                    <a:lnTo>
                      <a:pt x="166" y="90"/>
                    </a:lnTo>
                    <a:lnTo>
                      <a:pt x="169" y="90"/>
                    </a:lnTo>
                    <a:lnTo>
                      <a:pt x="171" y="91"/>
                    </a:lnTo>
                    <a:lnTo>
                      <a:pt x="171" y="89"/>
                    </a:lnTo>
                    <a:lnTo>
                      <a:pt x="178" y="83"/>
                    </a:lnTo>
                    <a:lnTo>
                      <a:pt x="186" y="78"/>
                    </a:lnTo>
                    <a:lnTo>
                      <a:pt x="188" y="72"/>
                    </a:lnTo>
                    <a:lnTo>
                      <a:pt x="188" y="71"/>
                    </a:lnTo>
                    <a:lnTo>
                      <a:pt x="183" y="67"/>
                    </a:lnTo>
                    <a:lnTo>
                      <a:pt x="179" y="63"/>
                    </a:lnTo>
                    <a:lnTo>
                      <a:pt x="177" y="59"/>
                    </a:lnTo>
                    <a:lnTo>
                      <a:pt x="173" y="57"/>
                    </a:lnTo>
                    <a:lnTo>
                      <a:pt x="170" y="55"/>
                    </a:lnTo>
                    <a:lnTo>
                      <a:pt x="171" y="50"/>
                    </a:lnTo>
                    <a:lnTo>
                      <a:pt x="171" y="45"/>
                    </a:lnTo>
                    <a:lnTo>
                      <a:pt x="170" y="39"/>
                    </a:lnTo>
                    <a:lnTo>
                      <a:pt x="171" y="34"/>
                    </a:lnTo>
                    <a:lnTo>
                      <a:pt x="174" y="32"/>
                    </a:lnTo>
                    <a:lnTo>
                      <a:pt x="176" y="28"/>
                    </a:lnTo>
                    <a:lnTo>
                      <a:pt x="177" y="25"/>
                    </a:lnTo>
                    <a:lnTo>
                      <a:pt x="179" y="20"/>
                    </a:lnTo>
                    <a:lnTo>
                      <a:pt x="176" y="18"/>
                    </a:lnTo>
                    <a:lnTo>
                      <a:pt x="173" y="18"/>
                    </a:lnTo>
                    <a:lnTo>
                      <a:pt x="170" y="17"/>
                    </a:lnTo>
                    <a:lnTo>
                      <a:pt x="166" y="10"/>
                    </a:lnTo>
                    <a:lnTo>
                      <a:pt x="162" y="5"/>
                    </a:lnTo>
                    <a:lnTo>
                      <a:pt x="154" y="0"/>
                    </a:lnTo>
                    <a:lnTo>
                      <a:pt x="24" y="23"/>
                    </a:lnTo>
                    <a:lnTo>
                      <a:pt x="22" y="13"/>
                    </a:lnTo>
                    <a:lnTo>
                      <a:pt x="16" y="17"/>
                    </a:lnTo>
                    <a:lnTo>
                      <a:pt x="11" y="21"/>
                    </a:lnTo>
                    <a:lnTo>
                      <a:pt x="6" y="24"/>
                    </a:lnTo>
                    <a:lnTo>
                      <a:pt x="0" y="28"/>
                    </a:lnTo>
                    <a:lnTo>
                      <a:pt x="16" y="122"/>
                    </a:lnTo>
                    <a:lnTo>
                      <a:pt x="160" y="95"/>
                    </a:lnTo>
                    <a:lnTo>
                      <a:pt x="162" y="92"/>
                    </a:lnTo>
                    <a:lnTo>
                      <a:pt x="165" y="9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3" name="Freeform 33">
                <a:extLst>
                  <a:ext uri="{FF2B5EF4-FFF2-40B4-BE49-F238E27FC236}">
                    <a16:creationId xmlns:a16="http://schemas.microsoft.com/office/drawing/2014/main" id="{85ED03ED-1870-FE45-9735-BFCC6CC22BAD}"/>
                  </a:ext>
                </a:extLst>
              </p:cNvPr>
              <p:cNvSpPr>
                <a:spLocks/>
              </p:cNvSpPr>
              <p:nvPr/>
            </p:nvSpPr>
            <p:spPr bwMode="auto">
              <a:xfrm>
                <a:off x="7183681" y="3051885"/>
                <a:ext cx="490754" cy="384509"/>
              </a:xfrm>
              <a:custGeom>
                <a:avLst/>
                <a:gdLst>
                  <a:gd name="T0" fmla="*/ 200 w 291"/>
                  <a:gd name="T1" fmla="*/ 0 h 228"/>
                  <a:gd name="T2" fmla="*/ 211 w 291"/>
                  <a:gd name="T3" fmla="*/ 10 h 228"/>
                  <a:gd name="T4" fmla="*/ 223 w 291"/>
                  <a:gd name="T5" fmla="*/ 30 h 228"/>
                  <a:gd name="T6" fmla="*/ 241 w 291"/>
                  <a:gd name="T7" fmla="*/ 62 h 228"/>
                  <a:gd name="T8" fmla="*/ 259 w 291"/>
                  <a:gd name="T9" fmla="*/ 84 h 228"/>
                  <a:gd name="T10" fmla="*/ 256 w 291"/>
                  <a:gd name="T11" fmla="*/ 86 h 228"/>
                  <a:gd name="T12" fmla="*/ 268 w 291"/>
                  <a:gd name="T13" fmla="*/ 116 h 228"/>
                  <a:gd name="T14" fmla="*/ 286 w 291"/>
                  <a:gd name="T15" fmla="*/ 144 h 228"/>
                  <a:gd name="T16" fmla="*/ 291 w 291"/>
                  <a:gd name="T17" fmla="*/ 176 h 228"/>
                  <a:gd name="T18" fmla="*/ 288 w 291"/>
                  <a:gd name="T19" fmla="*/ 196 h 228"/>
                  <a:gd name="T20" fmla="*/ 287 w 291"/>
                  <a:gd name="T21" fmla="*/ 211 h 228"/>
                  <a:gd name="T22" fmla="*/ 280 w 291"/>
                  <a:gd name="T23" fmla="*/ 227 h 228"/>
                  <a:gd name="T24" fmla="*/ 281 w 291"/>
                  <a:gd name="T25" fmla="*/ 222 h 228"/>
                  <a:gd name="T26" fmla="*/ 274 w 291"/>
                  <a:gd name="T27" fmla="*/ 221 h 228"/>
                  <a:gd name="T28" fmla="*/ 264 w 291"/>
                  <a:gd name="T29" fmla="*/ 222 h 228"/>
                  <a:gd name="T30" fmla="*/ 255 w 291"/>
                  <a:gd name="T31" fmla="*/ 222 h 228"/>
                  <a:gd name="T32" fmla="*/ 255 w 291"/>
                  <a:gd name="T33" fmla="*/ 217 h 228"/>
                  <a:gd name="T34" fmla="*/ 263 w 291"/>
                  <a:gd name="T35" fmla="*/ 216 h 228"/>
                  <a:gd name="T36" fmla="*/ 253 w 291"/>
                  <a:gd name="T37" fmla="*/ 212 h 228"/>
                  <a:gd name="T38" fmla="*/ 245 w 291"/>
                  <a:gd name="T39" fmla="*/ 200 h 228"/>
                  <a:gd name="T40" fmla="*/ 233 w 291"/>
                  <a:gd name="T41" fmla="*/ 193 h 228"/>
                  <a:gd name="T42" fmla="*/ 223 w 291"/>
                  <a:gd name="T43" fmla="*/ 177 h 228"/>
                  <a:gd name="T44" fmla="*/ 216 w 291"/>
                  <a:gd name="T45" fmla="*/ 169 h 228"/>
                  <a:gd name="T46" fmla="*/ 215 w 291"/>
                  <a:gd name="T47" fmla="*/ 161 h 228"/>
                  <a:gd name="T48" fmla="*/ 209 w 291"/>
                  <a:gd name="T49" fmla="*/ 158 h 228"/>
                  <a:gd name="T50" fmla="*/ 205 w 291"/>
                  <a:gd name="T51" fmla="*/ 161 h 228"/>
                  <a:gd name="T52" fmla="*/ 194 w 291"/>
                  <a:gd name="T53" fmla="*/ 147 h 228"/>
                  <a:gd name="T54" fmla="*/ 192 w 291"/>
                  <a:gd name="T55" fmla="*/ 140 h 228"/>
                  <a:gd name="T56" fmla="*/ 194 w 291"/>
                  <a:gd name="T57" fmla="*/ 130 h 228"/>
                  <a:gd name="T58" fmla="*/ 194 w 291"/>
                  <a:gd name="T59" fmla="*/ 121 h 228"/>
                  <a:gd name="T60" fmla="*/ 191 w 291"/>
                  <a:gd name="T61" fmla="*/ 122 h 228"/>
                  <a:gd name="T62" fmla="*/ 187 w 291"/>
                  <a:gd name="T63" fmla="*/ 119 h 228"/>
                  <a:gd name="T64" fmla="*/ 189 w 291"/>
                  <a:gd name="T65" fmla="*/ 127 h 228"/>
                  <a:gd name="T66" fmla="*/ 186 w 291"/>
                  <a:gd name="T67" fmla="*/ 129 h 228"/>
                  <a:gd name="T68" fmla="*/ 180 w 291"/>
                  <a:gd name="T69" fmla="*/ 120 h 228"/>
                  <a:gd name="T70" fmla="*/ 182 w 291"/>
                  <a:gd name="T71" fmla="*/ 106 h 228"/>
                  <a:gd name="T72" fmla="*/ 182 w 291"/>
                  <a:gd name="T73" fmla="*/ 86 h 228"/>
                  <a:gd name="T74" fmla="*/ 174 w 291"/>
                  <a:gd name="T75" fmla="*/ 72 h 228"/>
                  <a:gd name="T76" fmla="*/ 163 w 291"/>
                  <a:gd name="T77" fmla="*/ 67 h 228"/>
                  <a:gd name="T78" fmla="*/ 152 w 291"/>
                  <a:gd name="T79" fmla="*/ 60 h 228"/>
                  <a:gd name="T80" fmla="*/ 143 w 291"/>
                  <a:gd name="T81" fmla="*/ 48 h 228"/>
                  <a:gd name="T82" fmla="*/ 130 w 291"/>
                  <a:gd name="T83" fmla="*/ 39 h 228"/>
                  <a:gd name="T84" fmla="*/ 117 w 291"/>
                  <a:gd name="T85" fmla="*/ 39 h 228"/>
                  <a:gd name="T86" fmla="*/ 116 w 291"/>
                  <a:gd name="T87" fmla="*/ 47 h 228"/>
                  <a:gd name="T88" fmla="*/ 107 w 291"/>
                  <a:gd name="T89" fmla="*/ 49 h 228"/>
                  <a:gd name="T90" fmla="*/ 83 w 291"/>
                  <a:gd name="T91" fmla="*/ 59 h 228"/>
                  <a:gd name="T92" fmla="*/ 77 w 291"/>
                  <a:gd name="T93" fmla="*/ 49 h 228"/>
                  <a:gd name="T94" fmla="*/ 77 w 291"/>
                  <a:gd name="T95" fmla="*/ 43 h 228"/>
                  <a:gd name="T96" fmla="*/ 72 w 291"/>
                  <a:gd name="T97" fmla="*/ 39 h 228"/>
                  <a:gd name="T98" fmla="*/ 72 w 291"/>
                  <a:gd name="T99" fmla="*/ 35 h 228"/>
                  <a:gd name="T100" fmla="*/ 69 w 291"/>
                  <a:gd name="T101" fmla="*/ 38 h 228"/>
                  <a:gd name="T102" fmla="*/ 64 w 291"/>
                  <a:gd name="T103" fmla="*/ 39 h 228"/>
                  <a:gd name="T104" fmla="*/ 65 w 291"/>
                  <a:gd name="T105" fmla="*/ 43 h 228"/>
                  <a:gd name="T106" fmla="*/ 53 w 291"/>
                  <a:gd name="T107" fmla="*/ 37 h 228"/>
                  <a:gd name="T108" fmla="*/ 39 w 291"/>
                  <a:gd name="T109" fmla="*/ 33 h 228"/>
                  <a:gd name="T110" fmla="*/ 19 w 291"/>
                  <a:gd name="T111" fmla="*/ 35 h 228"/>
                  <a:gd name="T112" fmla="*/ 7 w 291"/>
                  <a:gd name="T113" fmla="*/ 32 h 228"/>
                  <a:gd name="T114" fmla="*/ 0 w 291"/>
                  <a:gd name="T115" fmla="*/ 20 h 228"/>
                  <a:gd name="T116" fmla="*/ 10 w 291"/>
                  <a:gd name="T117" fmla="*/ 14 h 228"/>
                  <a:gd name="T118" fmla="*/ 98 w 291"/>
                  <a:gd name="T119" fmla="*/ 16 h 228"/>
                  <a:gd name="T120" fmla="*/ 197 w 291"/>
                  <a:gd name="T121" fmla="*/ 1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1" h="228">
                    <a:moveTo>
                      <a:pt x="194" y="0"/>
                    </a:moveTo>
                    <a:lnTo>
                      <a:pt x="194" y="0"/>
                    </a:lnTo>
                    <a:lnTo>
                      <a:pt x="200" y="0"/>
                    </a:lnTo>
                    <a:lnTo>
                      <a:pt x="209" y="2"/>
                    </a:lnTo>
                    <a:lnTo>
                      <a:pt x="210" y="7"/>
                    </a:lnTo>
                    <a:lnTo>
                      <a:pt x="211" y="10"/>
                    </a:lnTo>
                    <a:lnTo>
                      <a:pt x="215" y="12"/>
                    </a:lnTo>
                    <a:lnTo>
                      <a:pt x="218" y="17"/>
                    </a:lnTo>
                    <a:lnTo>
                      <a:pt x="223" y="30"/>
                    </a:lnTo>
                    <a:lnTo>
                      <a:pt x="229" y="40"/>
                    </a:lnTo>
                    <a:lnTo>
                      <a:pt x="237" y="55"/>
                    </a:lnTo>
                    <a:lnTo>
                      <a:pt x="241" y="62"/>
                    </a:lnTo>
                    <a:lnTo>
                      <a:pt x="251" y="77"/>
                    </a:lnTo>
                    <a:lnTo>
                      <a:pt x="256" y="81"/>
                    </a:lnTo>
                    <a:lnTo>
                      <a:pt x="259" y="84"/>
                    </a:lnTo>
                    <a:lnTo>
                      <a:pt x="259" y="87"/>
                    </a:lnTo>
                    <a:lnTo>
                      <a:pt x="259" y="96"/>
                    </a:lnTo>
                    <a:lnTo>
                      <a:pt x="256" y="86"/>
                    </a:lnTo>
                    <a:lnTo>
                      <a:pt x="255" y="96"/>
                    </a:lnTo>
                    <a:lnTo>
                      <a:pt x="261" y="106"/>
                    </a:lnTo>
                    <a:lnTo>
                      <a:pt x="268" y="116"/>
                    </a:lnTo>
                    <a:lnTo>
                      <a:pt x="275" y="129"/>
                    </a:lnTo>
                    <a:lnTo>
                      <a:pt x="280" y="137"/>
                    </a:lnTo>
                    <a:lnTo>
                      <a:pt x="286" y="144"/>
                    </a:lnTo>
                    <a:lnTo>
                      <a:pt x="289" y="153"/>
                    </a:lnTo>
                    <a:lnTo>
                      <a:pt x="291" y="168"/>
                    </a:lnTo>
                    <a:lnTo>
                      <a:pt x="291" y="176"/>
                    </a:lnTo>
                    <a:lnTo>
                      <a:pt x="291" y="185"/>
                    </a:lnTo>
                    <a:lnTo>
                      <a:pt x="291" y="193"/>
                    </a:lnTo>
                    <a:lnTo>
                      <a:pt x="288" y="196"/>
                    </a:lnTo>
                    <a:lnTo>
                      <a:pt x="286" y="200"/>
                    </a:lnTo>
                    <a:lnTo>
                      <a:pt x="286" y="205"/>
                    </a:lnTo>
                    <a:lnTo>
                      <a:pt x="287" y="211"/>
                    </a:lnTo>
                    <a:lnTo>
                      <a:pt x="286" y="218"/>
                    </a:lnTo>
                    <a:lnTo>
                      <a:pt x="283" y="225"/>
                    </a:lnTo>
                    <a:lnTo>
                      <a:pt x="280" y="227"/>
                    </a:lnTo>
                    <a:lnTo>
                      <a:pt x="277" y="228"/>
                    </a:lnTo>
                    <a:lnTo>
                      <a:pt x="279" y="224"/>
                    </a:lnTo>
                    <a:lnTo>
                      <a:pt x="281" y="222"/>
                    </a:lnTo>
                    <a:lnTo>
                      <a:pt x="281" y="217"/>
                    </a:lnTo>
                    <a:lnTo>
                      <a:pt x="280" y="217"/>
                    </a:lnTo>
                    <a:lnTo>
                      <a:pt x="274" y="221"/>
                    </a:lnTo>
                    <a:lnTo>
                      <a:pt x="270" y="222"/>
                    </a:lnTo>
                    <a:lnTo>
                      <a:pt x="267" y="221"/>
                    </a:lnTo>
                    <a:lnTo>
                      <a:pt x="264" y="222"/>
                    </a:lnTo>
                    <a:lnTo>
                      <a:pt x="261" y="224"/>
                    </a:lnTo>
                    <a:lnTo>
                      <a:pt x="259" y="223"/>
                    </a:lnTo>
                    <a:lnTo>
                      <a:pt x="255" y="222"/>
                    </a:lnTo>
                    <a:lnTo>
                      <a:pt x="253" y="219"/>
                    </a:lnTo>
                    <a:lnTo>
                      <a:pt x="254" y="217"/>
                    </a:lnTo>
                    <a:lnTo>
                      <a:pt x="255" y="217"/>
                    </a:lnTo>
                    <a:lnTo>
                      <a:pt x="262" y="218"/>
                    </a:lnTo>
                    <a:lnTo>
                      <a:pt x="264" y="217"/>
                    </a:lnTo>
                    <a:lnTo>
                      <a:pt x="263" y="216"/>
                    </a:lnTo>
                    <a:lnTo>
                      <a:pt x="260" y="214"/>
                    </a:lnTo>
                    <a:lnTo>
                      <a:pt x="256" y="215"/>
                    </a:lnTo>
                    <a:lnTo>
                      <a:pt x="253" y="212"/>
                    </a:lnTo>
                    <a:lnTo>
                      <a:pt x="250" y="207"/>
                    </a:lnTo>
                    <a:lnTo>
                      <a:pt x="246" y="203"/>
                    </a:lnTo>
                    <a:lnTo>
                      <a:pt x="245" y="200"/>
                    </a:lnTo>
                    <a:lnTo>
                      <a:pt x="242" y="196"/>
                    </a:lnTo>
                    <a:lnTo>
                      <a:pt x="237" y="195"/>
                    </a:lnTo>
                    <a:lnTo>
                      <a:pt x="233" y="193"/>
                    </a:lnTo>
                    <a:lnTo>
                      <a:pt x="229" y="192"/>
                    </a:lnTo>
                    <a:lnTo>
                      <a:pt x="225" y="181"/>
                    </a:lnTo>
                    <a:lnTo>
                      <a:pt x="223" y="177"/>
                    </a:lnTo>
                    <a:lnTo>
                      <a:pt x="220" y="174"/>
                    </a:lnTo>
                    <a:lnTo>
                      <a:pt x="219" y="172"/>
                    </a:lnTo>
                    <a:lnTo>
                      <a:pt x="216" y="169"/>
                    </a:lnTo>
                    <a:lnTo>
                      <a:pt x="213" y="167"/>
                    </a:lnTo>
                    <a:lnTo>
                      <a:pt x="214" y="163"/>
                    </a:lnTo>
                    <a:lnTo>
                      <a:pt x="215" y="161"/>
                    </a:lnTo>
                    <a:lnTo>
                      <a:pt x="212" y="155"/>
                    </a:lnTo>
                    <a:lnTo>
                      <a:pt x="209" y="156"/>
                    </a:lnTo>
                    <a:lnTo>
                      <a:pt x="209" y="158"/>
                    </a:lnTo>
                    <a:lnTo>
                      <a:pt x="209" y="163"/>
                    </a:lnTo>
                    <a:lnTo>
                      <a:pt x="207" y="163"/>
                    </a:lnTo>
                    <a:lnTo>
                      <a:pt x="205" y="161"/>
                    </a:lnTo>
                    <a:lnTo>
                      <a:pt x="202" y="158"/>
                    </a:lnTo>
                    <a:lnTo>
                      <a:pt x="197" y="150"/>
                    </a:lnTo>
                    <a:lnTo>
                      <a:pt x="194" y="147"/>
                    </a:lnTo>
                    <a:lnTo>
                      <a:pt x="193" y="146"/>
                    </a:lnTo>
                    <a:lnTo>
                      <a:pt x="194" y="144"/>
                    </a:lnTo>
                    <a:lnTo>
                      <a:pt x="192" y="140"/>
                    </a:lnTo>
                    <a:lnTo>
                      <a:pt x="189" y="139"/>
                    </a:lnTo>
                    <a:lnTo>
                      <a:pt x="192" y="133"/>
                    </a:lnTo>
                    <a:lnTo>
                      <a:pt x="194" y="130"/>
                    </a:lnTo>
                    <a:lnTo>
                      <a:pt x="195" y="127"/>
                    </a:lnTo>
                    <a:lnTo>
                      <a:pt x="196" y="124"/>
                    </a:lnTo>
                    <a:lnTo>
                      <a:pt x="194" y="121"/>
                    </a:lnTo>
                    <a:lnTo>
                      <a:pt x="193" y="125"/>
                    </a:lnTo>
                    <a:lnTo>
                      <a:pt x="191" y="124"/>
                    </a:lnTo>
                    <a:lnTo>
                      <a:pt x="191" y="122"/>
                    </a:lnTo>
                    <a:lnTo>
                      <a:pt x="188" y="118"/>
                    </a:lnTo>
                    <a:lnTo>
                      <a:pt x="187" y="118"/>
                    </a:lnTo>
                    <a:lnTo>
                      <a:pt x="187" y="119"/>
                    </a:lnTo>
                    <a:lnTo>
                      <a:pt x="188" y="121"/>
                    </a:lnTo>
                    <a:lnTo>
                      <a:pt x="189" y="124"/>
                    </a:lnTo>
                    <a:lnTo>
                      <a:pt x="189" y="127"/>
                    </a:lnTo>
                    <a:lnTo>
                      <a:pt x="189" y="128"/>
                    </a:lnTo>
                    <a:lnTo>
                      <a:pt x="187" y="130"/>
                    </a:lnTo>
                    <a:lnTo>
                      <a:pt x="186" y="129"/>
                    </a:lnTo>
                    <a:lnTo>
                      <a:pt x="184" y="127"/>
                    </a:lnTo>
                    <a:lnTo>
                      <a:pt x="181" y="122"/>
                    </a:lnTo>
                    <a:lnTo>
                      <a:pt x="180" y="120"/>
                    </a:lnTo>
                    <a:lnTo>
                      <a:pt x="180" y="116"/>
                    </a:lnTo>
                    <a:lnTo>
                      <a:pt x="180" y="110"/>
                    </a:lnTo>
                    <a:lnTo>
                      <a:pt x="182" y="106"/>
                    </a:lnTo>
                    <a:lnTo>
                      <a:pt x="183" y="98"/>
                    </a:lnTo>
                    <a:lnTo>
                      <a:pt x="183" y="93"/>
                    </a:lnTo>
                    <a:lnTo>
                      <a:pt x="182" y="86"/>
                    </a:lnTo>
                    <a:lnTo>
                      <a:pt x="180" y="79"/>
                    </a:lnTo>
                    <a:lnTo>
                      <a:pt x="177" y="77"/>
                    </a:lnTo>
                    <a:lnTo>
                      <a:pt x="174" y="72"/>
                    </a:lnTo>
                    <a:lnTo>
                      <a:pt x="168" y="71"/>
                    </a:lnTo>
                    <a:lnTo>
                      <a:pt x="165" y="71"/>
                    </a:lnTo>
                    <a:lnTo>
                      <a:pt x="163" y="67"/>
                    </a:lnTo>
                    <a:lnTo>
                      <a:pt x="160" y="66"/>
                    </a:lnTo>
                    <a:lnTo>
                      <a:pt x="156" y="61"/>
                    </a:lnTo>
                    <a:lnTo>
                      <a:pt x="152" y="60"/>
                    </a:lnTo>
                    <a:lnTo>
                      <a:pt x="151" y="55"/>
                    </a:lnTo>
                    <a:lnTo>
                      <a:pt x="149" y="53"/>
                    </a:lnTo>
                    <a:lnTo>
                      <a:pt x="143" y="48"/>
                    </a:lnTo>
                    <a:lnTo>
                      <a:pt x="138" y="44"/>
                    </a:lnTo>
                    <a:lnTo>
                      <a:pt x="134" y="42"/>
                    </a:lnTo>
                    <a:lnTo>
                      <a:pt x="130" y="39"/>
                    </a:lnTo>
                    <a:lnTo>
                      <a:pt x="127" y="38"/>
                    </a:lnTo>
                    <a:lnTo>
                      <a:pt x="122" y="38"/>
                    </a:lnTo>
                    <a:lnTo>
                      <a:pt x="117" y="39"/>
                    </a:lnTo>
                    <a:lnTo>
                      <a:pt x="116" y="42"/>
                    </a:lnTo>
                    <a:lnTo>
                      <a:pt x="117" y="45"/>
                    </a:lnTo>
                    <a:lnTo>
                      <a:pt x="116" y="47"/>
                    </a:lnTo>
                    <a:lnTo>
                      <a:pt x="114" y="47"/>
                    </a:lnTo>
                    <a:lnTo>
                      <a:pt x="112" y="45"/>
                    </a:lnTo>
                    <a:lnTo>
                      <a:pt x="107" y="49"/>
                    </a:lnTo>
                    <a:lnTo>
                      <a:pt x="101" y="54"/>
                    </a:lnTo>
                    <a:lnTo>
                      <a:pt x="94" y="56"/>
                    </a:lnTo>
                    <a:lnTo>
                      <a:pt x="83" y="59"/>
                    </a:lnTo>
                    <a:lnTo>
                      <a:pt x="83" y="53"/>
                    </a:lnTo>
                    <a:lnTo>
                      <a:pt x="80" y="50"/>
                    </a:lnTo>
                    <a:lnTo>
                      <a:pt x="77" y="49"/>
                    </a:lnTo>
                    <a:lnTo>
                      <a:pt x="72" y="46"/>
                    </a:lnTo>
                    <a:lnTo>
                      <a:pt x="76" y="44"/>
                    </a:lnTo>
                    <a:lnTo>
                      <a:pt x="77" y="43"/>
                    </a:lnTo>
                    <a:lnTo>
                      <a:pt x="70" y="42"/>
                    </a:lnTo>
                    <a:lnTo>
                      <a:pt x="70" y="39"/>
                    </a:lnTo>
                    <a:lnTo>
                      <a:pt x="72" y="39"/>
                    </a:lnTo>
                    <a:lnTo>
                      <a:pt x="73" y="37"/>
                    </a:lnTo>
                    <a:lnTo>
                      <a:pt x="73" y="35"/>
                    </a:lnTo>
                    <a:lnTo>
                      <a:pt x="72" y="35"/>
                    </a:lnTo>
                    <a:lnTo>
                      <a:pt x="70" y="36"/>
                    </a:lnTo>
                    <a:lnTo>
                      <a:pt x="70" y="37"/>
                    </a:lnTo>
                    <a:lnTo>
                      <a:pt x="69" y="38"/>
                    </a:lnTo>
                    <a:lnTo>
                      <a:pt x="67" y="36"/>
                    </a:lnTo>
                    <a:lnTo>
                      <a:pt x="62" y="36"/>
                    </a:lnTo>
                    <a:lnTo>
                      <a:pt x="64" y="39"/>
                    </a:lnTo>
                    <a:lnTo>
                      <a:pt x="65" y="39"/>
                    </a:lnTo>
                    <a:lnTo>
                      <a:pt x="66" y="43"/>
                    </a:lnTo>
                    <a:lnTo>
                      <a:pt x="65" y="43"/>
                    </a:lnTo>
                    <a:lnTo>
                      <a:pt x="61" y="41"/>
                    </a:lnTo>
                    <a:lnTo>
                      <a:pt x="57" y="38"/>
                    </a:lnTo>
                    <a:lnTo>
                      <a:pt x="53" y="37"/>
                    </a:lnTo>
                    <a:lnTo>
                      <a:pt x="44" y="37"/>
                    </a:lnTo>
                    <a:lnTo>
                      <a:pt x="41" y="35"/>
                    </a:lnTo>
                    <a:lnTo>
                      <a:pt x="39" y="33"/>
                    </a:lnTo>
                    <a:lnTo>
                      <a:pt x="36" y="33"/>
                    </a:lnTo>
                    <a:lnTo>
                      <a:pt x="26" y="35"/>
                    </a:lnTo>
                    <a:lnTo>
                      <a:pt x="19" y="35"/>
                    </a:lnTo>
                    <a:lnTo>
                      <a:pt x="14" y="38"/>
                    </a:lnTo>
                    <a:lnTo>
                      <a:pt x="11" y="39"/>
                    </a:lnTo>
                    <a:lnTo>
                      <a:pt x="7" y="32"/>
                    </a:lnTo>
                    <a:lnTo>
                      <a:pt x="6" y="27"/>
                    </a:lnTo>
                    <a:lnTo>
                      <a:pt x="2" y="22"/>
                    </a:lnTo>
                    <a:lnTo>
                      <a:pt x="0" y="20"/>
                    </a:lnTo>
                    <a:lnTo>
                      <a:pt x="0" y="17"/>
                    </a:lnTo>
                    <a:lnTo>
                      <a:pt x="3" y="16"/>
                    </a:lnTo>
                    <a:lnTo>
                      <a:pt x="10" y="14"/>
                    </a:lnTo>
                    <a:lnTo>
                      <a:pt x="18" y="12"/>
                    </a:lnTo>
                    <a:lnTo>
                      <a:pt x="93" y="6"/>
                    </a:lnTo>
                    <a:lnTo>
                      <a:pt x="98" y="16"/>
                    </a:lnTo>
                    <a:lnTo>
                      <a:pt x="189" y="11"/>
                    </a:lnTo>
                    <a:lnTo>
                      <a:pt x="190" y="19"/>
                    </a:lnTo>
                    <a:lnTo>
                      <a:pt x="197" y="19"/>
                    </a:lnTo>
                    <a:lnTo>
                      <a:pt x="194" y="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4" name="Freeform 34">
                <a:extLst>
                  <a:ext uri="{FF2B5EF4-FFF2-40B4-BE49-F238E27FC236}">
                    <a16:creationId xmlns:a16="http://schemas.microsoft.com/office/drawing/2014/main" id="{3A0F6D8A-02D8-DB40-9037-AE943A0EC326}"/>
                  </a:ext>
                </a:extLst>
              </p:cNvPr>
              <p:cNvSpPr>
                <a:spLocks/>
              </p:cNvSpPr>
              <p:nvPr/>
            </p:nvSpPr>
            <p:spPr bwMode="auto">
              <a:xfrm>
                <a:off x="6802545" y="2950697"/>
                <a:ext cx="306933" cy="271518"/>
              </a:xfrm>
              <a:custGeom>
                <a:avLst/>
                <a:gdLst>
                  <a:gd name="T0" fmla="*/ 176 w 182"/>
                  <a:gd name="T1" fmla="*/ 147 h 161"/>
                  <a:gd name="T2" fmla="*/ 171 w 182"/>
                  <a:gd name="T3" fmla="*/ 146 h 161"/>
                  <a:gd name="T4" fmla="*/ 160 w 182"/>
                  <a:gd name="T5" fmla="*/ 139 h 161"/>
                  <a:gd name="T6" fmla="*/ 152 w 182"/>
                  <a:gd name="T7" fmla="*/ 134 h 161"/>
                  <a:gd name="T8" fmla="*/ 155 w 182"/>
                  <a:gd name="T9" fmla="*/ 130 h 161"/>
                  <a:gd name="T10" fmla="*/ 166 w 182"/>
                  <a:gd name="T11" fmla="*/ 128 h 161"/>
                  <a:gd name="T12" fmla="*/ 162 w 182"/>
                  <a:gd name="T13" fmla="*/ 118 h 161"/>
                  <a:gd name="T14" fmla="*/ 148 w 182"/>
                  <a:gd name="T15" fmla="*/ 122 h 161"/>
                  <a:gd name="T16" fmla="*/ 148 w 182"/>
                  <a:gd name="T17" fmla="*/ 119 h 161"/>
                  <a:gd name="T18" fmla="*/ 154 w 182"/>
                  <a:gd name="T19" fmla="*/ 114 h 161"/>
                  <a:gd name="T20" fmla="*/ 150 w 182"/>
                  <a:gd name="T21" fmla="*/ 99 h 161"/>
                  <a:gd name="T22" fmla="*/ 84 w 182"/>
                  <a:gd name="T23" fmla="*/ 82 h 161"/>
                  <a:gd name="T24" fmla="*/ 84 w 182"/>
                  <a:gd name="T25" fmla="*/ 73 h 161"/>
                  <a:gd name="T26" fmla="*/ 87 w 182"/>
                  <a:gd name="T27" fmla="*/ 64 h 161"/>
                  <a:gd name="T28" fmla="*/ 90 w 182"/>
                  <a:gd name="T29" fmla="*/ 58 h 161"/>
                  <a:gd name="T30" fmla="*/ 97 w 182"/>
                  <a:gd name="T31" fmla="*/ 43 h 161"/>
                  <a:gd name="T32" fmla="*/ 99 w 182"/>
                  <a:gd name="T33" fmla="*/ 37 h 161"/>
                  <a:gd name="T34" fmla="*/ 102 w 182"/>
                  <a:gd name="T35" fmla="*/ 23 h 161"/>
                  <a:gd name="T36" fmla="*/ 98 w 182"/>
                  <a:gd name="T37" fmla="*/ 14 h 161"/>
                  <a:gd name="T38" fmla="*/ 94 w 182"/>
                  <a:gd name="T39" fmla="*/ 9 h 161"/>
                  <a:gd name="T40" fmla="*/ 97 w 182"/>
                  <a:gd name="T41" fmla="*/ 2 h 161"/>
                  <a:gd name="T42" fmla="*/ 0 w 182"/>
                  <a:gd name="T43" fmla="*/ 47 h 161"/>
                  <a:gd name="T44" fmla="*/ 11 w 182"/>
                  <a:gd name="T45" fmla="*/ 64 h 161"/>
                  <a:gd name="T46" fmla="*/ 13 w 182"/>
                  <a:gd name="T47" fmla="*/ 75 h 161"/>
                  <a:gd name="T48" fmla="*/ 13 w 182"/>
                  <a:gd name="T49" fmla="*/ 94 h 161"/>
                  <a:gd name="T50" fmla="*/ 9 w 182"/>
                  <a:gd name="T51" fmla="*/ 110 h 161"/>
                  <a:gd name="T52" fmla="*/ 9 w 182"/>
                  <a:gd name="T53" fmla="*/ 131 h 161"/>
                  <a:gd name="T54" fmla="*/ 15 w 182"/>
                  <a:gd name="T55" fmla="*/ 136 h 161"/>
                  <a:gd name="T56" fmla="*/ 25 w 182"/>
                  <a:gd name="T57" fmla="*/ 134 h 161"/>
                  <a:gd name="T58" fmla="*/ 44 w 182"/>
                  <a:gd name="T59" fmla="*/ 139 h 161"/>
                  <a:gd name="T60" fmla="*/ 72 w 182"/>
                  <a:gd name="T61" fmla="*/ 142 h 161"/>
                  <a:gd name="T62" fmla="*/ 78 w 182"/>
                  <a:gd name="T63" fmla="*/ 138 h 161"/>
                  <a:gd name="T64" fmla="*/ 70 w 182"/>
                  <a:gd name="T65" fmla="*/ 137 h 161"/>
                  <a:gd name="T66" fmla="*/ 77 w 182"/>
                  <a:gd name="T67" fmla="*/ 132 h 161"/>
                  <a:gd name="T68" fmla="*/ 97 w 182"/>
                  <a:gd name="T69" fmla="*/ 142 h 161"/>
                  <a:gd name="T70" fmla="*/ 98 w 182"/>
                  <a:gd name="T71" fmla="*/ 150 h 161"/>
                  <a:gd name="T72" fmla="*/ 111 w 182"/>
                  <a:gd name="T73" fmla="*/ 155 h 161"/>
                  <a:gd name="T74" fmla="*/ 121 w 182"/>
                  <a:gd name="T75" fmla="*/ 154 h 161"/>
                  <a:gd name="T76" fmla="*/ 132 w 182"/>
                  <a:gd name="T77" fmla="*/ 150 h 161"/>
                  <a:gd name="T78" fmla="*/ 142 w 182"/>
                  <a:gd name="T79" fmla="*/ 153 h 161"/>
                  <a:gd name="T80" fmla="*/ 142 w 182"/>
                  <a:gd name="T81" fmla="*/ 141 h 161"/>
                  <a:gd name="T82" fmla="*/ 150 w 182"/>
                  <a:gd name="T83" fmla="*/ 147 h 161"/>
                  <a:gd name="T84" fmla="*/ 168 w 182"/>
                  <a:gd name="T85" fmla="*/ 154 h 161"/>
                  <a:gd name="T86" fmla="*/ 169 w 182"/>
                  <a:gd name="T87" fmla="*/ 161 h 161"/>
                  <a:gd name="T88" fmla="*/ 176 w 182"/>
                  <a:gd name="T89" fmla="*/ 158 h 161"/>
                  <a:gd name="T90" fmla="*/ 181 w 182"/>
                  <a:gd name="T91" fmla="*/ 15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161">
                    <a:moveTo>
                      <a:pt x="181" y="149"/>
                    </a:moveTo>
                    <a:lnTo>
                      <a:pt x="179" y="149"/>
                    </a:lnTo>
                    <a:lnTo>
                      <a:pt x="176" y="147"/>
                    </a:lnTo>
                    <a:lnTo>
                      <a:pt x="175" y="147"/>
                    </a:lnTo>
                    <a:lnTo>
                      <a:pt x="173" y="147"/>
                    </a:lnTo>
                    <a:lnTo>
                      <a:pt x="171" y="146"/>
                    </a:lnTo>
                    <a:lnTo>
                      <a:pt x="166" y="143"/>
                    </a:lnTo>
                    <a:lnTo>
                      <a:pt x="165" y="143"/>
                    </a:lnTo>
                    <a:lnTo>
                      <a:pt x="160" y="139"/>
                    </a:lnTo>
                    <a:lnTo>
                      <a:pt x="158" y="137"/>
                    </a:lnTo>
                    <a:lnTo>
                      <a:pt x="155" y="136"/>
                    </a:lnTo>
                    <a:lnTo>
                      <a:pt x="152" y="134"/>
                    </a:lnTo>
                    <a:lnTo>
                      <a:pt x="150" y="132"/>
                    </a:lnTo>
                    <a:lnTo>
                      <a:pt x="153" y="132"/>
                    </a:lnTo>
                    <a:lnTo>
                      <a:pt x="155" y="130"/>
                    </a:lnTo>
                    <a:lnTo>
                      <a:pt x="160" y="130"/>
                    </a:lnTo>
                    <a:lnTo>
                      <a:pt x="161" y="128"/>
                    </a:lnTo>
                    <a:lnTo>
                      <a:pt x="166" y="128"/>
                    </a:lnTo>
                    <a:lnTo>
                      <a:pt x="168" y="126"/>
                    </a:lnTo>
                    <a:lnTo>
                      <a:pt x="165" y="121"/>
                    </a:lnTo>
                    <a:lnTo>
                      <a:pt x="162" y="118"/>
                    </a:lnTo>
                    <a:lnTo>
                      <a:pt x="161" y="118"/>
                    </a:lnTo>
                    <a:lnTo>
                      <a:pt x="151" y="121"/>
                    </a:lnTo>
                    <a:lnTo>
                      <a:pt x="148" y="122"/>
                    </a:lnTo>
                    <a:lnTo>
                      <a:pt x="145" y="122"/>
                    </a:lnTo>
                    <a:lnTo>
                      <a:pt x="145" y="121"/>
                    </a:lnTo>
                    <a:lnTo>
                      <a:pt x="148" y="119"/>
                    </a:lnTo>
                    <a:lnTo>
                      <a:pt x="151" y="118"/>
                    </a:lnTo>
                    <a:lnTo>
                      <a:pt x="154" y="116"/>
                    </a:lnTo>
                    <a:lnTo>
                      <a:pt x="154" y="114"/>
                    </a:lnTo>
                    <a:lnTo>
                      <a:pt x="154" y="110"/>
                    </a:lnTo>
                    <a:lnTo>
                      <a:pt x="153" y="103"/>
                    </a:lnTo>
                    <a:lnTo>
                      <a:pt x="150" y="99"/>
                    </a:lnTo>
                    <a:lnTo>
                      <a:pt x="148" y="95"/>
                    </a:lnTo>
                    <a:lnTo>
                      <a:pt x="149" y="79"/>
                    </a:lnTo>
                    <a:lnTo>
                      <a:pt x="84" y="82"/>
                    </a:lnTo>
                    <a:lnTo>
                      <a:pt x="83" y="78"/>
                    </a:lnTo>
                    <a:lnTo>
                      <a:pt x="83" y="75"/>
                    </a:lnTo>
                    <a:lnTo>
                      <a:pt x="84" y="73"/>
                    </a:lnTo>
                    <a:lnTo>
                      <a:pt x="87" y="71"/>
                    </a:lnTo>
                    <a:lnTo>
                      <a:pt x="87" y="66"/>
                    </a:lnTo>
                    <a:lnTo>
                      <a:pt x="87" y="64"/>
                    </a:lnTo>
                    <a:lnTo>
                      <a:pt x="88" y="61"/>
                    </a:lnTo>
                    <a:lnTo>
                      <a:pt x="89" y="60"/>
                    </a:lnTo>
                    <a:lnTo>
                      <a:pt x="90" y="58"/>
                    </a:lnTo>
                    <a:lnTo>
                      <a:pt x="91" y="51"/>
                    </a:lnTo>
                    <a:lnTo>
                      <a:pt x="93" y="49"/>
                    </a:lnTo>
                    <a:lnTo>
                      <a:pt x="97" y="43"/>
                    </a:lnTo>
                    <a:lnTo>
                      <a:pt x="98" y="41"/>
                    </a:lnTo>
                    <a:lnTo>
                      <a:pt x="98" y="37"/>
                    </a:lnTo>
                    <a:lnTo>
                      <a:pt x="99" y="37"/>
                    </a:lnTo>
                    <a:lnTo>
                      <a:pt x="102" y="34"/>
                    </a:lnTo>
                    <a:lnTo>
                      <a:pt x="103" y="26"/>
                    </a:lnTo>
                    <a:lnTo>
                      <a:pt x="102" y="23"/>
                    </a:lnTo>
                    <a:lnTo>
                      <a:pt x="99" y="21"/>
                    </a:lnTo>
                    <a:lnTo>
                      <a:pt x="99" y="19"/>
                    </a:lnTo>
                    <a:lnTo>
                      <a:pt x="98" y="14"/>
                    </a:lnTo>
                    <a:lnTo>
                      <a:pt x="98" y="13"/>
                    </a:lnTo>
                    <a:lnTo>
                      <a:pt x="97" y="11"/>
                    </a:lnTo>
                    <a:lnTo>
                      <a:pt x="94" y="9"/>
                    </a:lnTo>
                    <a:lnTo>
                      <a:pt x="98" y="7"/>
                    </a:lnTo>
                    <a:lnTo>
                      <a:pt x="98" y="5"/>
                    </a:lnTo>
                    <a:lnTo>
                      <a:pt x="97" y="2"/>
                    </a:lnTo>
                    <a:lnTo>
                      <a:pt x="94" y="0"/>
                    </a:lnTo>
                    <a:lnTo>
                      <a:pt x="0" y="3"/>
                    </a:lnTo>
                    <a:lnTo>
                      <a:pt x="0" y="47"/>
                    </a:lnTo>
                    <a:lnTo>
                      <a:pt x="7" y="53"/>
                    </a:lnTo>
                    <a:lnTo>
                      <a:pt x="7" y="55"/>
                    </a:lnTo>
                    <a:lnTo>
                      <a:pt x="11" y="64"/>
                    </a:lnTo>
                    <a:lnTo>
                      <a:pt x="12" y="66"/>
                    </a:lnTo>
                    <a:lnTo>
                      <a:pt x="12" y="72"/>
                    </a:lnTo>
                    <a:lnTo>
                      <a:pt x="13" y="75"/>
                    </a:lnTo>
                    <a:lnTo>
                      <a:pt x="15" y="83"/>
                    </a:lnTo>
                    <a:lnTo>
                      <a:pt x="17" y="89"/>
                    </a:lnTo>
                    <a:lnTo>
                      <a:pt x="13" y="94"/>
                    </a:lnTo>
                    <a:lnTo>
                      <a:pt x="11" y="102"/>
                    </a:lnTo>
                    <a:lnTo>
                      <a:pt x="11" y="105"/>
                    </a:lnTo>
                    <a:lnTo>
                      <a:pt x="9" y="110"/>
                    </a:lnTo>
                    <a:lnTo>
                      <a:pt x="12" y="117"/>
                    </a:lnTo>
                    <a:lnTo>
                      <a:pt x="12" y="121"/>
                    </a:lnTo>
                    <a:lnTo>
                      <a:pt x="9" y="131"/>
                    </a:lnTo>
                    <a:lnTo>
                      <a:pt x="6" y="136"/>
                    </a:lnTo>
                    <a:lnTo>
                      <a:pt x="10" y="136"/>
                    </a:lnTo>
                    <a:lnTo>
                      <a:pt x="15" y="136"/>
                    </a:lnTo>
                    <a:lnTo>
                      <a:pt x="18" y="134"/>
                    </a:lnTo>
                    <a:lnTo>
                      <a:pt x="22" y="134"/>
                    </a:lnTo>
                    <a:lnTo>
                      <a:pt x="25" y="134"/>
                    </a:lnTo>
                    <a:lnTo>
                      <a:pt x="34" y="136"/>
                    </a:lnTo>
                    <a:lnTo>
                      <a:pt x="39" y="137"/>
                    </a:lnTo>
                    <a:lnTo>
                      <a:pt x="44" y="139"/>
                    </a:lnTo>
                    <a:lnTo>
                      <a:pt x="51" y="142"/>
                    </a:lnTo>
                    <a:lnTo>
                      <a:pt x="64" y="142"/>
                    </a:lnTo>
                    <a:lnTo>
                      <a:pt x="72" y="142"/>
                    </a:lnTo>
                    <a:lnTo>
                      <a:pt x="79" y="142"/>
                    </a:lnTo>
                    <a:lnTo>
                      <a:pt x="80" y="141"/>
                    </a:lnTo>
                    <a:lnTo>
                      <a:pt x="78" y="138"/>
                    </a:lnTo>
                    <a:lnTo>
                      <a:pt x="73" y="138"/>
                    </a:lnTo>
                    <a:lnTo>
                      <a:pt x="72" y="138"/>
                    </a:lnTo>
                    <a:lnTo>
                      <a:pt x="70" y="137"/>
                    </a:lnTo>
                    <a:lnTo>
                      <a:pt x="71" y="134"/>
                    </a:lnTo>
                    <a:lnTo>
                      <a:pt x="72" y="132"/>
                    </a:lnTo>
                    <a:lnTo>
                      <a:pt x="77" y="132"/>
                    </a:lnTo>
                    <a:lnTo>
                      <a:pt x="84" y="135"/>
                    </a:lnTo>
                    <a:lnTo>
                      <a:pt x="91" y="141"/>
                    </a:lnTo>
                    <a:lnTo>
                      <a:pt x="97" y="142"/>
                    </a:lnTo>
                    <a:lnTo>
                      <a:pt x="101" y="140"/>
                    </a:lnTo>
                    <a:lnTo>
                      <a:pt x="100" y="144"/>
                    </a:lnTo>
                    <a:lnTo>
                      <a:pt x="98" y="150"/>
                    </a:lnTo>
                    <a:lnTo>
                      <a:pt x="100" y="153"/>
                    </a:lnTo>
                    <a:lnTo>
                      <a:pt x="106" y="155"/>
                    </a:lnTo>
                    <a:lnTo>
                      <a:pt x="111" y="155"/>
                    </a:lnTo>
                    <a:lnTo>
                      <a:pt x="115" y="158"/>
                    </a:lnTo>
                    <a:lnTo>
                      <a:pt x="119" y="158"/>
                    </a:lnTo>
                    <a:lnTo>
                      <a:pt x="121" y="154"/>
                    </a:lnTo>
                    <a:lnTo>
                      <a:pt x="125" y="150"/>
                    </a:lnTo>
                    <a:lnTo>
                      <a:pt x="128" y="149"/>
                    </a:lnTo>
                    <a:lnTo>
                      <a:pt x="132" y="150"/>
                    </a:lnTo>
                    <a:lnTo>
                      <a:pt x="136" y="155"/>
                    </a:lnTo>
                    <a:lnTo>
                      <a:pt x="140" y="155"/>
                    </a:lnTo>
                    <a:lnTo>
                      <a:pt x="142" y="153"/>
                    </a:lnTo>
                    <a:lnTo>
                      <a:pt x="140" y="145"/>
                    </a:lnTo>
                    <a:lnTo>
                      <a:pt x="140" y="143"/>
                    </a:lnTo>
                    <a:lnTo>
                      <a:pt x="142" y="141"/>
                    </a:lnTo>
                    <a:lnTo>
                      <a:pt x="146" y="141"/>
                    </a:lnTo>
                    <a:lnTo>
                      <a:pt x="150" y="143"/>
                    </a:lnTo>
                    <a:lnTo>
                      <a:pt x="150" y="147"/>
                    </a:lnTo>
                    <a:lnTo>
                      <a:pt x="158" y="148"/>
                    </a:lnTo>
                    <a:lnTo>
                      <a:pt x="165" y="151"/>
                    </a:lnTo>
                    <a:lnTo>
                      <a:pt x="168" y="154"/>
                    </a:lnTo>
                    <a:lnTo>
                      <a:pt x="166" y="157"/>
                    </a:lnTo>
                    <a:lnTo>
                      <a:pt x="165" y="161"/>
                    </a:lnTo>
                    <a:lnTo>
                      <a:pt x="169" y="161"/>
                    </a:lnTo>
                    <a:lnTo>
                      <a:pt x="171" y="158"/>
                    </a:lnTo>
                    <a:lnTo>
                      <a:pt x="173" y="156"/>
                    </a:lnTo>
                    <a:lnTo>
                      <a:pt x="176" y="158"/>
                    </a:lnTo>
                    <a:lnTo>
                      <a:pt x="176" y="160"/>
                    </a:lnTo>
                    <a:lnTo>
                      <a:pt x="178" y="157"/>
                    </a:lnTo>
                    <a:lnTo>
                      <a:pt x="181" y="154"/>
                    </a:lnTo>
                    <a:lnTo>
                      <a:pt x="182" y="153"/>
                    </a:lnTo>
                    <a:lnTo>
                      <a:pt x="181" y="149"/>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5" name="Freeform 35">
                <a:extLst>
                  <a:ext uri="{FF2B5EF4-FFF2-40B4-BE49-F238E27FC236}">
                    <a16:creationId xmlns:a16="http://schemas.microsoft.com/office/drawing/2014/main" id="{A487C06B-69C1-AE49-AC9E-50102D8803AC}"/>
                  </a:ext>
                </a:extLst>
              </p:cNvPr>
              <p:cNvSpPr>
                <a:spLocks/>
              </p:cNvSpPr>
              <p:nvPr/>
            </p:nvSpPr>
            <p:spPr bwMode="auto">
              <a:xfrm>
                <a:off x="6765443" y="2707850"/>
                <a:ext cx="274890" cy="247908"/>
              </a:xfrm>
              <a:custGeom>
                <a:avLst/>
                <a:gdLst>
                  <a:gd name="T0" fmla="*/ 6 w 163"/>
                  <a:gd name="T1" fmla="*/ 123 h 147"/>
                  <a:gd name="T2" fmla="*/ 4 w 163"/>
                  <a:gd name="T3" fmla="*/ 121 h 147"/>
                  <a:gd name="T4" fmla="*/ 7 w 163"/>
                  <a:gd name="T5" fmla="*/ 124 h 147"/>
                  <a:gd name="T6" fmla="*/ 10 w 163"/>
                  <a:gd name="T7" fmla="*/ 125 h 147"/>
                  <a:gd name="T8" fmla="*/ 12 w 163"/>
                  <a:gd name="T9" fmla="*/ 123 h 147"/>
                  <a:gd name="T10" fmla="*/ 22 w 163"/>
                  <a:gd name="T11" fmla="*/ 124 h 147"/>
                  <a:gd name="T12" fmla="*/ 22 w 163"/>
                  <a:gd name="T13" fmla="*/ 147 h 147"/>
                  <a:gd name="T14" fmla="*/ 116 w 163"/>
                  <a:gd name="T15" fmla="*/ 144 h 147"/>
                  <a:gd name="T16" fmla="*/ 117 w 163"/>
                  <a:gd name="T17" fmla="*/ 144 h 147"/>
                  <a:gd name="T18" fmla="*/ 119 w 163"/>
                  <a:gd name="T19" fmla="*/ 139 h 147"/>
                  <a:gd name="T20" fmla="*/ 120 w 163"/>
                  <a:gd name="T21" fmla="*/ 136 h 147"/>
                  <a:gd name="T22" fmla="*/ 119 w 163"/>
                  <a:gd name="T23" fmla="*/ 133 h 147"/>
                  <a:gd name="T24" fmla="*/ 119 w 163"/>
                  <a:gd name="T25" fmla="*/ 127 h 147"/>
                  <a:gd name="T26" fmla="*/ 119 w 163"/>
                  <a:gd name="T27" fmla="*/ 125 h 147"/>
                  <a:gd name="T28" fmla="*/ 117 w 163"/>
                  <a:gd name="T29" fmla="*/ 122 h 147"/>
                  <a:gd name="T30" fmla="*/ 116 w 163"/>
                  <a:gd name="T31" fmla="*/ 121 h 147"/>
                  <a:gd name="T32" fmla="*/ 116 w 163"/>
                  <a:gd name="T33" fmla="*/ 119 h 147"/>
                  <a:gd name="T34" fmla="*/ 117 w 163"/>
                  <a:gd name="T35" fmla="*/ 117 h 147"/>
                  <a:gd name="T36" fmla="*/ 116 w 163"/>
                  <a:gd name="T37" fmla="*/ 116 h 147"/>
                  <a:gd name="T38" fmla="*/ 118 w 163"/>
                  <a:gd name="T39" fmla="*/ 113 h 147"/>
                  <a:gd name="T40" fmla="*/ 121 w 163"/>
                  <a:gd name="T41" fmla="*/ 109 h 147"/>
                  <a:gd name="T42" fmla="*/ 122 w 163"/>
                  <a:gd name="T43" fmla="*/ 109 h 147"/>
                  <a:gd name="T44" fmla="*/ 121 w 163"/>
                  <a:gd name="T45" fmla="*/ 107 h 147"/>
                  <a:gd name="T46" fmla="*/ 123 w 163"/>
                  <a:gd name="T47" fmla="*/ 103 h 147"/>
                  <a:gd name="T48" fmla="*/ 125 w 163"/>
                  <a:gd name="T49" fmla="*/ 100 h 147"/>
                  <a:gd name="T50" fmla="*/ 123 w 163"/>
                  <a:gd name="T51" fmla="*/ 99 h 147"/>
                  <a:gd name="T52" fmla="*/ 124 w 163"/>
                  <a:gd name="T53" fmla="*/ 95 h 147"/>
                  <a:gd name="T54" fmla="*/ 127 w 163"/>
                  <a:gd name="T55" fmla="*/ 92 h 147"/>
                  <a:gd name="T56" fmla="*/ 132 w 163"/>
                  <a:gd name="T57" fmla="*/ 86 h 147"/>
                  <a:gd name="T58" fmla="*/ 135 w 163"/>
                  <a:gd name="T59" fmla="*/ 81 h 147"/>
                  <a:gd name="T60" fmla="*/ 135 w 163"/>
                  <a:gd name="T61" fmla="*/ 77 h 147"/>
                  <a:gd name="T62" fmla="*/ 137 w 163"/>
                  <a:gd name="T63" fmla="*/ 72 h 147"/>
                  <a:gd name="T64" fmla="*/ 138 w 163"/>
                  <a:gd name="T65" fmla="*/ 72 h 147"/>
                  <a:gd name="T66" fmla="*/ 140 w 163"/>
                  <a:gd name="T67" fmla="*/ 70 h 147"/>
                  <a:gd name="T68" fmla="*/ 141 w 163"/>
                  <a:gd name="T69" fmla="*/ 67 h 147"/>
                  <a:gd name="T70" fmla="*/ 143 w 163"/>
                  <a:gd name="T71" fmla="*/ 65 h 147"/>
                  <a:gd name="T72" fmla="*/ 147 w 163"/>
                  <a:gd name="T73" fmla="*/ 63 h 147"/>
                  <a:gd name="T74" fmla="*/ 146 w 163"/>
                  <a:gd name="T75" fmla="*/ 60 h 147"/>
                  <a:gd name="T76" fmla="*/ 148 w 163"/>
                  <a:gd name="T77" fmla="*/ 58 h 147"/>
                  <a:gd name="T78" fmla="*/ 150 w 163"/>
                  <a:gd name="T79" fmla="*/ 54 h 147"/>
                  <a:gd name="T80" fmla="*/ 150 w 163"/>
                  <a:gd name="T81" fmla="*/ 48 h 147"/>
                  <a:gd name="T82" fmla="*/ 150 w 163"/>
                  <a:gd name="T83" fmla="*/ 43 h 147"/>
                  <a:gd name="T84" fmla="*/ 153 w 163"/>
                  <a:gd name="T85" fmla="*/ 39 h 147"/>
                  <a:gd name="T86" fmla="*/ 156 w 163"/>
                  <a:gd name="T87" fmla="*/ 37 h 147"/>
                  <a:gd name="T88" fmla="*/ 156 w 163"/>
                  <a:gd name="T89" fmla="*/ 35 h 147"/>
                  <a:gd name="T90" fmla="*/ 157 w 163"/>
                  <a:gd name="T91" fmla="*/ 33 h 147"/>
                  <a:gd name="T92" fmla="*/ 157 w 163"/>
                  <a:gd name="T93" fmla="*/ 29 h 147"/>
                  <a:gd name="T94" fmla="*/ 160 w 163"/>
                  <a:gd name="T95" fmla="*/ 28 h 147"/>
                  <a:gd name="T96" fmla="*/ 161 w 163"/>
                  <a:gd name="T97" fmla="*/ 26 h 147"/>
                  <a:gd name="T98" fmla="*/ 162 w 163"/>
                  <a:gd name="T99" fmla="*/ 24 h 147"/>
                  <a:gd name="T100" fmla="*/ 163 w 163"/>
                  <a:gd name="T101" fmla="*/ 22 h 147"/>
                  <a:gd name="T102" fmla="*/ 163 w 163"/>
                  <a:gd name="T103" fmla="*/ 19 h 147"/>
                  <a:gd name="T104" fmla="*/ 138 w 163"/>
                  <a:gd name="T105" fmla="*/ 20 h 147"/>
                  <a:gd name="T106" fmla="*/ 148 w 163"/>
                  <a:gd name="T107" fmla="*/ 5 h 147"/>
                  <a:gd name="T108" fmla="*/ 147 w 163"/>
                  <a:gd name="T109" fmla="*/ 0 h 147"/>
                  <a:gd name="T110" fmla="*/ 0 w 163"/>
                  <a:gd name="T111" fmla="*/ 4 h 147"/>
                  <a:gd name="T112" fmla="*/ 7 w 163"/>
                  <a:gd name="T113" fmla="*/ 47 h 147"/>
                  <a:gd name="T114" fmla="*/ 6 w 163"/>
                  <a:gd name="T115" fmla="*/ 123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63" h="147">
                    <a:moveTo>
                      <a:pt x="6" y="123"/>
                    </a:moveTo>
                    <a:lnTo>
                      <a:pt x="4" y="121"/>
                    </a:lnTo>
                    <a:lnTo>
                      <a:pt x="7" y="124"/>
                    </a:lnTo>
                    <a:lnTo>
                      <a:pt x="10" y="125"/>
                    </a:lnTo>
                    <a:lnTo>
                      <a:pt x="12" y="123"/>
                    </a:lnTo>
                    <a:lnTo>
                      <a:pt x="22" y="124"/>
                    </a:lnTo>
                    <a:lnTo>
                      <a:pt x="22" y="147"/>
                    </a:lnTo>
                    <a:lnTo>
                      <a:pt x="116" y="144"/>
                    </a:lnTo>
                    <a:lnTo>
                      <a:pt x="117" y="144"/>
                    </a:lnTo>
                    <a:lnTo>
                      <a:pt x="119" y="139"/>
                    </a:lnTo>
                    <a:lnTo>
                      <a:pt x="120" y="136"/>
                    </a:lnTo>
                    <a:lnTo>
                      <a:pt x="119" y="133"/>
                    </a:lnTo>
                    <a:lnTo>
                      <a:pt x="119" y="127"/>
                    </a:lnTo>
                    <a:lnTo>
                      <a:pt x="119" y="125"/>
                    </a:lnTo>
                    <a:lnTo>
                      <a:pt x="117" y="122"/>
                    </a:lnTo>
                    <a:lnTo>
                      <a:pt x="116" y="121"/>
                    </a:lnTo>
                    <a:lnTo>
                      <a:pt x="116" y="119"/>
                    </a:lnTo>
                    <a:lnTo>
                      <a:pt x="117" y="117"/>
                    </a:lnTo>
                    <a:lnTo>
                      <a:pt x="116" y="116"/>
                    </a:lnTo>
                    <a:lnTo>
                      <a:pt x="118" y="113"/>
                    </a:lnTo>
                    <a:lnTo>
                      <a:pt x="121" y="109"/>
                    </a:lnTo>
                    <a:lnTo>
                      <a:pt x="122" y="109"/>
                    </a:lnTo>
                    <a:lnTo>
                      <a:pt x="121" y="107"/>
                    </a:lnTo>
                    <a:lnTo>
                      <a:pt x="123" y="103"/>
                    </a:lnTo>
                    <a:lnTo>
                      <a:pt x="125" y="100"/>
                    </a:lnTo>
                    <a:lnTo>
                      <a:pt x="123" y="99"/>
                    </a:lnTo>
                    <a:lnTo>
                      <a:pt x="124" y="95"/>
                    </a:lnTo>
                    <a:lnTo>
                      <a:pt x="127" y="92"/>
                    </a:lnTo>
                    <a:lnTo>
                      <a:pt x="132" y="86"/>
                    </a:lnTo>
                    <a:lnTo>
                      <a:pt x="135" y="81"/>
                    </a:lnTo>
                    <a:lnTo>
                      <a:pt x="135" y="77"/>
                    </a:lnTo>
                    <a:lnTo>
                      <a:pt x="137" y="72"/>
                    </a:lnTo>
                    <a:lnTo>
                      <a:pt x="138" y="72"/>
                    </a:lnTo>
                    <a:lnTo>
                      <a:pt x="140" y="70"/>
                    </a:lnTo>
                    <a:lnTo>
                      <a:pt x="141" y="67"/>
                    </a:lnTo>
                    <a:lnTo>
                      <a:pt x="143" y="65"/>
                    </a:lnTo>
                    <a:lnTo>
                      <a:pt x="147" y="63"/>
                    </a:lnTo>
                    <a:lnTo>
                      <a:pt x="146" y="60"/>
                    </a:lnTo>
                    <a:lnTo>
                      <a:pt x="148" y="58"/>
                    </a:lnTo>
                    <a:lnTo>
                      <a:pt x="150" y="54"/>
                    </a:lnTo>
                    <a:lnTo>
                      <a:pt x="150" y="48"/>
                    </a:lnTo>
                    <a:lnTo>
                      <a:pt x="150" y="43"/>
                    </a:lnTo>
                    <a:lnTo>
                      <a:pt x="153" y="39"/>
                    </a:lnTo>
                    <a:lnTo>
                      <a:pt x="156" y="37"/>
                    </a:lnTo>
                    <a:lnTo>
                      <a:pt x="156" y="35"/>
                    </a:lnTo>
                    <a:lnTo>
                      <a:pt x="157" y="33"/>
                    </a:lnTo>
                    <a:lnTo>
                      <a:pt x="157" y="29"/>
                    </a:lnTo>
                    <a:lnTo>
                      <a:pt x="160" y="28"/>
                    </a:lnTo>
                    <a:lnTo>
                      <a:pt x="161" y="26"/>
                    </a:lnTo>
                    <a:lnTo>
                      <a:pt x="162" y="24"/>
                    </a:lnTo>
                    <a:lnTo>
                      <a:pt x="163" y="22"/>
                    </a:lnTo>
                    <a:lnTo>
                      <a:pt x="163" y="19"/>
                    </a:lnTo>
                    <a:lnTo>
                      <a:pt x="138" y="20"/>
                    </a:lnTo>
                    <a:lnTo>
                      <a:pt x="148" y="5"/>
                    </a:lnTo>
                    <a:lnTo>
                      <a:pt x="147" y="0"/>
                    </a:lnTo>
                    <a:lnTo>
                      <a:pt x="0" y="4"/>
                    </a:lnTo>
                    <a:lnTo>
                      <a:pt x="7" y="47"/>
                    </a:lnTo>
                    <a:lnTo>
                      <a:pt x="6" y="123"/>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6" name="Freeform 36">
                <a:extLst>
                  <a:ext uri="{FF2B5EF4-FFF2-40B4-BE49-F238E27FC236}">
                    <a16:creationId xmlns:a16="http://schemas.microsoft.com/office/drawing/2014/main" id="{A73F6D6E-3047-B24E-A369-FFF3745B0B22}"/>
                  </a:ext>
                </a:extLst>
              </p:cNvPr>
              <p:cNvSpPr>
                <a:spLocks/>
              </p:cNvSpPr>
              <p:nvPr/>
            </p:nvSpPr>
            <p:spPr bwMode="auto">
              <a:xfrm>
                <a:off x="7011664" y="2657257"/>
                <a:ext cx="465458" cy="151779"/>
              </a:xfrm>
              <a:custGeom>
                <a:avLst/>
                <a:gdLst>
                  <a:gd name="T0" fmla="*/ 193 w 326"/>
                  <a:gd name="T1" fmla="*/ 14 h 107"/>
                  <a:gd name="T2" fmla="*/ 83 w 326"/>
                  <a:gd name="T3" fmla="*/ 21 h 107"/>
                  <a:gd name="T4" fmla="*/ 85 w 326"/>
                  <a:gd name="T5" fmla="*/ 31 h 107"/>
                  <a:gd name="T6" fmla="*/ 26 w 326"/>
                  <a:gd name="T7" fmla="*/ 32 h 107"/>
                  <a:gd name="T8" fmla="*/ 24 w 326"/>
                  <a:gd name="T9" fmla="*/ 33 h 107"/>
                  <a:gd name="T10" fmla="*/ 24 w 326"/>
                  <a:gd name="T11" fmla="*/ 36 h 107"/>
                  <a:gd name="T12" fmla="*/ 24 w 326"/>
                  <a:gd name="T13" fmla="*/ 39 h 107"/>
                  <a:gd name="T14" fmla="*/ 23 w 326"/>
                  <a:gd name="T15" fmla="*/ 42 h 107"/>
                  <a:gd name="T16" fmla="*/ 21 w 326"/>
                  <a:gd name="T17" fmla="*/ 43 h 107"/>
                  <a:gd name="T18" fmla="*/ 20 w 326"/>
                  <a:gd name="T19" fmla="*/ 45 h 107"/>
                  <a:gd name="T20" fmla="*/ 21 w 326"/>
                  <a:gd name="T21" fmla="*/ 46 h 107"/>
                  <a:gd name="T22" fmla="*/ 23 w 326"/>
                  <a:gd name="T23" fmla="*/ 50 h 107"/>
                  <a:gd name="T24" fmla="*/ 22 w 326"/>
                  <a:gd name="T25" fmla="*/ 52 h 107"/>
                  <a:gd name="T26" fmla="*/ 20 w 326"/>
                  <a:gd name="T27" fmla="*/ 55 h 107"/>
                  <a:gd name="T28" fmla="*/ 19 w 326"/>
                  <a:gd name="T29" fmla="*/ 58 h 107"/>
                  <a:gd name="T30" fmla="*/ 20 w 326"/>
                  <a:gd name="T31" fmla="*/ 58 h 107"/>
                  <a:gd name="T32" fmla="*/ 20 w 326"/>
                  <a:gd name="T33" fmla="*/ 62 h 107"/>
                  <a:gd name="T34" fmla="*/ 19 w 326"/>
                  <a:gd name="T35" fmla="*/ 64 h 107"/>
                  <a:gd name="T36" fmla="*/ 18 w 326"/>
                  <a:gd name="T37" fmla="*/ 66 h 107"/>
                  <a:gd name="T38" fmla="*/ 16 w 326"/>
                  <a:gd name="T39" fmla="*/ 69 h 107"/>
                  <a:gd name="T40" fmla="*/ 13 w 326"/>
                  <a:gd name="T41" fmla="*/ 70 h 107"/>
                  <a:gd name="T42" fmla="*/ 13 w 326"/>
                  <a:gd name="T43" fmla="*/ 75 h 107"/>
                  <a:gd name="T44" fmla="*/ 12 w 326"/>
                  <a:gd name="T45" fmla="*/ 77 h 107"/>
                  <a:gd name="T46" fmla="*/ 12 w 326"/>
                  <a:gd name="T47" fmla="*/ 79 h 107"/>
                  <a:gd name="T48" fmla="*/ 8 w 326"/>
                  <a:gd name="T49" fmla="*/ 82 h 107"/>
                  <a:gd name="T50" fmla="*/ 5 w 326"/>
                  <a:gd name="T51" fmla="*/ 87 h 107"/>
                  <a:gd name="T52" fmla="*/ 5 w 326"/>
                  <a:gd name="T53" fmla="*/ 92 h 107"/>
                  <a:gd name="T54" fmla="*/ 5 w 326"/>
                  <a:gd name="T55" fmla="*/ 99 h 107"/>
                  <a:gd name="T56" fmla="*/ 2 w 326"/>
                  <a:gd name="T57" fmla="*/ 104 h 107"/>
                  <a:gd name="T58" fmla="*/ 0 w 326"/>
                  <a:gd name="T59" fmla="*/ 107 h 107"/>
                  <a:gd name="T60" fmla="*/ 0 w 326"/>
                  <a:gd name="T61" fmla="*/ 107 h 107"/>
                  <a:gd name="T62" fmla="*/ 232 w 326"/>
                  <a:gd name="T63" fmla="*/ 89 h 107"/>
                  <a:gd name="T64" fmla="*/ 232 w 326"/>
                  <a:gd name="T65" fmla="*/ 89 h 107"/>
                  <a:gd name="T66" fmla="*/ 232 w 326"/>
                  <a:gd name="T67" fmla="*/ 88 h 107"/>
                  <a:gd name="T68" fmla="*/ 233 w 326"/>
                  <a:gd name="T69" fmla="*/ 82 h 107"/>
                  <a:gd name="T70" fmla="*/ 233 w 326"/>
                  <a:gd name="T71" fmla="*/ 79 h 107"/>
                  <a:gd name="T72" fmla="*/ 237 w 326"/>
                  <a:gd name="T73" fmla="*/ 75 h 107"/>
                  <a:gd name="T74" fmla="*/ 240 w 326"/>
                  <a:gd name="T75" fmla="*/ 75 h 107"/>
                  <a:gd name="T76" fmla="*/ 244 w 326"/>
                  <a:gd name="T77" fmla="*/ 72 h 107"/>
                  <a:gd name="T78" fmla="*/ 243 w 326"/>
                  <a:gd name="T79" fmla="*/ 68 h 107"/>
                  <a:gd name="T80" fmla="*/ 246 w 326"/>
                  <a:gd name="T81" fmla="*/ 64 h 107"/>
                  <a:gd name="T82" fmla="*/ 280 w 326"/>
                  <a:gd name="T83" fmla="*/ 44 h 107"/>
                  <a:gd name="T84" fmla="*/ 285 w 326"/>
                  <a:gd name="T85" fmla="*/ 41 h 107"/>
                  <a:gd name="T86" fmla="*/ 287 w 326"/>
                  <a:gd name="T87" fmla="*/ 37 h 107"/>
                  <a:gd name="T88" fmla="*/ 291 w 326"/>
                  <a:gd name="T89" fmla="*/ 31 h 107"/>
                  <a:gd name="T90" fmla="*/ 294 w 326"/>
                  <a:gd name="T91" fmla="*/ 31 h 107"/>
                  <a:gd name="T92" fmla="*/ 297 w 326"/>
                  <a:gd name="T93" fmla="*/ 35 h 107"/>
                  <a:gd name="T94" fmla="*/ 301 w 326"/>
                  <a:gd name="T95" fmla="*/ 31 h 107"/>
                  <a:gd name="T96" fmla="*/ 306 w 326"/>
                  <a:gd name="T97" fmla="*/ 25 h 107"/>
                  <a:gd name="T98" fmla="*/ 317 w 326"/>
                  <a:gd name="T99" fmla="*/ 23 h 107"/>
                  <a:gd name="T100" fmla="*/ 318 w 326"/>
                  <a:gd name="T101" fmla="*/ 19 h 107"/>
                  <a:gd name="T102" fmla="*/ 321 w 326"/>
                  <a:gd name="T103" fmla="*/ 14 h 107"/>
                  <a:gd name="T104" fmla="*/ 325 w 326"/>
                  <a:gd name="T105" fmla="*/ 12 h 107"/>
                  <a:gd name="T106" fmla="*/ 326 w 326"/>
                  <a:gd name="T107" fmla="*/ 12 h 107"/>
                  <a:gd name="T108" fmla="*/ 326 w 326"/>
                  <a:gd name="T109" fmla="*/ 0 h 107"/>
                  <a:gd name="T110" fmla="*/ 193 w 326"/>
                  <a:gd name="T111" fmla="*/ 1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6" h="107">
                    <a:moveTo>
                      <a:pt x="193" y="14"/>
                    </a:moveTo>
                    <a:cubicBezTo>
                      <a:pt x="83" y="21"/>
                      <a:pt x="83" y="21"/>
                      <a:pt x="83" y="21"/>
                    </a:cubicBezTo>
                    <a:cubicBezTo>
                      <a:pt x="85" y="31"/>
                      <a:pt x="85" y="31"/>
                      <a:pt x="85" y="31"/>
                    </a:cubicBezTo>
                    <a:cubicBezTo>
                      <a:pt x="26" y="32"/>
                      <a:pt x="26" y="32"/>
                      <a:pt x="26" y="32"/>
                    </a:cubicBezTo>
                    <a:cubicBezTo>
                      <a:pt x="24" y="33"/>
                      <a:pt x="24" y="33"/>
                      <a:pt x="24" y="33"/>
                    </a:cubicBezTo>
                    <a:cubicBezTo>
                      <a:pt x="24" y="36"/>
                      <a:pt x="24" y="36"/>
                      <a:pt x="24" y="36"/>
                    </a:cubicBezTo>
                    <a:cubicBezTo>
                      <a:pt x="24" y="39"/>
                      <a:pt x="24" y="39"/>
                      <a:pt x="24" y="39"/>
                    </a:cubicBezTo>
                    <a:cubicBezTo>
                      <a:pt x="23" y="42"/>
                      <a:pt x="23" y="42"/>
                      <a:pt x="23" y="42"/>
                    </a:cubicBezTo>
                    <a:cubicBezTo>
                      <a:pt x="21" y="43"/>
                      <a:pt x="21" y="43"/>
                      <a:pt x="21" y="43"/>
                    </a:cubicBezTo>
                    <a:cubicBezTo>
                      <a:pt x="20" y="45"/>
                      <a:pt x="20" y="45"/>
                      <a:pt x="20" y="45"/>
                    </a:cubicBezTo>
                    <a:cubicBezTo>
                      <a:pt x="21" y="46"/>
                      <a:pt x="21" y="46"/>
                      <a:pt x="21" y="46"/>
                    </a:cubicBezTo>
                    <a:cubicBezTo>
                      <a:pt x="21" y="46"/>
                      <a:pt x="23" y="49"/>
                      <a:pt x="23" y="50"/>
                    </a:cubicBezTo>
                    <a:cubicBezTo>
                      <a:pt x="24" y="51"/>
                      <a:pt x="22" y="52"/>
                      <a:pt x="22" y="52"/>
                    </a:cubicBezTo>
                    <a:cubicBezTo>
                      <a:pt x="20" y="55"/>
                      <a:pt x="20" y="55"/>
                      <a:pt x="20" y="55"/>
                    </a:cubicBezTo>
                    <a:cubicBezTo>
                      <a:pt x="19" y="58"/>
                      <a:pt x="19" y="58"/>
                      <a:pt x="19" y="58"/>
                    </a:cubicBezTo>
                    <a:cubicBezTo>
                      <a:pt x="20" y="58"/>
                      <a:pt x="20" y="58"/>
                      <a:pt x="20" y="58"/>
                    </a:cubicBezTo>
                    <a:cubicBezTo>
                      <a:pt x="20" y="62"/>
                      <a:pt x="20" y="62"/>
                      <a:pt x="20" y="62"/>
                    </a:cubicBezTo>
                    <a:cubicBezTo>
                      <a:pt x="19" y="64"/>
                      <a:pt x="19" y="64"/>
                      <a:pt x="19" y="64"/>
                    </a:cubicBezTo>
                    <a:cubicBezTo>
                      <a:pt x="18" y="66"/>
                      <a:pt x="18" y="66"/>
                      <a:pt x="18" y="66"/>
                    </a:cubicBezTo>
                    <a:cubicBezTo>
                      <a:pt x="16" y="69"/>
                      <a:pt x="16" y="69"/>
                      <a:pt x="16" y="69"/>
                    </a:cubicBezTo>
                    <a:cubicBezTo>
                      <a:pt x="13" y="70"/>
                      <a:pt x="13" y="70"/>
                      <a:pt x="13" y="70"/>
                    </a:cubicBezTo>
                    <a:cubicBezTo>
                      <a:pt x="13" y="75"/>
                      <a:pt x="13" y="75"/>
                      <a:pt x="13" y="75"/>
                    </a:cubicBezTo>
                    <a:cubicBezTo>
                      <a:pt x="12" y="77"/>
                      <a:pt x="12" y="77"/>
                      <a:pt x="12" y="77"/>
                    </a:cubicBezTo>
                    <a:cubicBezTo>
                      <a:pt x="12" y="79"/>
                      <a:pt x="12" y="79"/>
                      <a:pt x="12" y="79"/>
                    </a:cubicBezTo>
                    <a:cubicBezTo>
                      <a:pt x="8" y="82"/>
                      <a:pt x="8" y="82"/>
                      <a:pt x="8" y="82"/>
                    </a:cubicBezTo>
                    <a:cubicBezTo>
                      <a:pt x="5" y="87"/>
                      <a:pt x="5" y="87"/>
                      <a:pt x="5" y="87"/>
                    </a:cubicBezTo>
                    <a:cubicBezTo>
                      <a:pt x="5" y="92"/>
                      <a:pt x="5" y="92"/>
                      <a:pt x="5" y="92"/>
                    </a:cubicBezTo>
                    <a:cubicBezTo>
                      <a:pt x="5" y="99"/>
                      <a:pt x="5" y="99"/>
                      <a:pt x="5" y="99"/>
                    </a:cubicBezTo>
                    <a:cubicBezTo>
                      <a:pt x="2" y="104"/>
                      <a:pt x="2" y="104"/>
                      <a:pt x="2" y="104"/>
                    </a:cubicBezTo>
                    <a:cubicBezTo>
                      <a:pt x="0" y="107"/>
                      <a:pt x="0" y="107"/>
                      <a:pt x="0" y="107"/>
                    </a:cubicBezTo>
                    <a:cubicBezTo>
                      <a:pt x="0" y="107"/>
                      <a:pt x="0" y="107"/>
                      <a:pt x="0" y="107"/>
                    </a:cubicBezTo>
                    <a:cubicBezTo>
                      <a:pt x="232" y="89"/>
                      <a:pt x="232" y="89"/>
                      <a:pt x="232" y="89"/>
                    </a:cubicBezTo>
                    <a:cubicBezTo>
                      <a:pt x="232" y="89"/>
                      <a:pt x="232" y="89"/>
                      <a:pt x="232" y="89"/>
                    </a:cubicBezTo>
                    <a:cubicBezTo>
                      <a:pt x="232" y="88"/>
                      <a:pt x="232" y="88"/>
                      <a:pt x="232" y="88"/>
                    </a:cubicBezTo>
                    <a:cubicBezTo>
                      <a:pt x="233" y="82"/>
                      <a:pt x="233" y="82"/>
                      <a:pt x="233" y="82"/>
                    </a:cubicBezTo>
                    <a:cubicBezTo>
                      <a:pt x="233" y="79"/>
                      <a:pt x="233" y="79"/>
                      <a:pt x="233" y="79"/>
                    </a:cubicBezTo>
                    <a:cubicBezTo>
                      <a:pt x="237" y="75"/>
                      <a:pt x="237" y="75"/>
                      <a:pt x="237" y="75"/>
                    </a:cubicBezTo>
                    <a:cubicBezTo>
                      <a:pt x="240" y="75"/>
                      <a:pt x="240" y="75"/>
                      <a:pt x="240" y="75"/>
                    </a:cubicBezTo>
                    <a:cubicBezTo>
                      <a:pt x="244" y="72"/>
                      <a:pt x="244" y="72"/>
                      <a:pt x="244" y="72"/>
                    </a:cubicBezTo>
                    <a:cubicBezTo>
                      <a:pt x="243" y="68"/>
                      <a:pt x="243" y="68"/>
                      <a:pt x="243" y="68"/>
                    </a:cubicBezTo>
                    <a:cubicBezTo>
                      <a:pt x="246" y="64"/>
                      <a:pt x="246" y="64"/>
                      <a:pt x="246" y="64"/>
                    </a:cubicBezTo>
                    <a:cubicBezTo>
                      <a:pt x="280" y="44"/>
                      <a:pt x="280" y="44"/>
                      <a:pt x="280" y="44"/>
                    </a:cubicBezTo>
                    <a:cubicBezTo>
                      <a:pt x="285" y="41"/>
                      <a:pt x="285" y="41"/>
                      <a:pt x="285" y="41"/>
                    </a:cubicBezTo>
                    <a:cubicBezTo>
                      <a:pt x="287" y="37"/>
                      <a:pt x="287" y="37"/>
                      <a:pt x="287" y="37"/>
                    </a:cubicBezTo>
                    <a:cubicBezTo>
                      <a:pt x="291" y="31"/>
                      <a:pt x="291" y="31"/>
                      <a:pt x="291" y="31"/>
                    </a:cubicBezTo>
                    <a:cubicBezTo>
                      <a:pt x="294" y="31"/>
                      <a:pt x="294" y="31"/>
                      <a:pt x="294" y="31"/>
                    </a:cubicBezTo>
                    <a:cubicBezTo>
                      <a:pt x="297" y="35"/>
                      <a:pt x="297" y="35"/>
                      <a:pt x="297" y="35"/>
                    </a:cubicBezTo>
                    <a:cubicBezTo>
                      <a:pt x="301" y="31"/>
                      <a:pt x="301" y="31"/>
                      <a:pt x="301" y="31"/>
                    </a:cubicBezTo>
                    <a:cubicBezTo>
                      <a:pt x="306" y="25"/>
                      <a:pt x="306" y="25"/>
                      <a:pt x="306" y="25"/>
                    </a:cubicBezTo>
                    <a:cubicBezTo>
                      <a:pt x="317" y="23"/>
                      <a:pt x="317" y="23"/>
                      <a:pt x="317" y="23"/>
                    </a:cubicBezTo>
                    <a:cubicBezTo>
                      <a:pt x="318" y="19"/>
                      <a:pt x="318" y="19"/>
                      <a:pt x="318" y="19"/>
                    </a:cubicBezTo>
                    <a:cubicBezTo>
                      <a:pt x="321" y="14"/>
                      <a:pt x="321" y="14"/>
                      <a:pt x="321" y="14"/>
                    </a:cubicBezTo>
                    <a:cubicBezTo>
                      <a:pt x="325" y="12"/>
                      <a:pt x="325" y="12"/>
                      <a:pt x="325" y="12"/>
                    </a:cubicBezTo>
                    <a:cubicBezTo>
                      <a:pt x="326" y="12"/>
                      <a:pt x="326" y="12"/>
                      <a:pt x="326" y="12"/>
                    </a:cubicBezTo>
                    <a:cubicBezTo>
                      <a:pt x="326" y="0"/>
                      <a:pt x="326" y="0"/>
                      <a:pt x="326" y="0"/>
                    </a:cubicBezTo>
                    <a:lnTo>
                      <a:pt x="193" y="14"/>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7" name="Freeform 37">
                <a:extLst>
                  <a:ext uri="{FF2B5EF4-FFF2-40B4-BE49-F238E27FC236}">
                    <a16:creationId xmlns:a16="http://schemas.microsoft.com/office/drawing/2014/main" id="{F41A03E9-5ADD-1C45-9291-E6BA710BC0F6}"/>
                  </a:ext>
                </a:extLst>
              </p:cNvPr>
              <p:cNvSpPr>
                <a:spLocks/>
              </p:cNvSpPr>
              <p:nvPr/>
            </p:nvSpPr>
            <p:spPr bwMode="auto">
              <a:xfrm>
                <a:off x="7342207" y="2606663"/>
                <a:ext cx="465458" cy="205746"/>
              </a:xfrm>
              <a:custGeom>
                <a:avLst/>
                <a:gdLst>
                  <a:gd name="T0" fmla="*/ 320 w 326"/>
                  <a:gd name="T1" fmla="*/ 28 h 144"/>
                  <a:gd name="T2" fmla="*/ 315 w 326"/>
                  <a:gd name="T3" fmla="*/ 38 h 144"/>
                  <a:gd name="T4" fmla="*/ 311 w 326"/>
                  <a:gd name="T5" fmla="*/ 32 h 144"/>
                  <a:gd name="T6" fmla="*/ 300 w 326"/>
                  <a:gd name="T7" fmla="*/ 30 h 144"/>
                  <a:gd name="T8" fmla="*/ 289 w 326"/>
                  <a:gd name="T9" fmla="*/ 35 h 144"/>
                  <a:gd name="T10" fmla="*/ 285 w 326"/>
                  <a:gd name="T11" fmla="*/ 32 h 144"/>
                  <a:gd name="T12" fmla="*/ 282 w 326"/>
                  <a:gd name="T13" fmla="*/ 25 h 144"/>
                  <a:gd name="T14" fmla="*/ 281 w 326"/>
                  <a:gd name="T15" fmla="*/ 18 h 144"/>
                  <a:gd name="T16" fmla="*/ 284 w 326"/>
                  <a:gd name="T17" fmla="*/ 20 h 144"/>
                  <a:gd name="T18" fmla="*/ 290 w 326"/>
                  <a:gd name="T19" fmla="*/ 29 h 144"/>
                  <a:gd name="T20" fmla="*/ 295 w 326"/>
                  <a:gd name="T21" fmla="*/ 26 h 144"/>
                  <a:gd name="T22" fmla="*/ 305 w 326"/>
                  <a:gd name="T23" fmla="*/ 22 h 144"/>
                  <a:gd name="T24" fmla="*/ 306 w 326"/>
                  <a:gd name="T25" fmla="*/ 16 h 144"/>
                  <a:gd name="T26" fmla="*/ 303 w 326"/>
                  <a:gd name="T27" fmla="*/ 12 h 144"/>
                  <a:gd name="T28" fmla="*/ 312 w 326"/>
                  <a:gd name="T29" fmla="*/ 14 h 144"/>
                  <a:gd name="T30" fmla="*/ 308 w 326"/>
                  <a:gd name="T31" fmla="*/ 4 h 144"/>
                  <a:gd name="T32" fmla="*/ 155 w 326"/>
                  <a:gd name="T33" fmla="*/ 28 h 144"/>
                  <a:gd name="T34" fmla="*/ 93 w 326"/>
                  <a:gd name="T35" fmla="*/ 47 h 144"/>
                  <a:gd name="T36" fmla="*/ 85 w 326"/>
                  <a:gd name="T37" fmla="*/ 58 h 144"/>
                  <a:gd name="T38" fmla="*/ 65 w 326"/>
                  <a:gd name="T39" fmla="*/ 70 h 144"/>
                  <a:gd name="T40" fmla="*/ 55 w 326"/>
                  <a:gd name="T41" fmla="*/ 72 h 144"/>
                  <a:gd name="T42" fmla="*/ 14 w 326"/>
                  <a:gd name="T43" fmla="*/ 99 h 144"/>
                  <a:gd name="T44" fmla="*/ 8 w 326"/>
                  <a:gd name="T45" fmla="*/ 110 h 144"/>
                  <a:gd name="T46" fmla="*/ 1 w 326"/>
                  <a:gd name="T47" fmla="*/ 117 h 144"/>
                  <a:gd name="T48" fmla="*/ 0 w 326"/>
                  <a:gd name="T49" fmla="*/ 124 h 144"/>
                  <a:gd name="T50" fmla="*/ 83 w 326"/>
                  <a:gd name="T51" fmla="*/ 104 h 144"/>
                  <a:gd name="T52" fmla="*/ 108 w 326"/>
                  <a:gd name="T53" fmla="*/ 105 h 144"/>
                  <a:gd name="T54" fmla="*/ 123 w 326"/>
                  <a:gd name="T55" fmla="*/ 100 h 144"/>
                  <a:gd name="T56" fmla="*/ 142 w 326"/>
                  <a:gd name="T57" fmla="*/ 114 h 144"/>
                  <a:gd name="T58" fmla="*/ 243 w 326"/>
                  <a:gd name="T59" fmla="*/ 140 h 144"/>
                  <a:gd name="T60" fmla="*/ 256 w 326"/>
                  <a:gd name="T61" fmla="*/ 136 h 144"/>
                  <a:gd name="T62" fmla="*/ 263 w 326"/>
                  <a:gd name="T63" fmla="*/ 117 h 144"/>
                  <a:gd name="T64" fmla="*/ 271 w 326"/>
                  <a:gd name="T65" fmla="*/ 106 h 144"/>
                  <a:gd name="T66" fmla="*/ 270 w 326"/>
                  <a:gd name="T67" fmla="*/ 100 h 144"/>
                  <a:gd name="T68" fmla="*/ 272 w 326"/>
                  <a:gd name="T69" fmla="*/ 97 h 144"/>
                  <a:gd name="T70" fmla="*/ 278 w 326"/>
                  <a:gd name="T71" fmla="*/ 100 h 144"/>
                  <a:gd name="T72" fmla="*/ 281 w 326"/>
                  <a:gd name="T73" fmla="*/ 95 h 144"/>
                  <a:gd name="T74" fmla="*/ 285 w 326"/>
                  <a:gd name="T75" fmla="*/ 95 h 144"/>
                  <a:gd name="T76" fmla="*/ 296 w 326"/>
                  <a:gd name="T77" fmla="*/ 91 h 144"/>
                  <a:gd name="T78" fmla="*/ 301 w 326"/>
                  <a:gd name="T79" fmla="*/ 87 h 144"/>
                  <a:gd name="T80" fmla="*/ 308 w 326"/>
                  <a:gd name="T81" fmla="*/ 81 h 144"/>
                  <a:gd name="T82" fmla="*/ 308 w 326"/>
                  <a:gd name="T83" fmla="*/ 75 h 144"/>
                  <a:gd name="T84" fmla="*/ 301 w 326"/>
                  <a:gd name="T85" fmla="*/ 78 h 144"/>
                  <a:gd name="T86" fmla="*/ 291 w 326"/>
                  <a:gd name="T87" fmla="*/ 83 h 144"/>
                  <a:gd name="T88" fmla="*/ 283 w 326"/>
                  <a:gd name="T89" fmla="*/ 77 h 144"/>
                  <a:gd name="T90" fmla="*/ 288 w 326"/>
                  <a:gd name="T91" fmla="*/ 77 h 144"/>
                  <a:gd name="T92" fmla="*/ 296 w 326"/>
                  <a:gd name="T93" fmla="*/ 73 h 144"/>
                  <a:gd name="T94" fmla="*/ 297 w 326"/>
                  <a:gd name="T95" fmla="*/ 68 h 144"/>
                  <a:gd name="T96" fmla="*/ 296 w 326"/>
                  <a:gd name="T97" fmla="*/ 64 h 144"/>
                  <a:gd name="T98" fmla="*/ 280 w 326"/>
                  <a:gd name="T99" fmla="*/ 58 h 144"/>
                  <a:gd name="T100" fmla="*/ 290 w 326"/>
                  <a:gd name="T101" fmla="*/ 57 h 144"/>
                  <a:gd name="T102" fmla="*/ 294 w 326"/>
                  <a:gd name="T103" fmla="*/ 55 h 144"/>
                  <a:gd name="T104" fmla="*/ 294 w 326"/>
                  <a:gd name="T105" fmla="*/ 51 h 144"/>
                  <a:gd name="T106" fmla="*/ 300 w 326"/>
                  <a:gd name="T107" fmla="*/ 58 h 144"/>
                  <a:gd name="T108" fmla="*/ 306 w 326"/>
                  <a:gd name="T109" fmla="*/ 58 h 144"/>
                  <a:gd name="T110" fmla="*/ 317 w 326"/>
                  <a:gd name="T111" fmla="*/ 57 h 144"/>
                  <a:gd name="T112" fmla="*/ 319 w 326"/>
                  <a:gd name="T113" fmla="*/ 48 h 144"/>
                  <a:gd name="T114" fmla="*/ 322 w 326"/>
                  <a:gd name="T115" fmla="*/ 42 h 144"/>
                  <a:gd name="T116" fmla="*/ 325 w 326"/>
                  <a:gd name="T117" fmla="*/ 3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6" h="144">
                    <a:moveTo>
                      <a:pt x="324" y="34"/>
                    </a:moveTo>
                    <a:cubicBezTo>
                      <a:pt x="322" y="31"/>
                      <a:pt x="322" y="31"/>
                      <a:pt x="322" y="31"/>
                    </a:cubicBezTo>
                    <a:cubicBezTo>
                      <a:pt x="320" y="28"/>
                      <a:pt x="320" y="28"/>
                      <a:pt x="320" y="28"/>
                    </a:cubicBezTo>
                    <a:cubicBezTo>
                      <a:pt x="317" y="28"/>
                      <a:pt x="317" y="28"/>
                      <a:pt x="317" y="28"/>
                    </a:cubicBezTo>
                    <a:cubicBezTo>
                      <a:pt x="316" y="29"/>
                      <a:pt x="316" y="29"/>
                      <a:pt x="316" y="29"/>
                    </a:cubicBezTo>
                    <a:cubicBezTo>
                      <a:pt x="315" y="38"/>
                      <a:pt x="315" y="38"/>
                      <a:pt x="315" y="38"/>
                    </a:cubicBezTo>
                    <a:cubicBezTo>
                      <a:pt x="315" y="40"/>
                      <a:pt x="315" y="40"/>
                      <a:pt x="315" y="40"/>
                    </a:cubicBezTo>
                    <a:cubicBezTo>
                      <a:pt x="312" y="38"/>
                      <a:pt x="312" y="38"/>
                      <a:pt x="312" y="38"/>
                    </a:cubicBezTo>
                    <a:cubicBezTo>
                      <a:pt x="311" y="32"/>
                      <a:pt x="311" y="32"/>
                      <a:pt x="311" y="32"/>
                    </a:cubicBezTo>
                    <a:cubicBezTo>
                      <a:pt x="309" y="28"/>
                      <a:pt x="309" y="28"/>
                      <a:pt x="309" y="28"/>
                    </a:cubicBezTo>
                    <a:cubicBezTo>
                      <a:pt x="306" y="27"/>
                      <a:pt x="306" y="27"/>
                      <a:pt x="306" y="27"/>
                    </a:cubicBezTo>
                    <a:cubicBezTo>
                      <a:pt x="300" y="30"/>
                      <a:pt x="300" y="30"/>
                      <a:pt x="300" y="30"/>
                    </a:cubicBezTo>
                    <a:cubicBezTo>
                      <a:pt x="298" y="30"/>
                      <a:pt x="298" y="30"/>
                      <a:pt x="298" y="30"/>
                    </a:cubicBezTo>
                    <a:cubicBezTo>
                      <a:pt x="292" y="32"/>
                      <a:pt x="292" y="32"/>
                      <a:pt x="292" y="32"/>
                    </a:cubicBezTo>
                    <a:cubicBezTo>
                      <a:pt x="289" y="35"/>
                      <a:pt x="289" y="35"/>
                      <a:pt x="289" y="35"/>
                    </a:cubicBezTo>
                    <a:cubicBezTo>
                      <a:pt x="286" y="39"/>
                      <a:pt x="286" y="39"/>
                      <a:pt x="286" y="39"/>
                    </a:cubicBezTo>
                    <a:cubicBezTo>
                      <a:pt x="285" y="37"/>
                      <a:pt x="285" y="37"/>
                      <a:pt x="285" y="37"/>
                    </a:cubicBezTo>
                    <a:cubicBezTo>
                      <a:pt x="285" y="32"/>
                      <a:pt x="285" y="32"/>
                      <a:pt x="285" y="32"/>
                    </a:cubicBezTo>
                    <a:cubicBezTo>
                      <a:pt x="285" y="30"/>
                      <a:pt x="285" y="30"/>
                      <a:pt x="285" y="30"/>
                    </a:cubicBezTo>
                    <a:cubicBezTo>
                      <a:pt x="283" y="27"/>
                      <a:pt x="283" y="27"/>
                      <a:pt x="283" y="27"/>
                    </a:cubicBezTo>
                    <a:cubicBezTo>
                      <a:pt x="282" y="25"/>
                      <a:pt x="282" y="25"/>
                      <a:pt x="282" y="25"/>
                    </a:cubicBezTo>
                    <a:cubicBezTo>
                      <a:pt x="281" y="23"/>
                      <a:pt x="281" y="23"/>
                      <a:pt x="281" y="23"/>
                    </a:cubicBezTo>
                    <a:cubicBezTo>
                      <a:pt x="281" y="20"/>
                      <a:pt x="281" y="20"/>
                      <a:pt x="281" y="20"/>
                    </a:cubicBezTo>
                    <a:cubicBezTo>
                      <a:pt x="281" y="18"/>
                      <a:pt x="281" y="18"/>
                      <a:pt x="281" y="18"/>
                    </a:cubicBezTo>
                    <a:cubicBezTo>
                      <a:pt x="283" y="16"/>
                      <a:pt x="283" y="16"/>
                      <a:pt x="283" y="16"/>
                    </a:cubicBezTo>
                    <a:cubicBezTo>
                      <a:pt x="283" y="16"/>
                      <a:pt x="283" y="16"/>
                      <a:pt x="283" y="16"/>
                    </a:cubicBezTo>
                    <a:cubicBezTo>
                      <a:pt x="284" y="20"/>
                      <a:pt x="284" y="20"/>
                      <a:pt x="284" y="20"/>
                    </a:cubicBezTo>
                    <a:cubicBezTo>
                      <a:pt x="285" y="26"/>
                      <a:pt x="285" y="26"/>
                      <a:pt x="285" y="26"/>
                    </a:cubicBezTo>
                    <a:cubicBezTo>
                      <a:pt x="287" y="31"/>
                      <a:pt x="287" y="31"/>
                      <a:pt x="287" y="31"/>
                    </a:cubicBezTo>
                    <a:cubicBezTo>
                      <a:pt x="290" y="29"/>
                      <a:pt x="290" y="29"/>
                      <a:pt x="290" y="29"/>
                    </a:cubicBezTo>
                    <a:cubicBezTo>
                      <a:pt x="291" y="28"/>
                      <a:pt x="291" y="28"/>
                      <a:pt x="291" y="28"/>
                    </a:cubicBezTo>
                    <a:cubicBezTo>
                      <a:pt x="294" y="26"/>
                      <a:pt x="294" y="26"/>
                      <a:pt x="294" y="26"/>
                    </a:cubicBezTo>
                    <a:cubicBezTo>
                      <a:pt x="295" y="26"/>
                      <a:pt x="295" y="26"/>
                      <a:pt x="295" y="26"/>
                    </a:cubicBezTo>
                    <a:cubicBezTo>
                      <a:pt x="299" y="24"/>
                      <a:pt x="299" y="24"/>
                      <a:pt x="299" y="24"/>
                    </a:cubicBezTo>
                    <a:cubicBezTo>
                      <a:pt x="300" y="22"/>
                      <a:pt x="300" y="22"/>
                      <a:pt x="300" y="22"/>
                    </a:cubicBezTo>
                    <a:cubicBezTo>
                      <a:pt x="305" y="22"/>
                      <a:pt x="305" y="22"/>
                      <a:pt x="305" y="22"/>
                    </a:cubicBezTo>
                    <a:cubicBezTo>
                      <a:pt x="306" y="19"/>
                      <a:pt x="306" y="19"/>
                      <a:pt x="306" y="19"/>
                    </a:cubicBezTo>
                    <a:cubicBezTo>
                      <a:pt x="307" y="18"/>
                      <a:pt x="307" y="18"/>
                      <a:pt x="307" y="18"/>
                    </a:cubicBezTo>
                    <a:cubicBezTo>
                      <a:pt x="307" y="18"/>
                      <a:pt x="306" y="17"/>
                      <a:pt x="306" y="16"/>
                    </a:cubicBezTo>
                    <a:cubicBezTo>
                      <a:pt x="305" y="16"/>
                      <a:pt x="305" y="16"/>
                      <a:pt x="305" y="16"/>
                    </a:cubicBezTo>
                    <a:cubicBezTo>
                      <a:pt x="303" y="13"/>
                      <a:pt x="303" y="13"/>
                      <a:pt x="303" y="13"/>
                    </a:cubicBezTo>
                    <a:cubicBezTo>
                      <a:pt x="303" y="12"/>
                      <a:pt x="303" y="12"/>
                      <a:pt x="303" y="12"/>
                    </a:cubicBezTo>
                    <a:cubicBezTo>
                      <a:pt x="304" y="12"/>
                      <a:pt x="304" y="12"/>
                      <a:pt x="304" y="12"/>
                    </a:cubicBezTo>
                    <a:cubicBezTo>
                      <a:pt x="309" y="14"/>
                      <a:pt x="309" y="14"/>
                      <a:pt x="309" y="14"/>
                    </a:cubicBezTo>
                    <a:cubicBezTo>
                      <a:pt x="312" y="14"/>
                      <a:pt x="312" y="14"/>
                      <a:pt x="312" y="14"/>
                    </a:cubicBezTo>
                    <a:cubicBezTo>
                      <a:pt x="312" y="11"/>
                      <a:pt x="312" y="11"/>
                      <a:pt x="312" y="11"/>
                    </a:cubicBezTo>
                    <a:cubicBezTo>
                      <a:pt x="309" y="7"/>
                      <a:pt x="309" y="7"/>
                      <a:pt x="309" y="7"/>
                    </a:cubicBezTo>
                    <a:cubicBezTo>
                      <a:pt x="308" y="4"/>
                      <a:pt x="308" y="4"/>
                      <a:pt x="308" y="4"/>
                    </a:cubicBezTo>
                    <a:cubicBezTo>
                      <a:pt x="305" y="0"/>
                      <a:pt x="305" y="0"/>
                      <a:pt x="305" y="0"/>
                    </a:cubicBezTo>
                    <a:cubicBezTo>
                      <a:pt x="218" y="18"/>
                      <a:pt x="218" y="18"/>
                      <a:pt x="218" y="18"/>
                    </a:cubicBezTo>
                    <a:cubicBezTo>
                      <a:pt x="155" y="28"/>
                      <a:pt x="155" y="28"/>
                      <a:pt x="155" y="28"/>
                    </a:cubicBezTo>
                    <a:cubicBezTo>
                      <a:pt x="94" y="35"/>
                      <a:pt x="94" y="35"/>
                      <a:pt x="94" y="35"/>
                    </a:cubicBezTo>
                    <a:cubicBezTo>
                      <a:pt x="94" y="47"/>
                      <a:pt x="94" y="47"/>
                      <a:pt x="94" y="47"/>
                    </a:cubicBezTo>
                    <a:cubicBezTo>
                      <a:pt x="93" y="47"/>
                      <a:pt x="93" y="47"/>
                      <a:pt x="93" y="47"/>
                    </a:cubicBezTo>
                    <a:cubicBezTo>
                      <a:pt x="89" y="49"/>
                      <a:pt x="89" y="49"/>
                      <a:pt x="89" y="49"/>
                    </a:cubicBezTo>
                    <a:cubicBezTo>
                      <a:pt x="86" y="54"/>
                      <a:pt x="86" y="54"/>
                      <a:pt x="86" y="54"/>
                    </a:cubicBezTo>
                    <a:cubicBezTo>
                      <a:pt x="85" y="58"/>
                      <a:pt x="85" y="58"/>
                      <a:pt x="85" y="58"/>
                    </a:cubicBezTo>
                    <a:cubicBezTo>
                      <a:pt x="74" y="60"/>
                      <a:pt x="74" y="60"/>
                      <a:pt x="74" y="60"/>
                    </a:cubicBezTo>
                    <a:cubicBezTo>
                      <a:pt x="69" y="66"/>
                      <a:pt x="69" y="66"/>
                      <a:pt x="69" y="66"/>
                    </a:cubicBezTo>
                    <a:cubicBezTo>
                      <a:pt x="65" y="70"/>
                      <a:pt x="65" y="70"/>
                      <a:pt x="65" y="70"/>
                    </a:cubicBezTo>
                    <a:cubicBezTo>
                      <a:pt x="62" y="66"/>
                      <a:pt x="62" y="66"/>
                      <a:pt x="62" y="66"/>
                    </a:cubicBezTo>
                    <a:cubicBezTo>
                      <a:pt x="59" y="66"/>
                      <a:pt x="59" y="66"/>
                      <a:pt x="59" y="66"/>
                    </a:cubicBezTo>
                    <a:cubicBezTo>
                      <a:pt x="55" y="72"/>
                      <a:pt x="55" y="72"/>
                      <a:pt x="55" y="72"/>
                    </a:cubicBezTo>
                    <a:cubicBezTo>
                      <a:pt x="53" y="76"/>
                      <a:pt x="53" y="76"/>
                      <a:pt x="53" y="76"/>
                    </a:cubicBezTo>
                    <a:cubicBezTo>
                      <a:pt x="48" y="79"/>
                      <a:pt x="48" y="79"/>
                      <a:pt x="48" y="79"/>
                    </a:cubicBezTo>
                    <a:cubicBezTo>
                      <a:pt x="14" y="99"/>
                      <a:pt x="14" y="99"/>
                      <a:pt x="14" y="99"/>
                    </a:cubicBezTo>
                    <a:cubicBezTo>
                      <a:pt x="11" y="103"/>
                      <a:pt x="11" y="103"/>
                      <a:pt x="11" y="103"/>
                    </a:cubicBezTo>
                    <a:cubicBezTo>
                      <a:pt x="12" y="107"/>
                      <a:pt x="12" y="107"/>
                      <a:pt x="12" y="107"/>
                    </a:cubicBezTo>
                    <a:cubicBezTo>
                      <a:pt x="8" y="110"/>
                      <a:pt x="8" y="110"/>
                      <a:pt x="8" y="110"/>
                    </a:cubicBezTo>
                    <a:cubicBezTo>
                      <a:pt x="5" y="110"/>
                      <a:pt x="5" y="110"/>
                      <a:pt x="5" y="110"/>
                    </a:cubicBezTo>
                    <a:cubicBezTo>
                      <a:pt x="1" y="114"/>
                      <a:pt x="1" y="114"/>
                      <a:pt x="1" y="114"/>
                    </a:cubicBezTo>
                    <a:cubicBezTo>
                      <a:pt x="1" y="117"/>
                      <a:pt x="1" y="117"/>
                      <a:pt x="1" y="117"/>
                    </a:cubicBezTo>
                    <a:cubicBezTo>
                      <a:pt x="0" y="123"/>
                      <a:pt x="0" y="123"/>
                      <a:pt x="0" y="123"/>
                    </a:cubicBezTo>
                    <a:cubicBezTo>
                      <a:pt x="0" y="124"/>
                      <a:pt x="0" y="124"/>
                      <a:pt x="0" y="124"/>
                    </a:cubicBezTo>
                    <a:cubicBezTo>
                      <a:pt x="0" y="124"/>
                      <a:pt x="0" y="124"/>
                      <a:pt x="0" y="124"/>
                    </a:cubicBezTo>
                    <a:cubicBezTo>
                      <a:pt x="56" y="118"/>
                      <a:pt x="56" y="118"/>
                      <a:pt x="56" y="118"/>
                    </a:cubicBezTo>
                    <a:cubicBezTo>
                      <a:pt x="73" y="105"/>
                      <a:pt x="73" y="105"/>
                      <a:pt x="73" y="105"/>
                    </a:cubicBezTo>
                    <a:cubicBezTo>
                      <a:pt x="83" y="104"/>
                      <a:pt x="83" y="104"/>
                      <a:pt x="83" y="104"/>
                    </a:cubicBezTo>
                    <a:cubicBezTo>
                      <a:pt x="90" y="104"/>
                      <a:pt x="90" y="104"/>
                      <a:pt x="90" y="104"/>
                    </a:cubicBezTo>
                    <a:cubicBezTo>
                      <a:pt x="102" y="106"/>
                      <a:pt x="102" y="106"/>
                      <a:pt x="102" y="106"/>
                    </a:cubicBezTo>
                    <a:cubicBezTo>
                      <a:pt x="108" y="105"/>
                      <a:pt x="108" y="105"/>
                      <a:pt x="108" y="105"/>
                    </a:cubicBezTo>
                    <a:cubicBezTo>
                      <a:pt x="111" y="104"/>
                      <a:pt x="111" y="104"/>
                      <a:pt x="111" y="104"/>
                    </a:cubicBezTo>
                    <a:cubicBezTo>
                      <a:pt x="116" y="101"/>
                      <a:pt x="116" y="101"/>
                      <a:pt x="116" y="101"/>
                    </a:cubicBezTo>
                    <a:cubicBezTo>
                      <a:pt x="123" y="100"/>
                      <a:pt x="123" y="100"/>
                      <a:pt x="123" y="100"/>
                    </a:cubicBezTo>
                    <a:cubicBezTo>
                      <a:pt x="132" y="101"/>
                      <a:pt x="132" y="101"/>
                      <a:pt x="132" y="101"/>
                    </a:cubicBezTo>
                    <a:cubicBezTo>
                      <a:pt x="138" y="104"/>
                      <a:pt x="138" y="104"/>
                      <a:pt x="138" y="104"/>
                    </a:cubicBezTo>
                    <a:cubicBezTo>
                      <a:pt x="142" y="114"/>
                      <a:pt x="142" y="114"/>
                      <a:pt x="142" y="114"/>
                    </a:cubicBezTo>
                    <a:cubicBezTo>
                      <a:pt x="182" y="106"/>
                      <a:pt x="182" y="106"/>
                      <a:pt x="182" y="106"/>
                    </a:cubicBezTo>
                    <a:cubicBezTo>
                      <a:pt x="234" y="144"/>
                      <a:pt x="234" y="144"/>
                      <a:pt x="234" y="144"/>
                    </a:cubicBezTo>
                    <a:cubicBezTo>
                      <a:pt x="243" y="140"/>
                      <a:pt x="243" y="140"/>
                      <a:pt x="243" y="140"/>
                    </a:cubicBezTo>
                    <a:cubicBezTo>
                      <a:pt x="245" y="140"/>
                      <a:pt x="245" y="140"/>
                      <a:pt x="245" y="140"/>
                    </a:cubicBezTo>
                    <a:cubicBezTo>
                      <a:pt x="254" y="139"/>
                      <a:pt x="254" y="139"/>
                      <a:pt x="254" y="139"/>
                    </a:cubicBezTo>
                    <a:cubicBezTo>
                      <a:pt x="256" y="136"/>
                      <a:pt x="256" y="136"/>
                      <a:pt x="256" y="136"/>
                    </a:cubicBezTo>
                    <a:cubicBezTo>
                      <a:pt x="259" y="133"/>
                      <a:pt x="259" y="133"/>
                      <a:pt x="259" y="133"/>
                    </a:cubicBezTo>
                    <a:cubicBezTo>
                      <a:pt x="260" y="124"/>
                      <a:pt x="260" y="124"/>
                      <a:pt x="260" y="124"/>
                    </a:cubicBezTo>
                    <a:cubicBezTo>
                      <a:pt x="263" y="117"/>
                      <a:pt x="263" y="117"/>
                      <a:pt x="263" y="117"/>
                    </a:cubicBezTo>
                    <a:cubicBezTo>
                      <a:pt x="267" y="111"/>
                      <a:pt x="267" y="111"/>
                      <a:pt x="267" y="111"/>
                    </a:cubicBezTo>
                    <a:cubicBezTo>
                      <a:pt x="271" y="108"/>
                      <a:pt x="271" y="108"/>
                      <a:pt x="271" y="108"/>
                    </a:cubicBezTo>
                    <a:cubicBezTo>
                      <a:pt x="271" y="106"/>
                      <a:pt x="271" y="106"/>
                      <a:pt x="271" y="106"/>
                    </a:cubicBezTo>
                    <a:cubicBezTo>
                      <a:pt x="270" y="103"/>
                      <a:pt x="270" y="103"/>
                      <a:pt x="270" y="103"/>
                    </a:cubicBezTo>
                    <a:cubicBezTo>
                      <a:pt x="269" y="101"/>
                      <a:pt x="269" y="101"/>
                      <a:pt x="269" y="101"/>
                    </a:cubicBezTo>
                    <a:cubicBezTo>
                      <a:pt x="270" y="100"/>
                      <a:pt x="270" y="100"/>
                      <a:pt x="270" y="100"/>
                    </a:cubicBezTo>
                    <a:cubicBezTo>
                      <a:pt x="270" y="98"/>
                      <a:pt x="270" y="98"/>
                      <a:pt x="270" y="98"/>
                    </a:cubicBezTo>
                    <a:cubicBezTo>
                      <a:pt x="271" y="97"/>
                      <a:pt x="271" y="97"/>
                      <a:pt x="271" y="97"/>
                    </a:cubicBezTo>
                    <a:cubicBezTo>
                      <a:pt x="272" y="97"/>
                      <a:pt x="272" y="97"/>
                      <a:pt x="272" y="97"/>
                    </a:cubicBezTo>
                    <a:cubicBezTo>
                      <a:pt x="273" y="98"/>
                      <a:pt x="273" y="98"/>
                      <a:pt x="273" y="98"/>
                    </a:cubicBezTo>
                    <a:cubicBezTo>
                      <a:pt x="274" y="102"/>
                      <a:pt x="274" y="102"/>
                      <a:pt x="274" y="102"/>
                    </a:cubicBezTo>
                    <a:cubicBezTo>
                      <a:pt x="278" y="100"/>
                      <a:pt x="278" y="100"/>
                      <a:pt x="278" y="100"/>
                    </a:cubicBezTo>
                    <a:cubicBezTo>
                      <a:pt x="281" y="99"/>
                      <a:pt x="281" y="99"/>
                      <a:pt x="281" y="99"/>
                    </a:cubicBezTo>
                    <a:cubicBezTo>
                      <a:pt x="281" y="97"/>
                      <a:pt x="281" y="97"/>
                      <a:pt x="281" y="97"/>
                    </a:cubicBezTo>
                    <a:cubicBezTo>
                      <a:pt x="281" y="95"/>
                      <a:pt x="281" y="95"/>
                      <a:pt x="281" y="95"/>
                    </a:cubicBezTo>
                    <a:cubicBezTo>
                      <a:pt x="283" y="94"/>
                      <a:pt x="283" y="94"/>
                      <a:pt x="283" y="94"/>
                    </a:cubicBezTo>
                    <a:cubicBezTo>
                      <a:pt x="283" y="93"/>
                      <a:pt x="283" y="93"/>
                      <a:pt x="283" y="93"/>
                    </a:cubicBezTo>
                    <a:cubicBezTo>
                      <a:pt x="285" y="95"/>
                      <a:pt x="285" y="95"/>
                      <a:pt x="285" y="95"/>
                    </a:cubicBezTo>
                    <a:cubicBezTo>
                      <a:pt x="290" y="93"/>
                      <a:pt x="290" y="93"/>
                      <a:pt x="290" y="93"/>
                    </a:cubicBezTo>
                    <a:cubicBezTo>
                      <a:pt x="294" y="91"/>
                      <a:pt x="294" y="91"/>
                      <a:pt x="294" y="91"/>
                    </a:cubicBezTo>
                    <a:cubicBezTo>
                      <a:pt x="296" y="91"/>
                      <a:pt x="296" y="91"/>
                      <a:pt x="296" y="91"/>
                    </a:cubicBezTo>
                    <a:cubicBezTo>
                      <a:pt x="299" y="89"/>
                      <a:pt x="299" y="89"/>
                      <a:pt x="299" y="89"/>
                    </a:cubicBezTo>
                    <a:cubicBezTo>
                      <a:pt x="301" y="88"/>
                      <a:pt x="301" y="88"/>
                      <a:pt x="301" y="88"/>
                    </a:cubicBezTo>
                    <a:cubicBezTo>
                      <a:pt x="301" y="87"/>
                      <a:pt x="301" y="87"/>
                      <a:pt x="301" y="87"/>
                    </a:cubicBezTo>
                    <a:cubicBezTo>
                      <a:pt x="305" y="90"/>
                      <a:pt x="305" y="90"/>
                      <a:pt x="305" y="90"/>
                    </a:cubicBezTo>
                    <a:cubicBezTo>
                      <a:pt x="307" y="86"/>
                      <a:pt x="307" y="86"/>
                      <a:pt x="307" y="86"/>
                    </a:cubicBezTo>
                    <a:cubicBezTo>
                      <a:pt x="308" y="81"/>
                      <a:pt x="308" y="81"/>
                      <a:pt x="308" y="81"/>
                    </a:cubicBezTo>
                    <a:cubicBezTo>
                      <a:pt x="309" y="79"/>
                      <a:pt x="309" y="79"/>
                      <a:pt x="309" y="79"/>
                    </a:cubicBezTo>
                    <a:cubicBezTo>
                      <a:pt x="310" y="77"/>
                      <a:pt x="310" y="77"/>
                      <a:pt x="310" y="77"/>
                    </a:cubicBezTo>
                    <a:cubicBezTo>
                      <a:pt x="310" y="77"/>
                      <a:pt x="309" y="74"/>
                      <a:pt x="308" y="75"/>
                    </a:cubicBezTo>
                    <a:cubicBezTo>
                      <a:pt x="307" y="75"/>
                      <a:pt x="304" y="76"/>
                      <a:pt x="304" y="76"/>
                    </a:cubicBezTo>
                    <a:cubicBezTo>
                      <a:pt x="303" y="78"/>
                      <a:pt x="303" y="78"/>
                      <a:pt x="303" y="78"/>
                    </a:cubicBezTo>
                    <a:cubicBezTo>
                      <a:pt x="301" y="78"/>
                      <a:pt x="301" y="78"/>
                      <a:pt x="301" y="78"/>
                    </a:cubicBezTo>
                    <a:cubicBezTo>
                      <a:pt x="299" y="80"/>
                      <a:pt x="299" y="80"/>
                      <a:pt x="299" y="80"/>
                    </a:cubicBezTo>
                    <a:cubicBezTo>
                      <a:pt x="294" y="83"/>
                      <a:pt x="294" y="83"/>
                      <a:pt x="294" y="83"/>
                    </a:cubicBezTo>
                    <a:cubicBezTo>
                      <a:pt x="291" y="83"/>
                      <a:pt x="291" y="83"/>
                      <a:pt x="291" y="83"/>
                    </a:cubicBezTo>
                    <a:cubicBezTo>
                      <a:pt x="283" y="81"/>
                      <a:pt x="283" y="81"/>
                      <a:pt x="283" y="81"/>
                    </a:cubicBezTo>
                    <a:cubicBezTo>
                      <a:pt x="283" y="79"/>
                      <a:pt x="283" y="79"/>
                      <a:pt x="283" y="79"/>
                    </a:cubicBezTo>
                    <a:cubicBezTo>
                      <a:pt x="283" y="77"/>
                      <a:pt x="283" y="77"/>
                      <a:pt x="283" y="77"/>
                    </a:cubicBezTo>
                    <a:cubicBezTo>
                      <a:pt x="284" y="76"/>
                      <a:pt x="284" y="76"/>
                      <a:pt x="284" y="76"/>
                    </a:cubicBezTo>
                    <a:cubicBezTo>
                      <a:pt x="286" y="76"/>
                      <a:pt x="286" y="76"/>
                      <a:pt x="286" y="76"/>
                    </a:cubicBezTo>
                    <a:cubicBezTo>
                      <a:pt x="288" y="77"/>
                      <a:pt x="288" y="77"/>
                      <a:pt x="288" y="77"/>
                    </a:cubicBezTo>
                    <a:cubicBezTo>
                      <a:pt x="293" y="77"/>
                      <a:pt x="293" y="77"/>
                      <a:pt x="293" y="77"/>
                    </a:cubicBezTo>
                    <a:cubicBezTo>
                      <a:pt x="296" y="75"/>
                      <a:pt x="296" y="75"/>
                      <a:pt x="296" y="75"/>
                    </a:cubicBezTo>
                    <a:cubicBezTo>
                      <a:pt x="296" y="73"/>
                      <a:pt x="296" y="73"/>
                      <a:pt x="296" y="73"/>
                    </a:cubicBezTo>
                    <a:cubicBezTo>
                      <a:pt x="295" y="71"/>
                      <a:pt x="295" y="71"/>
                      <a:pt x="295" y="71"/>
                    </a:cubicBezTo>
                    <a:cubicBezTo>
                      <a:pt x="296" y="68"/>
                      <a:pt x="296" y="68"/>
                      <a:pt x="296" y="68"/>
                    </a:cubicBezTo>
                    <a:cubicBezTo>
                      <a:pt x="297" y="68"/>
                      <a:pt x="297" y="68"/>
                      <a:pt x="297" y="68"/>
                    </a:cubicBezTo>
                    <a:cubicBezTo>
                      <a:pt x="299" y="66"/>
                      <a:pt x="299" y="66"/>
                      <a:pt x="299" y="66"/>
                    </a:cubicBezTo>
                    <a:cubicBezTo>
                      <a:pt x="299" y="64"/>
                      <a:pt x="299" y="64"/>
                      <a:pt x="299" y="64"/>
                    </a:cubicBezTo>
                    <a:cubicBezTo>
                      <a:pt x="296" y="64"/>
                      <a:pt x="296" y="64"/>
                      <a:pt x="296" y="64"/>
                    </a:cubicBezTo>
                    <a:cubicBezTo>
                      <a:pt x="290" y="61"/>
                      <a:pt x="290" y="61"/>
                      <a:pt x="290" y="61"/>
                    </a:cubicBezTo>
                    <a:cubicBezTo>
                      <a:pt x="283" y="60"/>
                      <a:pt x="283" y="60"/>
                      <a:pt x="283" y="60"/>
                    </a:cubicBezTo>
                    <a:cubicBezTo>
                      <a:pt x="280" y="58"/>
                      <a:pt x="280" y="58"/>
                      <a:pt x="280" y="58"/>
                    </a:cubicBezTo>
                    <a:cubicBezTo>
                      <a:pt x="280" y="57"/>
                      <a:pt x="280" y="57"/>
                      <a:pt x="280" y="57"/>
                    </a:cubicBezTo>
                    <a:cubicBezTo>
                      <a:pt x="284" y="57"/>
                      <a:pt x="284" y="57"/>
                      <a:pt x="284" y="57"/>
                    </a:cubicBezTo>
                    <a:cubicBezTo>
                      <a:pt x="290" y="57"/>
                      <a:pt x="290" y="57"/>
                      <a:pt x="290" y="57"/>
                    </a:cubicBezTo>
                    <a:cubicBezTo>
                      <a:pt x="294" y="59"/>
                      <a:pt x="294" y="59"/>
                      <a:pt x="294" y="59"/>
                    </a:cubicBezTo>
                    <a:cubicBezTo>
                      <a:pt x="295" y="57"/>
                      <a:pt x="295" y="57"/>
                      <a:pt x="295" y="57"/>
                    </a:cubicBezTo>
                    <a:cubicBezTo>
                      <a:pt x="294" y="55"/>
                      <a:pt x="294" y="55"/>
                      <a:pt x="294" y="55"/>
                    </a:cubicBezTo>
                    <a:cubicBezTo>
                      <a:pt x="293" y="54"/>
                      <a:pt x="293" y="54"/>
                      <a:pt x="293" y="54"/>
                    </a:cubicBezTo>
                    <a:cubicBezTo>
                      <a:pt x="292" y="52"/>
                      <a:pt x="292" y="52"/>
                      <a:pt x="292" y="52"/>
                    </a:cubicBezTo>
                    <a:cubicBezTo>
                      <a:pt x="294" y="51"/>
                      <a:pt x="294" y="51"/>
                      <a:pt x="294" y="51"/>
                    </a:cubicBezTo>
                    <a:cubicBezTo>
                      <a:pt x="297" y="51"/>
                      <a:pt x="297" y="51"/>
                      <a:pt x="297" y="51"/>
                    </a:cubicBezTo>
                    <a:cubicBezTo>
                      <a:pt x="298" y="56"/>
                      <a:pt x="298" y="56"/>
                      <a:pt x="298" y="56"/>
                    </a:cubicBezTo>
                    <a:cubicBezTo>
                      <a:pt x="300" y="58"/>
                      <a:pt x="300" y="58"/>
                      <a:pt x="300" y="58"/>
                    </a:cubicBezTo>
                    <a:cubicBezTo>
                      <a:pt x="303" y="58"/>
                      <a:pt x="303" y="58"/>
                      <a:pt x="303" y="58"/>
                    </a:cubicBezTo>
                    <a:cubicBezTo>
                      <a:pt x="304" y="57"/>
                      <a:pt x="304" y="57"/>
                      <a:pt x="304" y="57"/>
                    </a:cubicBezTo>
                    <a:cubicBezTo>
                      <a:pt x="306" y="58"/>
                      <a:pt x="306" y="58"/>
                      <a:pt x="306" y="58"/>
                    </a:cubicBezTo>
                    <a:cubicBezTo>
                      <a:pt x="310" y="58"/>
                      <a:pt x="310" y="58"/>
                      <a:pt x="310" y="58"/>
                    </a:cubicBezTo>
                    <a:cubicBezTo>
                      <a:pt x="316" y="58"/>
                      <a:pt x="316" y="58"/>
                      <a:pt x="316" y="58"/>
                    </a:cubicBezTo>
                    <a:cubicBezTo>
                      <a:pt x="317" y="57"/>
                      <a:pt x="317" y="57"/>
                      <a:pt x="317" y="57"/>
                    </a:cubicBezTo>
                    <a:cubicBezTo>
                      <a:pt x="317" y="53"/>
                      <a:pt x="317" y="53"/>
                      <a:pt x="317" y="53"/>
                    </a:cubicBezTo>
                    <a:cubicBezTo>
                      <a:pt x="318" y="51"/>
                      <a:pt x="318" y="51"/>
                      <a:pt x="318" y="51"/>
                    </a:cubicBezTo>
                    <a:cubicBezTo>
                      <a:pt x="319" y="48"/>
                      <a:pt x="319" y="48"/>
                      <a:pt x="319" y="48"/>
                    </a:cubicBezTo>
                    <a:cubicBezTo>
                      <a:pt x="319" y="46"/>
                      <a:pt x="319" y="46"/>
                      <a:pt x="319" y="46"/>
                    </a:cubicBezTo>
                    <a:cubicBezTo>
                      <a:pt x="320" y="42"/>
                      <a:pt x="320" y="42"/>
                      <a:pt x="320" y="42"/>
                    </a:cubicBezTo>
                    <a:cubicBezTo>
                      <a:pt x="322" y="42"/>
                      <a:pt x="322" y="42"/>
                      <a:pt x="322" y="42"/>
                    </a:cubicBezTo>
                    <a:cubicBezTo>
                      <a:pt x="323" y="44"/>
                      <a:pt x="323" y="44"/>
                      <a:pt x="323" y="44"/>
                    </a:cubicBezTo>
                    <a:cubicBezTo>
                      <a:pt x="325" y="42"/>
                      <a:pt x="325" y="42"/>
                      <a:pt x="325" y="42"/>
                    </a:cubicBezTo>
                    <a:cubicBezTo>
                      <a:pt x="325" y="39"/>
                      <a:pt x="325" y="39"/>
                      <a:pt x="325" y="39"/>
                    </a:cubicBezTo>
                    <a:cubicBezTo>
                      <a:pt x="326" y="37"/>
                      <a:pt x="326" y="37"/>
                      <a:pt x="326" y="37"/>
                    </a:cubicBezTo>
                    <a:lnTo>
                      <a:pt x="324" y="34"/>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38" name="Freeform 38">
                <a:extLst>
                  <a:ext uri="{FF2B5EF4-FFF2-40B4-BE49-F238E27FC236}">
                    <a16:creationId xmlns:a16="http://schemas.microsoft.com/office/drawing/2014/main" id="{D64A630B-1801-8E4E-ABF3-85271A938DA5}"/>
                  </a:ext>
                </a:extLst>
              </p:cNvPr>
              <p:cNvSpPr>
                <a:spLocks/>
              </p:cNvSpPr>
              <p:nvPr/>
            </p:nvSpPr>
            <p:spPr bwMode="auto">
              <a:xfrm>
                <a:off x="7274749" y="2775308"/>
                <a:ext cx="286695" cy="308620"/>
              </a:xfrm>
              <a:custGeom>
                <a:avLst/>
                <a:gdLst>
                  <a:gd name="T0" fmla="*/ 196 w 201"/>
                  <a:gd name="T1" fmla="*/ 127 h 216"/>
                  <a:gd name="T2" fmla="*/ 195 w 201"/>
                  <a:gd name="T3" fmla="*/ 120 h 216"/>
                  <a:gd name="T4" fmla="*/ 191 w 201"/>
                  <a:gd name="T5" fmla="*/ 115 h 216"/>
                  <a:gd name="T6" fmla="*/ 190 w 201"/>
                  <a:gd name="T7" fmla="*/ 110 h 216"/>
                  <a:gd name="T8" fmla="*/ 187 w 201"/>
                  <a:gd name="T9" fmla="*/ 107 h 216"/>
                  <a:gd name="T10" fmla="*/ 183 w 201"/>
                  <a:gd name="T11" fmla="*/ 106 h 216"/>
                  <a:gd name="T12" fmla="*/ 181 w 201"/>
                  <a:gd name="T13" fmla="*/ 101 h 216"/>
                  <a:gd name="T14" fmla="*/ 179 w 201"/>
                  <a:gd name="T15" fmla="*/ 96 h 216"/>
                  <a:gd name="T16" fmla="*/ 174 w 201"/>
                  <a:gd name="T17" fmla="*/ 89 h 216"/>
                  <a:gd name="T18" fmla="*/ 168 w 201"/>
                  <a:gd name="T19" fmla="*/ 84 h 216"/>
                  <a:gd name="T20" fmla="*/ 158 w 201"/>
                  <a:gd name="T21" fmla="*/ 78 h 216"/>
                  <a:gd name="T22" fmla="*/ 147 w 201"/>
                  <a:gd name="T23" fmla="*/ 63 h 216"/>
                  <a:gd name="T24" fmla="*/ 126 w 201"/>
                  <a:gd name="T25" fmla="*/ 46 h 216"/>
                  <a:gd name="T26" fmla="*/ 116 w 201"/>
                  <a:gd name="T27" fmla="*/ 35 h 216"/>
                  <a:gd name="T28" fmla="*/ 111 w 201"/>
                  <a:gd name="T29" fmla="*/ 27 h 216"/>
                  <a:gd name="T30" fmla="*/ 96 w 201"/>
                  <a:gd name="T31" fmla="*/ 19 h 216"/>
                  <a:gd name="T32" fmla="*/ 92 w 201"/>
                  <a:gd name="T33" fmla="*/ 14 h 216"/>
                  <a:gd name="T34" fmla="*/ 97 w 201"/>
                  <a:gd name="T35" fmla="*/ 8 h 216"/>
                  <a:gd name="T36" fmla="*/ 103 w 201"/>
                  <a:gd name="T37" fmla="*/ 4 h 216"/>
                  <a:gd name="T38" fmla="*/ 104 w 201"/>
                  <a:gd name="T39" fmla="*/ 0 h 216"/>
                  <a:gd name="T40" fmla="*/ 48 w 201"/>
                  <a:gd name="T41" fmla="*/ 6 h 216"/>
                  <a:gd name="T42" fmla="*/ 0 w 201"/>
                  <a:gd name="T43" fmla="*/ 10 h 216"/>
                  <a:gd name="T44" fmla="*/ 11 w 201"/>
                  <a:gd name="T45" fmla="*/ 58 h 216"/>
                  <a:gd name="T46" fmla="*/ 25 w 201"/>
                  <a:gd name="T47" fmla="*/ 107 h 216"/>
                  <a:gd name="T48" fmla="*/ 38 w 201"/>
                  <a:gd name="T49" fmla="*/ 128 h 216"/>
                  <a:gd name="T50" fmla="*/ 39 w 201"/>
                  <a:gd name="T51" fmla="*/ 137 h 216"/>
                  <a:gd name="T52" fmla="*/ 40 w 201"/>
                  <a:gd name="T53" fmla="*/ 144 h 216"/>
                  <a:gd name="T54" fmla="*/ 39 w 201"/>
                  <a:gd name="T55" fmla="*/ 150 h 216"/>
                  <a:gd name="T56" fmla="*/ 35 w 201"/>
                  <a:gd name="T57" fmla="*/ 157 h 216"/>
                  <a:gd name="T58" fmla="*/ 37 w 201"/>
                  <a:gd name="T59" fmla="*/ 172 h 216"/>
                  <a:gd name="T60" fmla="*/ 40 w 201"/>
                  <a:gd name="T61" fmla="*/ 182 h 216"/>
                  <a:gd name="T62" fmla="*/ 37 w 201"/>
                  <a:gd name="T63" fmla="*/ 186 h 216"/>
                  <a:gd name="T64" fmla="*/ 41 w 201"/>
                  <a:gd name="T65" fmla="*/ 193 h 216"/>
                  <a:gd name="T66" fmla="*/ 46 w 201"/>
                  <a:gd name="T67" fmla="*/ 201 h 216"/>
                  <a:gd name="T68" fmla="*/ 160 w 201"/>
                  <a:gd name="T69" fmla="*/ 207 h 216"/>
                  <a:gd name="T70" fmla="*/ 169 w 201"/>
                  <a:gd name="T71" fmla="*/ 216 h 216"/>
                  <a:gd name="T72" fmla="*/ 166 w 201"/>
                  <a:gd name="T73" fmla="*/ 193 h 216"/>
                  <a:gd name="T74" fmla="*/ 183 w 201"/>
                  <a:gd name="T75" fmla="*/ 196 h 216"/>
                  <a:gd name="T76" fmla="*/ 185 w 201"/>
                  <a:gd name="T77" fmla="*/ 189 h 216"/>
                  <a:gd name="T78" fmla="*/ 182 w 201"/>
                  <a:gd name="T79" fmla="*/ 187 h 216"/>
                  <a:gd name="T80" fmla="*/ 180 w 201"/>
                  <a:gd name="T81" fmla="*/ 183 h 216"/>
                  <a:gd name="T82" fmla="*/ 185 w 201"/>
                  <a:gd name="T83" fmla="*/ 183 h 216"/>
                  <a:gd name="T84" fmla="*/ 183 w 201"/>
                  <a:gd name="T85" fmla="*/ 177 h 216"/>
                  <a:gd name="T86" fmla="*/ 188 w 201"/>
                  <a:gd name="T87" fmla="*/ 174 h 216"/>
                  <a:gd name="T88" fmla="*/ 187 w 201"/>
                  <a:gd name="T89" fmla="*/ 168 h 216"/>
                  <a:gd name="T90" fmla="*/ 188 w 201"/>
                  <a:gd name="T91" fmla="*/ 165 h 216"/>
                  <a:gd name="T92" fmla="*/ 189 w 201"/>
                  <a:gd name="T93" fmla="*/ 161 h 216"/>
                  <a:gd name="T94" fmla="*/ 189 w 201"/>
                  <a:gd name="T95" fmla="*/ 151 h 216"/>
                  <a:gd name="T96" fmla="*/ 194 w 201"/>
                  <a:gd name="T97" fmla="*/ 152 h 216"/>
                  <a:gd name="T98" fmla="*/ 193 w 201"/>
                  <a:gd name="T99" fmla="*/ 149 h 216"/>
                  <a:gd name="T100" fmla="*/ 189 w 201"/>
                  <a:gd name="T101" fmla="*/ 144 h 216"/>
                  <a:gd name="T102" fmla="*/ 196 w 201"/>
                  <a:gd name="T103" fmla="*/ 144 h 216"/>
                  <a:gd name="T104" fmla="*/ 193 w 201"/>
                  <a:gd name="T105" fmla="*/ 141 h 216"/>
                  <a:gd name="T106" fmla="*/ 192 w 201"/>
                  <a:gd name="T107" fmla="*/ 137 h 216"/>
                  <a:gd name="T108" fmla="*/ 197 w 201"/>
                  <a:gd name="T109" fmla="*/ 138 h 216"/>
                  <a:gd name="T110" fmla="*/ 199 w 201"/>
                  <a:gd name="T111" fmla="*/ 134 h 216"/>
                  <a:gd name="T112" fmla="*/ 201 w 201"/>
                  <a:gd name="T113" fmla="*/ 130 h 216"/>
                  <a:gd name="T114" fmla="*/ 198 w 201"/>
                  <a:gd name="T115" fmla="*/ 128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1" h="216">
                    <a:moveTo>
                      <a:pt x="198" y="128"/>
                    </a:moveTo>
                    <a:cubicBezTo>
                      <a:pt x="196" y="127"/>
                      <a:pt x="196" y="127"/>
                      <a:pt x="196" y="127"/>
                    </a:cubicBezTo>
                    <a:cubicBezTo>
                      <a:pt x="195" y="124"/>
                      <a:pt x="195" y="124"/>
                      <a:pt x="195" y="124"/>
                    </a:cubicBezTo>
                    <a:cubicBezTo>
                      <a:pt x="195" y="120"/>
                      <a:pt x="195" y="120"/>
                      <a:pt x="195" y="120"/>
                    </a:cubicBezTo>
                    <a:cubicBezTo>
                      <a:pt x="195" y="119"/>
                      <a:pt x="195" y="119"/>
                      <a:pt x="195" y="119"/>
                    </a:cubicBezTo>
                    <a:cubicBezTo>
                      <a:pt x="191" y="115"/>
                      <a:pt x="191" y="115"/>
                      <a:pt x="191" y="115"/>
                    </a:cubicBezTo>
                    <a:cubicBezTo>
                      <a:pt x="190" y="112"/>
                      <a:pt x="190" y="112"/>
                      <a:pt x="190" y="112"/>
                    </a:cubicBezTo>
                    <a:cubicBezTo>
                      <a:pt x="190" y="110"/>
                      <a:pt x="190" y="110"/>
                      <a:pt x="190" y="110"/>
                    </a:cubicBezTo>
                    <a:cubicBezTo>
                      <a:pt x="190" y="109"/>
                      <a:pt x="190" y="109"/>
                      <a:pt x="190" y="109"/>
                    </a:cubicBezTo>
                    <a:cubicBezTo>
                      <a:pt x="187" y="107"/>
                      <a:pt x="187" y="107"/>
                      <a:pt x="187" y="107"/>
                    </a:cubicBezTo>
                    <a:cubicBezTo>
                      <a:pt x="184" y="106"/>
                      <a:pt x="184" y="106"/>
                      <a:pt x="184" y="106"/>
                    </a:cubicBezTo>
                    <a:cubicBezTo>
                      <a:pt x="183" y="106"/>
                      <a:pt x="183" y="106"/>
                      <a:pt x="183" y="106"/>
                    </a:cubicBezTo>
                    <a:cubicBezTo>
                      <a:pt x="182" y="104"/>
                      <a:pt x="182" y="104"/>
                      <a:pt x="182" y="104"/>
                    </a:cubicBezTo>
                    <a:cubicBezTo>
                      <a:pt x="181" y="101"/>
                      <a:pt x="181" y="101"/>
                      <a:pt x="181" y="101"/>
                    </a:cubicBezTo>
                    <a:cubicBezTo>
                      <a:pt x="181" y="99"/>
                      <a:pt x="181" y="99"/>
                      <a:pt x="181" y="99"/>
                    </a:cubicBezTo>
                    <a:cubicBezTo>
                      <a:pt x="179" y="96"/>
                      <a:pt x="179" y="96"/>
                      <a:pt x="179" y="96"/>
                    </a:cubicBezTo>
                    <a:cubicBezTo>
                      <a:pt x="176" y="91"/>
                      <a:pt x="176" y="91"/>
                      <a:pt x="176" y="91"/>
                    </a:cubicBezTo>
                    <a:cubicBezTo>
                      <a:pt x="174" y="89"/>
                      <a:pt x="174" y="89"/>
                      <a:pt x="174" y="89"/>
                    </a:cubicBezTo>
                    <a:cubicBezTo>
                      <a:pt x="171" y="87"/>
                      <a:pt x="171" y="87"/>
                      <a:pt x="171" y="87"/>
                    </a:cubicBezTo>
                    <a:cubicBezTo>
                      <a:pt x="168" y="84"/>
                      <a:pt x="168" y="84"/>
                      <a:pt x="168" y="84"/>
                    </a:cubicBezTo>
                    <a:cubicBezTo>
                      <a:pt x="165" y="81"/>
                      <a:pt x="165" y="81"/>
                      <a:pt x="165" y="81"/>
                    </a:cubicBezTo>
                    <a:cubicBezTo>
                      <a:pt x="158" y="78"/>
                      <a:pt x="158" y="78"/>
                      <a:pt x="158" y="78"/>
                    </a:cubicBezTo>
                    <a:cubicBezTo>
                      <a:pt x="153" y="71"/>
                      <a:pt x="153" y="71"/>
                      <a:pt x="153" y="71"/>
                    </a:cubicBezTo>
                    <a:cubicBezTo>
                      <a:pt x="147" y="63"/>
                      <a:pt x="147" y="63"/>
                      <a:pt x="147" y="63"/>
                    </a:cubicBezTo>
                    <a:cubicBezTo>
                      <a:pt x="142" y="59"/>
                      <a:pt x="142" y="59"/>
                      <a:pt x="142" y="59"/>
                    </a:cubicBezTo>
                    <a:cubicBezTo>
                      <a:pt x="126" y="46"/>
                      <a:pt x="126" y="46"/>
                      <a:pt x="126" y="46"/>
                    </a:cubicBezTo>
                    <a:cubicBezTo>
                      <a:pt x="121" y="40"/>
                      <a:pt x="121" y="40"/>
                      <a:pt x="121" y="40"/>
                    </a:cubicBezTo>
                    <a:cubicBezTo>
                      <a:pt x="116" y="35"/>
                      <a:pt x="116" y="35"/>
                      <a:pt x="116" y="35"/>
                    </a:cubicBezTo>
                    <a:cubicBezTo>
                      <a:pt x="114" y="31"/>
                      <a:pt x="114" y="31"/>
                      <a:pt x="114" y="31"/>
                    </a:cubicBezTo>
                    <a:cubicBezTo>
                      <a:pt x="111" y="27"/>
                      <a:pt x="111" y="27"/>
                      <a:pt x="111" y="27"/>
                    </a:cubicBezTo>
                    <a:cubicBezTo>
                      <a:pt x="108" y="24"/>
                      <a:pt x="108" y="24"/>
                      <a:pt x="108" y="24"/>
                    </a:cubicBezTo>
                    <a:cubicBezTo>
                      <a:pt x="96" y="19"/>
                      <a:pt x="96" y="19"/>
                      <a:pt x="96" y="19"/>
                    </a:cubicBezTo>
                    <a:cubicBezTo>
                      <a:pt x="94" y="16"/>
                      <a:pt x="94" y="16"/>
                      <a:pt x="94" y="16"/>
                    </a:cubicBezTo>
                    <a:cubicBezTo>
                      <a:pt x="92" y="14"/>
                      <a:pt x="92" y="14"/>
                      <a:pt x="92" y="14"/>
                    </a:cubicBezTo>
                    <a:cubicBezTo>
                      <a:pt x="92" y="11"/>
                      <a:pt x="92" y="11"/>
                      <a:pt x="92" y="11"/>
                    </a:cubicBezTo>
                    <a:cubicBezTo>
                      <a:pt x="97" y="8"/>
                      <a:pt x="97" y="8"/>
                      <a:pt x="97" y="8"/>
                    </a:cubicBezTo>
                    <a:cubicBezTo>
                      <a:pt x="101" y="5"/>
                      <a:pt x="101" y="5"/>
                      <a:pt x="101" y="5"/>
                    </a:cubicBezTo>
                    <a:cubicBezTo>
                      <a:pt x="103" y="4"/>
                      <a:pt x="103" y="4"/>
                      <a:pt x="103" y="4"/>
                    </a:cubicBezTo>
                    <a:cubicBezTo>
                      <a:pt x="103" y="2"/>
                      <a:pt x="103" y="2"/>
                      <a:pt x="103" y="2"/>
                    </a:cubicBezTo>
                    <a:cubicBezTo>
                      <a:pt x="104" y="0"/>
                      <a:pt x="104" y="0"/>
                      <a:pt x="104" y="0"/>
                    </a:cubicBezTo>
                    <a:cubicBezTo>
                      <a:pt x="104" y="0"/>
                      <a:pt x="104" y="0"/>
                      <a:pt x="104" y="0"/>
                    </a:cubicBezTo>
                    <a:cubicBezTo>
                      <a:pt x="48" y="6"/>
                      <a:pt x="48" y="6"/>
                      <a:pt x="48" y="6"/>
                    </a:cubicBezTo>
                    <a:cubicBezTo>
                      <a:pt x="48" y="6"/>
                      <a:pt x="48" y="6"/>
                      <a:pt x="48" y="6"/>
                    </a:cubicBezTo>
                    <a:cubicBezTo>
                      <a:pt x="0" y="10"/>
                      <a:pt x="0" y="10"/>
                      <a:pt x="0" y="10"/>
                    </a:cubicBezTo>
                    <a:cubicBezTo>
                      <a:pt x="3" y="24"/>
                      <a:pt x="3" y="24"/>
                      <a:pt x="3" y="24"/>
                    </a:cubicBezTo>
                    <a:cubicBezTo>
                      <a:pt x="11" y="58"/>
                      <a:pt x="11" y="58"/>
                      <a:pt x="11" y="58"/>
                    </a:cubicBezTo>
                    <a:cubicBezTo>
                      <a:pt x="23" y="98"/>
                      <a:pt x="23" y="98"/>
                      <a:pt x="23" y="98"/>
                    </a:cubicBezTo>
                    <a:cubicBezTo>
                      <a:pt x="25" y="107"/>
                      <a:pt x="25" y="107"/>
                      <a:pt x="25" y="107"/>
                    </a:cubicBezTo>
                    <a:cubicBezTo>
                      <a:pt x="33" y="122"/>
                      <a:pt x="33" y="122"/>
                      <a:pt x="33" y="122"/>
                    </a:cubicBezTo>
                    <a:cubicBezTo>
                      <a:pt x="38" y="128"/>
                      <a:pt x="38" y="128"/>
                      <a:pt x="38" y="128"/>
                    </a:cubicBezTo>
                    <a:cubicBezTo>
                      <a:pt x="38" y="132"/>
                      <a:pt x="38" y="132"/>
                      <a:pt x="38" y="132"/>
                    </a:cubicBezTo>
                    <a:cubicBezTo>
                      <a:pt x="39" y="137"/>
                      <a:pt x="39" y="137"/>
                      <a:pt x="39" y="137"/>
                    </a:cubicBezTo>
                    <a:cubicBezTo>
                      <a:pt x="42" y="139"/>
                      <a:pt x="42" y="139"/>
                      <a:pt x="42" y="139"/>
                    </a:cubicBezTo>
                    <a:cubicBezTo>
                      <a:pt x="40" y="144"/>
                      <a:pt x="40" y="144"/>
                      <a:pt x="40" y="144"/>
                    </a:cubicBezTo>
                    <a:cubicBezTo>
                      <a:pt x="35" y="147"/>
                      <a:pt x="35" y="147"/>
                      <a:pt x="35" y="147"/>
                    </a:cubicBezTo>
                    <a:cubicBezTo>
                      <a:pt x="39" y="150"/>
                      <a:pt x="39" y="150"/>
                      <a:pt x="39" y="150"/>
                    </a:cubicBezTo>
                    <a:cubicBezTo>
                      <a:pt x="38" y="155"/>
                      <a:pt x="38" y="155"/>
                      <a:pt x="38" y="155"/>
                    </a:cubicBezTo>
                    <a:cubicBezTo>
                      <a:pt x="35" y="157"/>
                      <a:pt x="35" y="157"/>
                      <a:pt x="35" y="157"/>
                    </a:cubicBezTo>
                    <a:cubicBezTo>
                      <a:pt x="35" y="163"/>
                      <a:pt x="35" y="163"/>
                      <a:pt x="35" y="163"/>
                    </a:cubicBezTo>
                    <a:cubicBezTo>
                      <a:pt x="37" y="172"/>
                      <a:pt x="37" y="172"/>
                      <a:pt x="37" y="172"/>
                    </a:cubicBezTo>
                    <a:cubicBezTo>
                      <a:pt x="39" y="176"/>
                      <a:pt x="39" y="176"/>
                      <a:pt x="39" y="176"/>
                    </a:cubicBezTo>
                    <a:cubicBezTo>
                      <a:pt x="40" y="182"/>
                      <a:pt x="40" y="182"/>
                      <a:pt x="40" y="182"/>
                    </a:cubicBezTo>
                    <a:cubicBezTo>
                      <a:pt x="38" y="184"/>
                      <a:pt x="38" y="184"/>
                      <a:pt x="38" y="184"/>
                    </a:cubicBezTo>
                    <a:cubicBezTo>
                      <a:pt x="37" y="186"/>
                      <a:pt x="37" y="186"/>
                      <a:pt x="37" y="186"/>
                    </a:cubicBezTo>
                    <a:cubicBezTo>
                      <a:pt x="39" y="190"/>
                      <a:pt x="39" y="190"/>
                      <a:pt x="39" y="190"/>
                    </a:cubicBezTo>
                    <a:cubicBezTo>
                      <a:pt x="41" y="193"/>
                      <a:pt x="41" y="193"/>
                      <a:pt x="41" y="193"/>
                    </a:cubicBezTo>
                    <a:cubicBezTo>
                      <a:pt x="45" y="199"/>
                      <a:pt x="45" y="199"/>
                      <a:pt x="45" y="199"/>
                    </a:cubicBezTo>
                    <a:cubicBezTo>
                      <a:pt x="46" y="201"/>
                      <a:pt x="46" y="201"/>
                      <a:pt x="46" y="201"/>
                    </a:cubicBezTo>
                    <a:cubicBezTo>
                      <a:pt x="52" y="213"/>
                      <a:pt x="52" y="213"/>
                      <a:pt x="52" y="213"/>
                    </a:cubicBezTo>
                    <a:cubicBezTo>
                      <a:pt x="160" y="207"/>
                      <a:pt x="160" y="207"/>
                      <a:pt x="160" y="207"/>
                    </a:cubicBezTo>
                    <a:cubicBezTo>
                      <a:pt x="161" y="216"/>
                      <a:pt x="161" y="216"/>
                      <a:pt x="161" y="216"/>
                    </a:cubicBezTo>
                    <a:cubicBezTo>
                      <a:pt x="169" y="216"/>
                      <a:pt x="169" y="216"/>
                      <a:pt x="169" y="216"/>
                    </a:cubicBezTo>
                    <a:cubicBezTo>
                      <a:pt x="166" y="193"/>
                      <a:pt x="166" y="193"/>
                      <a:pt x="166" y="193"/>
                    </a:cubicBezTo>
                    <a:cubicBezTo>
                      <a:pt x="166" y="193"/>
                      <a:pt x="166" y="193"/>
                      <a:pt x="166" y="193"/>
                    </a:cubicBezTo>
                    <a:cubicBezTo>
                      <a:pt x="173" y="194"/>
                      <a:pt x="173" y="194"/>
                      <a:pt x="173" y="194"/>
                    </a:cubicBezTo>
                    <a:cubicBezTo>
                      <a:pt x="183" y="196"/>
                      <a:pt x="183" y="196"/>
                      <a:pt x="183" y="196"/>
                    </a:cubicBezTo>
                    <a:cubicBezTo>
                      <a:pt x="184" y="193"/>
                      <a:pt x="184" y="193"/>
                      <a:pt x="184" y="193"/>
                    </a:cubicBezTo>
                    <a:cubicBezTo>
                      <a:pt x="184" y="193"/>
                      <a:pt x="185" y="189"/>
                      <a:pt x="185" y="189"/>
                    </a:cubicBezTo>
                    <a:cubicBezTo>
                      <a:pt x="185" y="188"/>
                      <a:pt x="184" y="188"/>
                      <a:pt x="184" y="188"/>
                    </a:cubicBezTo>
                    <a:cubicBezTo>
                      <a:pt x="184" y="188"/>
                      <a:pt x="183" y="187"/>
                      <a:pt x="182" y="187"/>
                    </a:cubicBezTo>
                    <a:cubicBezTo>
                      <a:pt x="181" y="186"/>
                      <a:pt x="181" y="185"/>
                      <a:pt x="180" y="184"/>
                    </a:cubicBezTo>
                    <a:cubicBezTo>
                      <a:pt x="179" y="183"/>
                      <a:pt x="180" y="183"/>
                      <a:pt x="180" y="183"/>
                    </a:cubicBezTo>
                    <a:cubicBezTo>
                      <a:pt x="182" y="183"/>
                      <a:pt x="182" y="183"/>
                      <a:pt x="182" y="183"/>
                    </a:cubicBezTo>
                    <a:cubicBezTo>
                      <a:pt x="185" y="183"/>
                      <a:pt x="185" y="183"/>
                      <a:pt x="185" y="183"/>
                    </a:cubicBezTo>
                    <a:cubicBezTo>
                      <a:pt x="185" y="183"/>
                      <a:pt x="184" y="181"/>
                      <a:pt x="184" y="179"/>
                    </a:cubicBezTo>
                    <a:cubicBezTo>
                      <a:pt x="183" y="177"/>
                      <a:pt x="183" y="177"/>
                      <a:pt x="183" y="177"/>
                    </a:cubicBezTo>
                    <a:cubicBezTo>
                      <a:pt x="186" y="176"/>
                      <a:pt x="186" y="176"/>
                      <a:pt x="186" y="176"/>
                    </a:cubicBezTo>
                    <a:cubicBezTo>
                      <a:pt x="188" y="174"/>
                      <a:pt x="188" y="174"/>
                      <a:pt x="188" y="174"/>
                    </a:cubicBezTo>
                    <a:cubicBezTo>
                      <a:pt x="190" y="169"/>
                      <a:pt x="190" y="169"/>
                      <a:pt x="190" y="169"/>
                    </a:cubicBezTo>
                    <a:cubicBezTo>
                      <a:pt x="187" y="168"/>
                      <a:pt x="187" y="168"/>
                      <a:pt x="187" y="168"/>
                    </a:cubicBezTo>
                    <a:cubicBezTo>
                      <a:pt x="187" y="168"/>
                      <a:pt x="187" y="167"/>
                      <a:pt x="187" y="167"/>
                    </a:cubicBezTo>
                    <a:cubicBezTo>
                      <a:pt x="187" y="166"/>
                      <a:pt x="188" y="166"/>
                      <a:pt x="188" y="165"/>
                    </a:cubicBezTo>
                    <a:cubicBezTo>
                      <a:pt x="188" y="165"/>
                      <a:pt x="189" y="164"/>
                      <a:pt x="189" y="164"/>
                    </a:cubicBezTo>
                    <a:cubicBezTo>
                      <a:pt x="189" y="161"/>
                      <a:pt x="189" y="161"/>
                      <a:pt x="189" y="161"/>
                    </a:cubicBezTo>
                    <a:cubicBezTo>
                      <a:pt x="189" y="154"/>
                      <a:pt x="189" y="154"/>
                      <a:pt x="189" y="154"/>
                    </a:cubicBezTo>
                    <a:cubicBezTo>
                      <a:pt x="189" y="151"/>
                      <a:pt x="189" y="151"/>
                      <a:pt x="189" y="151"/>
                    </a:cubicBezTo>
                    <a:cubicBezTo>
                      <a:pt x="189" y="151"/>
                      <a:pt x="191" y="151"/>
                      <a:pt x="192" y="151"/>
                    </a:cubicBezTo>
                    <a:cubicBezTo>
                      <a:pt x="192" y="151"/>
                      <a:pt x="194" y="152"/>
                      <a:pt x="194" y="152"/>
                    </a:cubicBezTo>
                    <a:cubicBezTo>
                      <a:pt x="194" y="152"/>
                      <a:pt x="195" y="151"/>
                      <a:pt x="195" y="150"/>
                    </a:cubicBezTo>
                    <a:cubicBezTo>
                      <a:pt x="195" y="150"/>
                      <a:pt x="195" y="150"/>
                      <a:pt x="193" y="149"/>
                    </a:cubicBezTo>
                    <a:cubicBezTo>
                      <a:pt x="192" y="148"/>
                      <a:pt x="190" y="147"/>
                      <a:pt x="190" y="147"/>
                    </a:cubicBezTo>
                    <a:cubicBezTo>
                      <a:pt x="190" y="146"/>
                      <a:pt x="189" y="144"/>
                      <a:pt x="189" y="144"/>
                    </a:cubicBezTo>
                    <a:cubicBezTo>
                      <a:pt x="191" y="144"/>
                      <a:pt x="191" y="144"/>
                      <a:pt x="191" y="144"/>
                    </a:cubicBezTo>
                    <a:cubicBezTo>
                      <a:pt x="196" y="144"/>
                      <a:pt x="196" y="144"/>
                      <a:pt x="196" y="144"/>
                    </a:cubicBezTo>
                    <a:cubicBezTo>
                      <a:pt x="197" y="141"/>
                      <a:pt x="197" y="141"/>
                      <a:pt x="197" y="141"/>
                    </a:cubicBezTo>
                    <a:cubicBezTo>
                      <a:pt x="197" y="141"/>
                      <a:pt x="193" y="141"/>
                      <a:pt x="193" y="141"/>
                    </a:cubicBezTo>
                    <a:cubicBezTo>
                      <a:pt x="193" y="141"/>
                      <a:pt x="191" y="139"/>
                      <a:pt x="191" y="139"/>
                    </a:cubicBezTo>
                    <a:cubicBezTo>
                      <a:pt x="192" y="137"/>
                      <a:pt x="192" y="137"/>
                      <a:pt x="192" y="137"/>
                    </a:cubicBezTo>
                    <a:cubicBezTo>
                      <a:pt x="193" y="138"/>
                      <a:pt x="193" y="138"/>
                      <a:pt x="193" y="138"/>
                    </a:cubicBezTo>
                    <a:cubicBezTo>
                      <a:pt x="197" y="138"/>
                      <a:pt x="197" y="138"/>
                      <a:pt x="197" y="138"/>
                    </a:cubicBezTo>
                    <a:cubicBezTo>
                      <a:pt x="199" y="137"/>
                      <a:pt x="199" y="137"/>
                      <a:pt x="199" y="137"/>
                    </a:cubicBezTo>
                    <a:cubicBezTo>
                      <a:pt x="199" y="134"/>
                      <a:pt x="199" y="134"/>
                      <a:pt x="199" y="134"/>
                    </a:cubicBezTo>
                    <a:cubicBezTo>
                      <a:pt x="199" y="132"/>
                      <a:pt x="199" y="132"/>
                      <a:pt x="199" y="132"/>
                    </a:cubicBezTo>
                    <a:cubicBezTo>
                      <a:pt x="201" y="130"/>
                      <a:pt x="201" y="130"/>
                      <a:pt x="201" y="130"/>
                    </a:cubicBezTo>
                    <a:cubicBezTo>
                      <a:pt x="200" y="129"/>
                      <a:pt x="200" y="129"/>
                      <a:pt x="200" y="129"/>
                    </a:cubicBezTo>
                    <a:lnTo>
                      <a:pt x="198" y="128"/>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solidFill>
                    <a:schemeClr val="accent6"/>
                  </a:solidFill>
                  <a:latin typeface="Nunito Sans SemiBold" pitchFamily="2" charset="77"/>
                </a:endParaRPr>
              </a:p>
            </p:txBody>
          </p:sp>
          <p:sp>
            <p:nvSpPr>
              <p:cNvPr id="39" name="Freeform 39">
                <a:extLst>
                  <a:ext uri="{FF2B5EF4-FFF2-40B4-BE49-F238E27FC236}">
                    <a16:creationId xmlns:a16="http://schemas.microsoft.com/office/drawing/2014/main" id="{2DA2CAC4-84D7-1549-B79B-E2A16B72A721}"/>
                  </a:ext>
                </a:extLst>
              </p:cNvPr>
              <p:cNvSpPr>
                <a:spLocks/>
              </p:cNvSpPr>
              <p:nvPr/>
            </p:nvSpPr>
            <p:spPr bwMode="auto">
              <a:xfrm>
                <a:off x="7369190" y="2432960"/>
                <a:ext cx="418238" cy="234416"/>
              </a:xfrm>
              <a:custGeom>
                <a:avLst/>
                <a:gdLst>
                  <a:gd name="T0" fmla="*/ 169 w 248"/>
                  <a:gd name="T1" fmla="*/ 118 h 139"/>
                  <a:gd name="T2" fmla="*/ 248 w 248"/>
                  <a:gd name="T3" fmla="*/ 101 h 139"/>
                  <a:gd name="T4" fmla="*/ 246 w 248"/>
                  <a:gd name="T5" fmla="*/ 93 h 139"/>
                  <a:gd name="T6" fmla="*/ 239 w 248"/>
                  <a:gd name="T7" fmla="*/ 86 h 139"/>
                  <a:gd name="T8" fmla="*/ 232 w 248"/>
                  <a:gd name="T9" fmla="*/ 83 h 139"/>
                  <a:gd name="T10" fmla="*/ 228 w 248"/>
                  <a:gd name="T11" fmla="*/ 78 h 139"/>
                  <a:gd name="T12" fmla="*/ 224 w 248"/>
                  <a:gd name="T13" fmla="*/ 72 h 139"/>
                  <a:gd name="T14" fmla="*/ 226 w 248"/>
                  <a:gd name="T15" fmla="*/ 68 h 139"/>
                  <a:gd name="T16" fmla="*/ 228 w 248"/>
                  <a:gd name="T17" fmla="*/ 67 h 139"/>
                  <a:gd name="T18" fmla="*/ 224 w 248"/>
                  <a:gd name="T19" fmla="*/ 63 h 139"/>
                  <a:gd name="T20" fmla="*/ 211 w 248"/>
                  <a:gd name="T21" fmla="*/ 54 h 139"/>
                  <a:gd name="T22" fmla="*/ 215 w 248"/>
                  <a:gd name="T23" fmla="*/ 55 h 139"/>
                  <a:gd name="T24" fmla="*/ 221 w 248"/>
                  <a:gd name="T25" fmla="*/ 59 h 139"/>
                  <a:gd name="T26" fmla="*/ 225 w 248"/>
                  <a:gd name="T27" fmla="*/ 56 h 139"/>
                  <a:gd name="T28" fmla="*/ 225 w 248"/>
                  <a:gd name="T29" fmla="*/ 48 h 139"/>
                  <a:gd name="T30" fmla="*/ 215 w 248"/>
                  <a:gd name="T31" fmla="*/ 45 h 139"/>
                  <a:gd name="T32" fmla="*/ 211 w 248"/>
                  <a:gd name="T33" fmla="*/ 41 h 139"/>
                  <a:gd name="T34" fmla="*/ 207 w 248"/>
                  <a:gd name="T35" fmla="*/ 43 h 139"/>
                  <a:gd name="T36" fmla="*/ 199 w 248"/>
                  <a:gd name="T37" fmla="*/ 37 h 139"/>
                  <a:gd name="T38" fmla="*/ 193 w 248"/>
                  <a:gd name="T39" fmla="*/ 37 h 139"/>
                  <a:gd name="T40" fmla="*/ 188 w 248"/>
                  <a:gd name="T41" fmla="*/ 36 h 139"/>
                  <a:gd name="T42" fmla="*/ 191 w 248"/>
                  <a:gd name="T43" fmla="*/ 24 h 139"/>
                  <a:gd name="T44" fmla="*/ 192 w 248"/>
                  <a:gd name="T45" fmla="*/ 17 h 139"/>
                  <a:gd name="T46" fmla="*/ 183 w 248"/>
                  <a:gd name="T47" fmla="*/ 10 h 139"/>
                  <a:gd name="T48" fmla="*/ 171 w 248"/>
                  <a:gd name="T49" fmla="*/ 5 h 139"/>
                  <a:gd name="T50" fmla="*/ 166 w 248"/>
                  <a:gd name="T51" fmla="*/ 8 h 139"/>
                  <a:gd name="T52" fmla="*/ 151 w 248"/>
                  <a:gd name="T53" fmla="*/ 0 h 139"/>
                  <a:gd name="T54" fmla="*/ 149 w 248"/>
                  <a:gd name="T55" fmla="*/ 15 h 139"/>
                  <a:gd name="T56" fmla="*/ 144 w 248"/>
                  <a:gd name="T57" fmla="*/ 21 h 139"/>
                  <a:gd name="T58" fmla="*/ 138 w 248"/>
                  <a:gd name="T59" fmla="*/ 28 h 139"/>
                  <a:gd name="T60" fmla="*/ 134 w 248"/>
                  <a:gd name="T61" fmla="*/ 28 h 139"/>
                  <a:gd name="T62" fmla="*/ 131 w 248"/>
                  <a:gd name="T63" fmla="*/ 36 h 139"/>
                  <a:gd name="T64" fmla="*/ 127 w 248"/>
                  <a:gd name="T65" fmla="*/ 46 h 139"/>
                  <a:gd name="T66" fmla="*/ 120 w 248"/>
                  <a:gd name="T67" fmla="*/ 43 h 139"/>
                  <a:gd name="T68" fmla="*/ 115 w 248"/>
                  <a:gd name="T69" fmla="*/ 48 h 139"/>
                  <a:gd name="T70" fmla="*/ 109 w 248"/>
                  <a:gd name="T71" fmla="*/ 68 h 139"/>
                  <a:gd name="T72" fmla="*/ 103 w 248"/>
                  <a:gd name="T73" fmla="*/ 78 h 139"/>
                  <a:gd name="T74" fmla="*/ 100 w 248"/>
                  <a:gd name="T75" fmla="*/ 89 h 139"/>
                  <a:gd name="T76" fmla="*/ 82 w 248"/>
                  <a:gd name="T77" fmla="*/ 101 h 139"/>
                  <a:gd name="T78" fmla="*/ 69 w 248"/>
                  <a:gd name="T79" fmla="*/ 100 h 139"/>
                  <a:gd name="T80" fmla="*/ 61 w 248"/>
                  <a:gd name="T81" fmla="*/ 107 h 139"/>
                  <a:gd name="T82" fmla="*/ 50 w 248"/>
                  <a:gd name="T83" fmla="*/ 100 h 139"/>
                  <a:gd name="T84" fmla="*/ 46 w 248"/>
                  <a:gd name="T85" fmla="*/ 97 h 139"/>
                  <a:gd name="T86" fmla="*/ 43 w 248"/>
                  <a:gd name="T87" fmla="*/ 103 h 139"/>
                  <a:gd name="T88" fmla="*/ 28 w 248"/>
                  <a:gd name="T89" fmla="*/ 113 h 139"/>
                  <a:gd name="T90" fmla="*/ 22 w 248"/>
                  <a:gd name="T91" fmla="*/ 127 h 139"/>
                  <a:gd name="T92" fmla="*/ 15 w 248"/>
                  <a:gd name="T93" fmla="*/ 130 h 139"/>
                  <a:gd name="T94" fmla="*/ 6 w 248"/>
                  <a:gd name="T95" fmla="*/ 136 h 139"/>
                  <a:gd name="T96" fmla="*/ 64 w 248"/>
                  <a:gd name="T97" fmla="*/ 13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 h="139">
                    <a:moveTo>
                      <a:pt x="116" y="127"/>
                    </a:moveTo>
                    <a:lnTo>
                      <a:pt x="169" y="118"/>
                    </a:lnTo>
                    <a:lnTo>
                      <a:pt x="243" y="103"/>
                    </a:lnTo>
                    <a:lnTo>
                      <a:pt x="248" y="101"/>
                    </a:lnTo>
                    <a:lnTo>
                      <a:pt x="248" y="98"/>
                    </a:lnTo>
                    <a:lnTo>
                      <a:pt x="246" y="93"/>
                    </a:lnTo>
                    <a:lnTo>
                      <a:pt x="243" y="89"/>
                    </a:lnTo>
                    <a:lnTo>
                      <a:pt x="239" y="86"/>
                    </a:lnTo>
                    <a:lnTo>
                      <a:pt x="237" y="86"/>
                    </a:lnTo>
                    <a:lnTo>
                      <a:pt x="232" y="83"/>
                    </a:lnTo>
                    <a:lnTo>
                      <a:pt x="231" y="80"/>
                    </a:lnTo>
                    <a:lnTo>
                      <a:pt x="228" y="78"/>
                    </a:lnTo>
                    <a:lnTo>
                      <a:pt x="226" y="74"/>
                    </a:lnTo>
                    <a:lnTo>
                      <a:pt x="224" y="72"/>
                    </a:lnTo>
                    <a:lnTo>
                      <a:pt x="224" y="70"/>
                    </a:lnTo>
                    <a:lnTo>
                      <a:pt x="226" y="68"/>
                    </a:lnTo>
                    <a:lnTo>
                      <a:pt x="230" y="70"/>
                    </a:lnTo>
                    <a:lnTo>
                      <a:pt x="228" y="67"/>
                    </a:lnTo>
                    <a:lnTo>
                      <a:pt x="226" y="64"/>
                    </a:lnTo>
                    <a:lnTo>
                      <a:pt x="224" y="63"/>
                    </a:lnTo>
                    <a:lnTo>
                      <a:pt x="215" y="60"/>
                    </a:lnTo>
                    <a:lnTo>
                      <a:pt x="211" y="54"/>
                    </a:lnTo>
                    <a:lnTo>
                      <a:pt x="211" y="53"/>
                    </a:lnTo>
                    <a:lnTo>
                      <a:pt x="215" y="55"/>
                    </a:lnTo>
                    <a:lnTo>
                      <a:pt x="220" y="56"/>
                    </a:lnTo>
                    <a:lnTo>
                      <a:pt x="221" y="59"/>
                    </a:lnTo>
                    <a:lnTo>
                      <a:pt x="227" y="60"/>
                    </a:lnTo>
                    <a:lnTo>
                      <a:pt x="225" y="56"/>
                    </a:lnTo>
                    <a:lnTo>
                      <a:pt x="225" y="51"/>
                    </a:lnTo>
                    <a:lnTo>
                      <a:pt x="225" y="48"/>
                    </a:lnTo>
                    <a:lnTo>
                      <a:pt x="221" y="49"/>
                    </a:lnTo>
                    <a:lnTo>
                      <a:pt x="215" y="45"/>
                    </a:lnTo>
                    <a:lnTo>
                      <a:pt x="212" y="41"/>
                    </a:lnTo>
                    <a:lnTo>
                      <a:pt x="211" y="41"/>
                    </a:lnTo>
                    <a:lnTo>
                      <a:pt x="210" y="43"/>
                    </a:lnTo>
                    <a:lnTo>
                      <a:pt x="207" y="43"/>
                    </a:lnTo>
                    <a:lnTo>
                      <a:pt x="203" y="39"/>
                    </a:lnTo>
                    <a:lnTo>
                      <a:pt x="199" y="37"/>
                    </a:lnTo>
                    <a:lnTo>
                      <a:pt x="195" y="36"/>
                    </a:lnTo>
                    <a:lnTo>
                      <a:pt x="193" y="37"/>
                    </a:lnTo>
                    <a:lnTo>
                      <a:pt x="190" y="38"/>
                    </a:lnTo>
                    <a:lnTo>
                      <a:pt x="188" y="36"/>
                    </a:lnTo>
                    <a:lnTo>
                      <a:pt x="188" y="25"/>
                    </a:lnTo>
                    <a:lnTo>
                      <a:pt x="191" y="24"/>
                    </a:lnTo>
                    <a:lnTo>
                      <a:pt x="193" y="21"/>
                    </a:lnTo>
                    <a:lnTo>
                      <a:pt x="192" y="17"/>
                    </a:lnTo>
                    <a:lnTo>
                      <a:pt x="188" y="14"/>
                    </a:lnTo>
                    <a:lnTo>
                      <a:pt x="183" y="10"/>
                    </a:lnTo>
                    <a:lnTo>
                      <a:pt x="173" y="4"/>
                    </a:lnTo>
                    <a:lnTo>
                      <a:pt x="171" y="5"/>
                    </a:lnTo>
                    <a:lnTo>
                      <a:pt x="168" y="8"/>
                    </a:lnTo>
                    <a:lnTo>
                      <a:pt x="166" y="8"/>
                    </a:lnTo>
                    <a:lnTo>
                      <a:pt x="160" y="5"/>
                    </a:lnTo>
                    <a:lnTo>
                      <a:pt x="151" y="0"/>
                    </a:lnTo>
                    <a:lnTo>
                      <a:pt x="151" y="8"/>
                    </a:lnTo>
                    <a:lnTo>
                      <a:pt x="149" y="15"/>
                    </a:lnTo>
                    <a:lnTo>
                      <a:pt x="147" y="18"/>
                    </a:lnTo>
                    <a:lnTo>
                      <a:pt x="144" y="21"/>
                    </a:lnTo>
                    <a:lnTo>
                      <a:pt x="139" y="30"/>
                    </a:lnTo>
                    <a:lnTo>
                      <a:pt x="138" y="28"/>
                    </a:lnTo>
                    <a:lnTo>
                      <a:pt x="135" y="28"/>
                    </a:lnTo>
                    <a:lnTo>
                      <a:pt x="134" y="28"/>
                    </a:lnTo>
                    <a:lnTo>
                      <a:pt x="133" y="32"/>
                    </a:lnTo>
                    <a:lnTo>
                      <a:pt x="131" y="36"/>
                    </a:lnTo>
                    <a:lnTo>
                      <a:pt x="128" y="44"/>
                    </a:lnTo>
                    <a:lnTo>
                      <a:pt x="127" y="46"/>
                    </a:lnTo>
                    <a:lnTo>
                      <a:pt x="125" y="45"/>
                    </a:lnTo>
                    <a:lnTo>
                      <a:pt x="120" y="43"/>
                    </a:lnTo>
                    <a:lnTo>
                      <a:pt x="116" y="41"/>
                    </a:lnTo>
                    <a:lnTo>
                      <a:pt x="115" y="48"/>
                    </a:lnTo>
                    <a:lnTo>
                      <a:pt x="112" y="60"/>
                    </a:lnTo>
                    <a:lnTo>
                      <a:pt x="109" y="68"/>
                    </a:lnTo>
                    <a:lnTo>
                      <a:pt x="104" y="73"/>
                    </a:lnTo>
                    <a:lnTo>
                      <a:pt x="103" y="78"/>
                    </a:lnTo>
                    <a:lnTo>
                      <a:pt x="104" y="86"/>
                    </a:lnTo>
                    <a:lnTo>
                      <a:pt x="100" y="89"/>
                    </a:lnTo>
                    <a:lnTo>
                      <a:pt x="89" y="95"/>
                    </a:lnTo>
                    <a:lnTo>
                      <a:pt x="82" y="101"/>
                    </a:lnTo>
                    <a:lnTo>
                      <a:pt x="73" y="103"/>
                    </a:lnTo>
                    <a:lnTo>
                      <a:pt x="69" y="100"/>
                    </a:lnTo>
                    <a:lnTo>
                      <a:pt x="63" y="107"/>
                    </a:lnTo>
                    <a:lnTo>
                      <a:pt x="61" y="107"/>
                    </a:lnTo>
                    <a:lnTo>
                      <a:pt x="56" y="105"/>
                    </a:lnTo>
                    <a:lnTo>
                      <a:pt x="50" y="100"/>
                    </a:lnTo>
                    <a:lnTo>
                      <a:pt x="49" y="97"/>
                    </a:lnTo>
                    <a:lnTo>
                      <a:pt x="46" y="97"/>
                    </a:lnTo>
                    <a:lnTo>
                      <a:pt x="45" y="99"/>
                    </a:lnTo>
                    <a:lnTo>
                      <a:pt x="43" y="103"/>
                    </a:lnTo>
                    <a:lnTo>
                      <a:pt x="39" y="109"/>
                    </a:lnTo>
                    <a:lnTo>
                      <a:pt x="28" y="113"/>
                    </a:lnTo>
                    <a:lnTo>
                      <a:pt x="25" y="118"/>
                    </a:lnTo>
                    <a:lnTo>
                      <a:pt x="22" y="127"/>
                    </a:lnTo>
                    <a:lnTo>
                      <a:pt x="18" y="128"/>
                    </a:lnTo>
                    <a:lnTo>
                      <a:pt x="15" y="130"/>
                    </a:lnTo>
                    <a:lnTo>
                      <a:pt x="10" y="133"/>
                    </a:lnTo>
                    <a:lnTo>
                      <a:pt x="6" y="136"/>
                    </a:lnTo>
                    <a:lnTo>
                      <a:pt x="0" y="139"/>
                    </a:lnTo>
                    <a:lnTo>
                      <a:pt x="64" y="133"/>
                    </a:lnTo>
                    <a:lnTo>
                      <a:pt x="116" y="127"/>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0" name="Freeform 40">
                <a:extLst>
                  <a:ext uri="{FF2B5EF4-FFF2-40B4-BE49-F238E27FC236}">
                    <a16:creationId xmlns:a16="http://schemas.microsoft.com/office/drawing/2014/main" id="{FAADE452-B5DB-374F-B031-D8AC94321016}"/>
                  </a:ext>
                </a:extLst>
              </p:cNvPr>
              <p:cNvSpPr>
                <a:spLocks/>
              </p:cNvSpPr>
              <p:nvPr/>
            </p:nvSpPr>
            <p:spPr bwMode="auto">
              <a:xfrm>
                <a:off x="7406291" y="2750011"/>
                <a:ext cx="269831" cy="209119"/>
              </a:xfrm>
              <a:custGeom>
                <a:avLst/>
                <a:gdLst>
                  <a:gd name="T0" fmla="*/ 94 w 189"/>
                  <a:gd name="T1" fmla="*/ 4 h 147"/>
                  <a:gd name="T2" fmla="*/ 79 w 189"/>
                  <a:gd name="T3" fmla="*/ 0 h 147"/>
                  <a:gd name="T4" fmla="*/ 67 w 189"/>
                  <a:gd name="T5" fmla="*/ 4 h 147"/>
                  <a:gd name="T6" fmla="*/ 58 w 189"/>
                  <a:gd name="T7" fmla="*/ 6 h 147"/>
                  <a:gd name="T8" fmla="*/ 39 w 189"/>
                  <a:gd name="T9" fmla="*/ 4 h 147"/>
                  <a:gd name="T10" fmla="*/ 26 w 189"/>
                  <a:gd name="T11" fmla="*/ 7 h 147"/>
                  <a:gd name="T12" fmla="*/ 12 w 189"/>
                  <a:gd name="T13" fmla="*/ 18 h 147"/>
                  <a:gd name="T14" fmla="*/ 11 w 189"/>
                  <a:gd name="T15" fmla="*/ 22 h 147"/>
                  <a:gd name="T16" fmla="*/ 5 w 189"/>
                  <a:gd name="T17" fmla="*/ 26 h 147"/>
                  <a:gd name="T18" fmla="*/ 0 w 189"/>
                  <a:gd name="T19" fmla="*/ 32 h 147"/>
                  <a:gd name="T20" fmla="*/ 4 w 189"/>
                  <a:gd name="T21" fmla="*/ 37 h 147"/>
                  <a:gd name="T22" fmla="*/ 19 w 189"/>
                  <a:gd name="T23" fmla="*/ 45 h 147"/>
                  <a:gd name="T24" fmla="*/ 24 w 189"/>
                  <a:gd name="T25" fmla="*/ 53 h 147"/>
                  <a:gd name="T26" fmla="*/ 34 w 189"/>
                  <a:gd name="T27" fmla="*/ 64 h 147"/>
                  <a:gd name="T28" fmla="*/ 55 w 189"/>
                  <a:gd name="T29" fmla="*/ 81 h 147"/>
                  <a:gd name="T30" fmla="*/ 66 w 189"/>
                  <a:gd name="T31" fmla="*/ 96 h 147"/>
                  <a:gd name="T32" fmla="*/ 76 w 189"/>
                  <a:gd name="T33" fmla="*/ 102 h 147"/>
                  <a:gd name="T34" fmla="*/ 82 w 189"/>
                  <a:gd name="T35" fmla="*/ 107 h 147"/>
                  <a:gd name="T36" fmla="*/ 87 w 189"/>
                  <a:gd name="T37" fmla="*/ 114 h 147"/>
                  <a:gd name="T38" fmla="*/ 89 w 189"/>
                  <a:gd name="T39" fmla="*/ 119 h 147"/>
                  <a:gd name="T40" fmla="*/ 91 w 189"/>
                  <a:gd name="T41" fmla="*/ 124 h 147"/>
                  <a:gd name="T42" fmla="*/ 95 w 189"/>
                  <a:gd name="T43" fmla="*/ 125 h 147"/>
                  <a:gd name="T44" fmla="*/ 98 w 189"/>
                  <a:gd name="T45" fmla="*/ 128 h 147"/>
                  <a:gd name="T46" fmla="*/ 99 w 189"/>
                  <a:gd name="T47" fmla="*/ 133 h 147"/>
                  <a:gd name="T48" fmla="*/ 103 w 189"/>
                  <a:gd name="T49" fmla="*/ 138 h 147"/>
                  <a:gd name="T50" fmla="*/ 104 w 189"/>
                  <a:gd name="T51" fmla="*/ 145 h 147"/>
                  <a:gd name="T52" fmla="*/ 108 w 189"/>
                  <a:gd name="T53" fmla="*/ 147 h 147"/>
                  <a:gd name="T54" fmla="*/ 110 w 189"/>
                  <a:gd name="T55" fmla="*/ 140 h 147"/>
                  <a:gd name="T56" fmla="*/ 116 w 189"/>
                  <a:gd name="T57" fmla="*/ 140 h 147"/>
                  <a:gd name="T58" fmla="*/ 117 w 189"/>
                  <a:gd name="T59" fmla="*/ 137 h 147"/>
                  <a:gd name="T60" fmla="*/ 112 w 189"/>
                  <a:gd name="T61" fmla="*/ 136 h 147"/>
                  <a:gd name="T62" fmla="*/ 110 w 189"/>
                  <a:gd name="T63" fmla="*/ 133 h 147"/>
                  <a:gd name="T64" fmla="*/ 115 w 189"/>
                  <a:gd name="T65" fmla="*/ 132 h 147"/>
                  <a:gd name="T66" fmla="*/ 119 w 189"/>
                  <a:gd name="T67" fmla="*/ 135 h 147"/>
                  <a:gd name="T68" fmla="*/ 124 w 189"/>
                  <a:gd name="T69" fmla="*/ 128 h 147"/>
                  <a:gd name="T70" fmla="*/ 123 w 189"/>
                  <a:gd name="T71" fmla="*/ 123 h 147"/>
                  <a:gd name="T72" fmla="*/ 130 w 189"/>
                  <a:gd name="T73" fmla="*/ 123 h 147"/>
                  <a:gd name="T74" fmla="*/ 135 w 189"/>
                  <a:gd name="T75" fmla="*/ 119 h 147"/>
                  <a:gd name="T76" fmla="*/ 131 w 189"/>
                  <a:gd name="T77" fmla="*/ 118 h 147"/>
                  <a:gd name="T78" fmla="*/ 129 w 189"/>
                  <a:gd name="T79" fmla="*/ 115 h 147"/>
                  <a:gd name="T80" fmla="*/ 133 w 189"/>
                  <a:gd name="T81" fmla="*/ 115 h 147"/>
                  <a:gd name="T82" fmla="*/ 138 w 189"/>
                  <a:gd name="T83" fmla="*/ 117 h 147"/>
                  <a:gd name="T84" fmla="*/ 145 w 189"/>
                  <a:gd name="T85" fmla="*/ 110 h 147"/>
                  <a:gd name="T86" fmla="*/ 141 w 189"/>
                  <a:gd name="T87" fmla="*/ 105 h 147"/>
                  <a:gd name="T88" fmla="*/ 143 w 189"/>
                  <a:gd name="T89" fmla="*/ 103 h 147"/>
                  <a:gd name="T90" fmla="*/ 149 w 189"/>
                  <a:gd name="T91" fmla="*/ 103 h 147"/>
                  <a:gd name="T92" fmla="*/ 155 w 189"/>
                  <a:gd name="T93" fmla="*/ 93 h 147"/>
                  <a:gd name="T94" fmla="*/ 164 w 189"/>
                  <a:gd name="T95" fmla="*/ 89 h 147"/>
                  <a:gd name="T96" fmla="*/ 169 w 189"/>
                  <a:gd name="T97" fmla="*/ 81 h 147"/>
                  <a:gd name="T98" fmla="*/ 165 w 189"/>
                  <a:gd name="T99" fmla="*/ 75 h 147"/>
                  <a:gd name="T100" fmla="*/ 169 w 189"/>
                  <a:gd name="T101" fmla="*/ 75 h 147"/>
                  <a:gd name="T102" fmla="*/ 170 w 189"/>
                  <a:gd name="T103" fmla="*/ 70 h 147"/>
                  <a:gd name="T104" fmla="*/ 175 w 189"/>
                  <a:gd name="T105" fmla="*/ 60 h 147"/>
                  <a:gd name="T106" fmla="*/ 178 w 189"/>
                  <a:gd name="T107" fmla="*/ 54 h 147"/>
                  <a:gd name="T108" fmla="*/ 187 w 189"/>
                  <a:gd name="T109" fmla="*/ 46 h 147"/>
                  <a:gd name="T110" fmla="*/ 138 w 189"/>
                  <a:gd name="T111" fmla="*/ 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9" h="147">
                    <a:moveTo>
                      <a:pt x="98" y="14"/>
                    </a:moveTo>
                    <a:cubicBezTo>
                      <a:pt x="94" y="4"/>
                      <a:pt x="94" y="4"/>
                      <a:pt x="94" y="4"/>
                    </a:cubicBezTo>
                    <a:cubicBezTo>
                      <a:pt x="88" y="1"/>
                      <a:pt x="88" y="1"/>
                      <a:pt x="88" y="1"/>
                    </a:cubicBezTo>
                    <a:cubicBezTo>
                      <a:pt x="79" y="0"/>
                      <a:pt x="79" y="0"/>
                      <a:pt x="79" y="0"/>
                    </a:cubicBezTo>
                    <a:cubicBezTo>
                      <a:pt x="72" y="1"/>
                      <a:pt x="72" y="1"/>
                      <a:pt x="72" y="1"/>
                    </a:cubicBezTo>
                    <a:cubicBezTo>
                      <a:pt x="67" y="4"/>
                      <a:pt x="67" y="4"/>
                      <a:pt x="67" y="4"/>
                    </a:cubicBezTo>
                    <a:cubicBezTo>
                      <a:pt x="64" y="5"/>
                      <a:pt x="64" y="5"/>
                      <a:pt x="64" y="5"/>
                    </a:cubicBezTo>
                    <a:cubicBezTo>
                      <a:pt x="58" y="6"/>
                      <a:pt x="58" y="6"/>
                      <a:pt x="58" y="6"/>
                    </a:cubicBezTo>
                    <a:cubicBezTo>
                      <a:pt x="46" y="4"/>
                      <a:pt x="46" y="4"/>
                      <a:pt x="46" y="4"/>
                    </a:cubicBezTo>
                    <a:cubicBezTo>
                      <a:pt x="39" y="4"/>
                      <a:pt x="39" y="4"/>
                      <a:pt x="39" y="4"/>
                    </a:cubicBezTo>
                    <a:cubicBezTo>
                      <a:pt x="31" y="5"/>
                      <a:pt x="31" y="5"/>
                      <a:pt x="31" y="5"/>
                    </a:cubicBezTo>
                    <a:cubicBezTo>
                      <a:pt x="26" y="7"/>
                      <a:pt x="26" y="7"/>
                      <a:pt x="26" y="7"/>
                    </a:cubicBezTo>
                    <a:cubicBezTo>
                      <a:pt x="12" y="18"/>
                      <a:pt x="12" y="18"/>
                      <a:pt x="12" y="18"/>
                    </a:cubicBezTo>
                    <a:cubicBezTo>
                      <a:pt x="12" y="18"/>
                      <a:pt x="12" y="18"/>
                      <a:pt x="12" y="18"/>
                    </a:cubicBezTo>
                    <a:cubicBezTo>
                      <a:pt x="11" y="20"/>
                      <a:pt x="11" y="20"/>
                      <a:pt x="11" y="20"/>
                    </a:cubicBezTo>
                    <a:cubicBezTo>
                      <a:pt x="11" y="22"/>
                      <a:pt x="11" y="22"/>
                      <a:pt x="11" y="22"/>
                    </a:cubicBezTo>
                    <a:cubicBezTo>
                      <a:pt x="9" y="23"/>
                      <a:pt x="9" y="23"/>
                      <a:pt x="9" y="23"/>
                    </a:cubicBezTo>
                    <a:cubicBezTo>
                      <a:pt x="5" y="26"/>
                      <a:pt x="5" y="26"/>
                      <a:pt x="5" y="26"/>
                    </a:cubicBezTo>
                    <a:cubicBezTo>
                      <a:pt x="0" y="29"/>
                      <a:pt x="0" y="29"/>
                      <a:pt x="0" y="29"/>
                    </a:cubicBezTo>
                    <a:cubicBezTo>
                      <a:pt x="0" y="32"/>
                      <a:pt x="0" y="32"/>
                      <a:pt x="0" y="32"/>
                    </a:cubicBezTo>
                    <a:cubicBezTo>
                      <a:pt x="2" y="34"/>
                      <a:pt x="2" y="34"/>
                      <a:pt x="2" y="34"/>
                    </a:cubicBezTo>
                    <a:cubicBezTo>
                      <a:pt x="4" y="37"/>
                      <a:pt x="4" y="37"/>
                      <a:pt x="4" y="37"/>
                    </a:cubicBezTo>
                    <a:cubicBezTo>
                      <a:pt x="16" y="42"/>
                      <a:pt x="16" y="42"/>
                      <a:pt x="16" y="42"/>
                    </a:cubicBezTo>
                    <a:cubicBezTo>
                      <a:pt x="19" y="45"/>
                      <a:pt x="19" y="45"/>
                      <a:pt x="19" y="45"/>
                    </a:cubicBezTo>
                    <a:cubicBezTo>
                      <a:pt x="22" y="49"/>
                      <a:pt x="22" y="49"/>
                      <a:pt x="22" y="49"/>
                    </a:cubicBezTo>
                    <a:cubicBezTo>
                      <a:pt x="24" y="53"/>
                      <a:pt x="24" y="53"/>
                      <a:pt x="24" y="53"/>
                    </a:cubicBezTo>
                    <a:cubicBezTo>
                      <a:pt x="29" y="58"/>
                      <a:pt x="29" y="58"/>
                      <a:pt x="29" y="58"/>
                    </a:cubicBezTo>
                    <a:cubicBezTo>
                      <a:pt x="34" y="64"/>
                      <a:pt x="34" y="64"/>
                      <a:pt x="34" y="64"/>
                    </a:cubicBezTo>
                    <a:cubicBezTo>
                      <a:pt x="50" y="77"/>
                      <a:pt x="50" y="77"/>
                      <a:pt x="50" y="77"/>
                    </a:cubicBezTo>
                    <a:cubicBezTo>
                      <a:pt x="55" y="81"/>
                      <a:pt x="55" y="81"/>
                      <a:pt x="55" y="81"/>
                    </a:cubicBezTo>
                    <a:cubicBezTo>
                      <a:pt x="61" y="89"/>
                      <a:pt x="61" y="89"/>
                      <a:pt x="61" y="89"/>
                    </a:cubicBezTo>
                    <a:cubicBezTo>
                      <a:pt x="66" y="96"/>
                      <a:pt x="66" y="96"/>
                      <a:pt x="66" y="96"/>
                    </a:cubicBezTo>
                    <a:cubicBezTo>
                      <a:pt x="73" y="99"/>
                      <a:pt x="73" y="99"/>
                      <a:pt x="73" y="99"/>
                    </a:cubicBezTo>
                    <a:cubicBezTo>
                      <a:pt x="76" y="102"/>
                      <a:pt x="76" y="102"/>
                      <a:pt x="76" y="102"/>
                    </a:cubicBezTo>
                    <a:cubicBezTo>
                      <a:pt x="79" y="105"/>
                      <a:pt x="79" y="105"/>
                      <a:pt x="79" y="105"/>
                    </a:cubicBezTo>
                    <a:cubicBezTo>
                      <a:pt x="82" y="107"/>
                      <a:pt x="82" y="107"/>
                      <a:pt x="82" y="107"/>
                    </a:cubicBezTo>
                    <a:cubicBezTo>
                      <a:pt x="84" y="109"/>
                      <a:pt x="84" y="109"/>
                      <a:pt x="84" y="109"/>
                    </a:cubicBezTo>
                    <a:cubicBezTo>
                      <a:pt x="87" y="114"/>
                      <a:pt x="87" y="114"/>
                      <a:pt x="87" y="114"/>
                    </a:cubicBezTo>
                    <a:cubicBezTo>
                      <a:pt x="89" y="117"/>
                      <a:pt x="89" y="117"/>
                      <a:pt x="89" y="117"/>
                    </a:cubicBezTo>
                    <a:cubicBezTo>
                      <a:pt x="89" y="119"/>
                      <a:pt x="89" y="119"/>
                      <a:pt x="89" y="119"/>
                    </a:cubicBezTo>
                    <a:cubicBezTo>
                      <a:pt x="90" y="122"/>
                      <a:pt x="90" y="122"/>
                      <a:pt x="90" y="122"/>
                    </a:cubicBezTo>
                    <a:cubicBezTo>
                      <a:pt x="91" y="124"/>
                      <a:pt x="91" y="124"/>
                      <a:pt x="91" y="124"/>
                    </a:cubicBezTo>
                    <a:cubicBezTo>
                      <a:pt x="92" y="124"/>
                      <a:pt x="92" y="124"/>
                      <a:pt x="92" y="124"/>
                    </a:cubicBezTo>
                    <a:cubicBezTo>
                      <a:pt x="95" y="125"/>
                      <a:pt x="95" y="125"/>
                      <a:pt x="95" y="125"/>
                    </a:cubicBezTo>
                    <a:cubicBezTo>
                      <a:pt x="98" y="127"/>
                      <a:pt x="98" y="127"/>
                      <a:pt x="98" y="127"/>
                    </a:cubicBezTo>
                    <a:cubicBezTo>
                      <a:pt x="98" y="128"/>
                      <a:pt x="98" y="128"/>
                      <a:pt x="98" y="128"/>
                    </a:cubicBezTo>
                    <a:cubicBezTo>
                      <a:pt x="98" y="130"/>
                      <a:pt x="98" y="130"/>
                      <a:pt x="98" y="130"/>
                    </a:cubicBezTo>
                    <a:cubicBezTo>
                      <a:pt x="99" y="133"/>
                      <a:pt x="99" y="133"/>
                      <a:pt x="99" y="133"/>
                    </a:cubicBezTo>
                    <a:cubicBezTo>
                      <a:pt x="103" y="137"/>
                      <a:pt x="103" y="137"/>
                      <a:pt x="103" y="137"/>
                    </a:cubicBezTo>
                    <a:cubicBezTo>
                      <a:pt x="103" y="138"/>
                      <a:pt x="103" y="138"/>
                      <a:pt x="103" y="138"/>
                    </a:cubicBezTo>
                    <a:cubicBezTo>
                      <a:pt x="103" y="142"/>
                      <a:pt x="103" y="142"/>
                      <a:pt x="103" y="142"/>
                    </a:cubicBezTo>
                    <a:cubicBezTo>
                      <a:pt x="104" y="145"/>
                      <a:pt x="104" y="145"/>
                      <a:pt x="104" y="145"/>
                    </a:cubicBezTo>
                    <a:cubicBezTo>
                      <a:pt x="106" y="146"/>
                      <a:pt x="106" y="146"/>
                      <a:pt x="106" y="146"/>
                    </a:cubicBezTo>
                    <a:cubicBezTo>
                      <a:pt x="108" y="147"/>
                      <a:pt x="108" y="147"/>
                      <a:pt x="108" y="147"/>
                    </a:cubicBezTo>
                    <a:cubicBezTo>
                      <a:pt x="108" y="141"/>
                      <a:pt x="108" y="141"/>
                      <a:pt x="108" y="141"/>
                    </a:cubicBezTo>
                    <a:cubicBezTo>
                      <a:pt x="110" y="140"/>
                      <a:pt x="110" y="140"/>
                      <a:pt x="110" y="140"/>
                    </a:cubicBezTo>
                    <a:cubicBezTo>
                      <a:pt x="115" y="140"/>
                      <a:pt x="115" y="140"/>
                      <a:pt x="115" y="140"/>
                    </a:cubicBezTo>
                    <a:cubicBezTo>
                      <a:pt x="116" y="140"/>
                      <a:pt x="116" y="140"/>
                      <a:pt x="116" y="140"/>
                    </a:cubicBezTo>
                    <a:cubicBezTo>
                      <a:pt x="116" y="140"/>
                      <a:pt x="118" y="139"/>
                      <a:pt x="118" y="139"/>
                    </a:cubicBezTo>
                    <a:cubicBezTo>
                      <a:pt x="118" y="138"/>
                      <a:pt x="117" y="137"/>
                      <a:pt x="117" y="137"/>
                    </a:cubicBezTo>
                    <a:cubicBezTo>
                      <a:pt x="116" y="137"/>
                      <a:pt x="116" y="137"/>
                      <a:pt x="116" y="137"/>
                    </a:cubicBezTo>
                    <a:cubicBezTo>
                      <a:pt x="116" y="137"/>
                      <a:pt x="112" y="136"/>
                      <a:pt x="112" y="136"/>
                    </a:cubicBezTo>
                    <a:cubicBezTo>
                      <a:pt x="111" y="136"/>
                      <a:pt x="110" y="134"/>
                      <a:pt x="110" y="134"/>
                    </a:cubicBezTo>
                    <a:cubicBezTo>
                      <a:pt x="110" y="133"/>
                      <a:pt x="110" y="133"/>
                      <a:pt x="110" y="133"/>
                    </a:cubicBezTo>
                    <a:cubicBezTo>
                      <a:pt x="111" y="129"/>
                      <a:pt x="111" y="129"/>
                      <a:pt x="111" y="129"/>
                    </a:cubicBezTo>
                    <a:cubicBezTo>
                      <a:pt x="115" y="132"/>
                      <a:pt x="115" y="132"/>
                      <a:pt x="115" y="132"/>
                    </a:cubicBezTo>
                    <a:cubicBezTo>
                      <a:pt x="116" y="133"/>
                      <a:pt x="116" y="133"/>
                      <a:pt x="116" y="133"/>
                    </a:cubicBezTo>
                    <a:cubicBezTo>
                      <a:pt x="119" y="135"/>
                      <a:pt x="119" y="135"/>
                      <a:pt x="119" y="135"/>
                    </a:cubicBezTo>
                    <a:cubicBezTo>
                      <a:pt x="123" y="134"/>
                      <a:pt x="123" y="134"/>
                      <a:pt x="123" y="134"/>
                    </a:cubicBezTo>
                    <a:cubicBezTo>
                      <a:pt x="124" y="128"/>
                      <a:pt x="124" y="128"/>
                      <a:pt x="124" y="128"/>
                    </a:cubicBezTo>
                    <a:cubicBezTo>
                      <a:pt x="124" y="127"/>
                      <a:pt x="124" y="127"/>
                      <a:pt x="124" y="127"/>
                    </a:cubicBezTo>
                    <a:cubicBezTo>
                      <a:pt x="123" y="123"/>
                      <a:pt x="123" y="123"/>
                      <a:pt x="123" y="123"/>
                    </a:cubicBezTo>
                    <a:cubicBezTo>
                      <a:pt x="126" y="123"/>
                      <a:pt x="126" y="123"/>
                      <a:pt x="126" y="123"/>
                    </a:cubicBezTo>
                    <a:cubicBezTo>
                      <a:pt x="130" y="123"/>
                      <a:pt x="130" y="123"/>
                      <a:pt x="130" y="123"/>
                    </a:cubicBezTo>
                    <a:cubicBezTo>
                      <a:pt x="135" y="120"/>
                      <a:pt x="135" y="120"/>
                      <a:pt x="135" y="120"/>
                    </a:cubicBezTo>
                    <a:cubicBezTo>
                      <a:pt x="135" y="119"/>
                      <a:pt x="135" y="119"/>
                      <a:pt x="135" y="119"/>
                    </a:cubicBezTo>
                    <a:cubicBezTo>
                      <a:pt x="133" y="118"/>
                      <a:pt x="133" y="118"/>
                      <a:pt x="133" y="118"/>
                    </a:cubicBezTo>
                    <a:cubicBezTo>
                      <a:pt x="131" y="118"/>
                      <a:pt x="131" y="118"/>
                      <a:pt x="131" y="118"/>
                    </a:cubicBezTo>
                    <a:cubicBezTo>
                      <a:pt x="129" y="117"/>
                      <a:pt x="129" y="117"/>
                      <a:pt x="129" y="117"/>
                    </a:cubicBezTo>
                    <a:cubicBezTo>
                      <a:pt x="129" y="115"/>
                      <a:pt x="129" y="115"/>
                      <a:pt x="129" y="115"/>
                    </a:cubicBezTo>
                    <a:cubicBezTo>
                      <a:pt x="132" y="114"/>
                      <a:pt x="132" y="114"/>
                      <a:pt x="132" y="114"/>
                    </a:cubicBezTo>
                    <a:cubicBezTo>
                      <a:pt x="133" y="115"/>
                      <a:pt x="133" y="115"/>
                      <a:pt x="133" y="115"/>
                    </a:cubicBezTo>
                    <a:cubicBezTo>
                      <a:pt x="136" y="117"/>
                      <a:pt x="136" y="117"/>
                      <a:pt x="136" y="117"/>
                    </a:cubicBezTo>
                    <a:cubicBezTo>
                      <a:pt x="138" y="117"/>
                      <a:pt x="138" y="117"/>
                      <a:pt x="138" y="117"/>
                    </a:cubicBezTo>
                    <a:cubicBezTo>
                      <a:pt x="142" y="114"/>
                      <a:pt x="142" y="114"/>
                      <a:pt x="142" y="114"/>
                    </a:cubicBezTo>
                    <a:cubicBezTo>
                      <a:pt x="145" y="110"/>
                      <a:pt x="145" y="110"/>
                      <a:pt x="145" y="110"/>
                    </a:cubicBezTo>
                    <a:cubicBezTo>
                      <a:pt x="144" y="107"/>
                      <a:pt x="144" y="107"/>
                      <a:pt x="144" y="107"/>
                    </a:cubicBezTo>
                    <a:cubicBezTo>
                      <a:pt x="141" y="105"/>
                      <a:pt x="141" y="105"/>
                      <a:pt x="141" y="105"/>
                    </a:cubicBezTo>
                    <a:cubicBezTo>
                      <a:pt x="141" y="104"/>
                      <a:pt x="141" y="104"/>
                      <a:pt x="141" y="104"/>
                    </a:cubicBezTo>
                    <a:cubicBezTo>
                      <a:pt x="143" y="103"/>
                      <a:pt x="143" y="103"/>
                      <a:pt x="143" y="103"/>
                    </a:cubicBezTo>
                    <a:cubicBezTo>
                      <a:pt x="147" y="105"/>
                      <a:pt x="147" y="105"/>
                      <a:pt x="147" y="105"/>
                    </a:cubicBezTo>
                    <a:cubicBezTo>
                      <a:pt x="149" y="103"/>
                      <a:pt x="149" y="103"/>
                      <a:pt x="149" y="103"/>
                    </a:cubicBezTo>
                    <a:cubicBezTo>
                      <a:pt x="151" y="100"/>
                      <a:pt x="151" y="100"/>
                      <a:pt x="151" y="100"/>
                    </a:cubicBezTo>
                    <a:cubicBezTo>
                      <a:pt x="155" y="93"/>
                      <a:pt x="155" y="93"/>
                      <a:pt x="155" y="93"/>
                    </a:cubicBezTo>
                    <a:cubicBezTo>
                      <a:pt x="159" y="90"/>
                      <a:pt x="159" y="90"/>
                      <a:pt x="159" y="90"/>
                    </a:cubicBezTo>
                    <a:cubicBezTo>
                      <a:pt x="164" y="89"/>
                      <a:pt x="164" y="89"/>
                      <a:pt x="164" y="89"/>
                    </a:cubicBezTo>
                    <a:cubicBezTo>
                      <a:pt x="167" y="84"/>
                      <a:pt x="167" y="84"/>
                      <a:pt x="167" y="84"/>
                    </a:cubicBezTo>
                    <a:cubicBezTo>
                      <a:pt x="169" y="81"/>
                      <a:pt x="169" y="81"/>
                      <a:pt x="169" y="81"/>
                    </a:cubicBezTo>
                    <a:cubicBezTo>
                      <a:pt x="167" y="79"/>
                      <a:pt x="167" y="79"/>
                      <a:pt x="167" y="79"/>
                    </a:cubicBezTo>
                    <a:cubicBezTo>
                      <a:pt x="165" y="75"/>
                      <a:pt x="165" y="75"/>
                      <a:pt x="165" y="75"/>
                    </a:cubicBezTo>
                    <a:cubicBezTo>
                      <a:pt x="167" y="75"/>
                      <a:pt x="167" y="75"/>
                      <a:pt x="167" y="75"/>
                    </a:cubicBezTo>
                    <a:cubicBezTo>
                      <a:pt x="169" y="75"/>
                      <a:pt x="169" y="75"/>
                      <a:pt x="169" y="75"/>
                    </a:cubicBezTo>
                    <a:cubicBezTo>
                      <a:pt x="169" y="72"/>
                      <a:pt x="169" y="72"/>
                      <a:pt x="169" y="72"/>
                    </a:cubicBezTo>
                    <a:cubicBezTo>
                      <a:pt x="170" y="70"/>
                      <a:pt x="170" y="70"/>
                      <a:pt x="170" y="70"/>
                    </a:cubicBezTo>
                    <a:cubicBezTo>
                      <a:pt x="173" y="66"/>
                      <a:pt x="173" y="66"/>
                      <a:pt x="173" y="66"/>
                    </a:cubicBezTo>
                    <a:cubicBezTo>
                      <a:pt x="175" y="60"/>
                      <a:pt x="175" y="60"/>
                      <a:pt x="175" y="60"/>
                    </a:cubicBezTo>
                    <a:cubicBezTo>
                      <a:pt x="177" y="56"/>
                      <a:pt x="177" y="56"/>
                      <a:pt x="177" y="56"/>
                    </a:cubicBezTo>
                    <a:cubicBezTo>
                      <a:pt x="178" y="54"/>
                      <a:pt x="178" y="54"/>
                      <a:pt x="178" y="54"/>
                    </a:cubicBezTo>
                    <a:cubicBezTo>
                      <a:pt x="180" y="52"/>
                      <a:pt x="180" y="52"/>
                      <a:pt x="180" y="52"/>
                    </a:cubicBezTo>
                    <a:cubicBezTo>
                      <a:pt x="187" y="46"/>
                      <a:pt x="187" y="46"/>
                      <a:pt x="187" y="46"/>
                    </a:cubicBezTo>
                    <a:cubicBezTo>
                      <a:pt x="189" y="44"/>
                      <a:pt x="189" y="44"/>
                      <a:pt x="189" y="44"/>
                    </a:cubicBezTo>
                    <a:cubicBezTo>
                      <a:pt x="138" y="6"/>
                      <a:pt x="138" y="6"/>
                      <a:pt x="138" y="6"/>
                    </a:cubicBezTo>
                    <a:lnTo>
                      <a:pt x="98" y="14"/>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1" name="Freeform 41">
                <a:extLst>
                  <a:ext uri="{FF2B5EF4-FFF2-40B4-BE49-F238E27FC236}">
                    <a16:creationId xmlns:a16="http://schemas.microsoft.com/office/drawing/2014/main" id="{7CBD58AD-57C0-3144-B251-9F2D77060B35}"/>
                  </a:ext>
                </a:extLst>
              </p:cNvPr>
              <p:cNvSpPr>
                <a:spLocks/>
              </p:cNvSpPr>
              <p:nvPr/>
            </p:nvSpPr>
            <p:spPr bwMode="auto">
              <a:xfrm>
                <a:off x="7128028" y="2788799"/>
                <a:ext cx="212492" cy="340661"/>
              </a:xfrm>
              <a:custGeom>
                <a:avLst/>
                <a:gdLst>
                  <a:gd name="T0" fmla="*/ 39 w 126"/>
                  <a:gd name="T1" fmla="*/ 183 h 202"/>
                  <a:gd name="T2" fmla="*/ 33 w 126"/>
                  <a:gd name="T3" fmla="*/ 176 h 202"/>
                  <a:gd name="T4" fmla="*/ 36 w 126"/>
                  <a:gd name="T5" fmla="*/ 172 h 202"/>
                  <a:gd name="T6" fmla="*/ 51 w 126"/>
                  <a:gd name="T7" fmla="*/ 168 h 202"/>
                  <a:gd name="T8" fmla="*/ 125 w 126"/>
                  <a:gd name="T9" fmla="*/ 161 h 202"/>
                  <a:gd name="T10" fmla="*/ 120 w 126"/>
                  <a:gd name="T11" fmla="*/ 153 h 202"/>
                  <a:gd name="T12" fmla="*/ 119 w 126"/>
                  <a:gd name="T13" fmla="*/ 148 h 202"/>
                  <a:gd name="T14" fmla="*/ 120 w 126"/>
                  <a:gd name="T15" fmla="*/ 141 h 202"/>
                  <a:gd name="T16" fmla="*/ 116 w 126"/>
                  <a:gd name="T17" fmla="*/ 130 h 202"/>
                  <a:gd name="T18" fmla="*/ 119 w 126"/>
                  <a:gd name="T19" fmla="*/ 123 h 202"/>
                  <a:gd name="T20" fmla="*/ 116 w 126"/>
                  <a:gd name="T21" fmla="*/ 117 h 202"/>
                  <a:gd name="T22" fmla="*/ 122 w 126"/>
                  <a:gd name="T23" fmla="*/ 110 h 202"/>
                  <a:gd name="T24" fmla="*/ 119 w 126"/>
                  <a:gd name="T25" fmla="*/ 104 h 202"/>
                  <a:gd name="T26" fmla="*/ 115 w 126"/>
                  <a:gd name="T27" fmla="*/ 95 h 202"/>
                  <a:gd name="T28" fmla="*/ 106 w 126"/>
                  <a:gd name="T29" fmla="*/ 75 h 202"/>
                  <a:gd name="T30" fmla="*/ 89 w 126"/>
                  <a:gd name="T31" fmla="*/ 12 h 202"/>
                  <a:gd name="T32" fmla="*/ 94 w 126"/>
                  <a:gd name="T33" fmla="*/ 0 h 202"/>
                  <a:gd name="T34" fmla="*/ 1 w 126"/>
                  <a:gd name="T35" fmla="*/ 7 h 202"/>
                  <a:gd name="T36" fmla="*/ 0 w 126"/>
                  <a:gd name="T37" fmla="*/ 106 h 202"/>
                  <a:gd name="T38" fmla="*/ 6 w 126"/>
                  <a:gd name="T39" fmla="*/ 196 h 202"/>
                  <a:gd name="T40" fmla="*/ 11 w 126"/>
                  <a:gd name="T41" fmla="*/ 197 h 202"/>
                  <a:gd name="T42" fmla="*/ 16 w 126"/>
                  <a:gd name="T43" fmla="*/ 195 h 202"/>
                  <a:gd name="T44" fmla="*/ 16 w 126"/>
                  <a:gd name="T45" fmla="*/ 187 h 202"/>
                  <a:gd name="T46" fmla="*/ 21 w 126"/>
                  <a:gd name="T47" fmla="*/ 184 h 202"/>
                  <a:gd name="T48" fmla="*/ 22 w 126"/>
                  <a:gd name="T49" fmla="*/ 189 h 202"/>
                  <a:gd name="T50" fmla="*/ 22 w 126"/>
                  <a:gd name="T51" fmla="*/ 193 h 202"/>
                  <a:gd name="T52" fmla="*/ 25 w 126"/>
                  <a:gd name="T53" fmla="*/ 195 h 202"/>
                  <a:gd name="T54" fmla="*/ 27 w 126"/>
                  <a:gd name="T55" fmla="*/ 199 h 202"/>
                  <a:gd name="T56" fmla="*/ 25 w 126"/>
                  <a:gd name="T57" fmla="*/ 202 h 202"/>
                  <a:gd name="T58" fmla="*/ 31 w 126"/>
                  <a:gd name="T59" fmla="*/ 200 h 202"/>
                  <a:gd name="T60" fmla="*/ 38 w 126"/>
                  <a:gd name="T61" fmla="*/ 197 h 202"/>
                  <a:gd name="T62" fmla="*/ 43 w 126"/>
                  <a:gd name="T63" fmla="*/ 196 h 202"/>
                  <a:gd name="T64" fmla="*/ 44 w 126"/>
                  <a:gd name="T65" fmla="*/ 19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6" h="202">
                    <a:moveTo>
                      <a:pt x="40" y="188"/>
                    </a:moveTo>
                    <a:lnTo>
                      <a:pt x="39" y="183"/>
                    </a:lnTo>
                    <a:lnTo>
                      <a:pt x="35" y="178"/>
                    </a:lnTo>
                    <a:lnTo>
                      <a:pt x="33" y="176"/>
                    </a:lnTo>
                    <a:lnTo>
                      <a:pt x="33" y="173"/>
                    </a:lnTo>
                    <a:lnTo>
                      <a:pt x="36" y="172"/>
                    </a:lnTo>
                    <a:lnTo>
                      <a:pt x="43" y="170"/>
                    </a:lnTo>
                    <a:lnTo>
                      <a:pt x="51" y="168"/>
                    </a:lnTo>
                    <a:lnTo>
                      <a:pt x="126" y="162"/>
                    </a:lnTo>
                    <a:lnTo>
                      <a:pt x="125" y="161"/>
                    </a:lnTo>
                    <a:lnTo>
                      <a:pt x="121" y="156"/>
                    </a:lnTo>
                    <a:lnTo>
                      <a:pt x="120" y="153"/>
                    </a:lnTo>
                    <a:lnTo>
                      <a:pt x="118" y="150"/>
                    </a:lnTo>
                    <a:lnTo>
                      <a:pt x="119" y="148"/>
                    </a:lnTo>
                    <a:lnTo>
                      <a:pt x="121" y="146"/>
                    </a:lnTo>
                    <a:lnTo>
                      <a:pt x="120" y="141"/>
                    </a:lnTo>
                    <a:lnTo>
                      <a:pt x="118" y="138"/>
                    </a:lnTo>
                    <a:lnTo>
                      <a:pt x="116" y="130"/>
                    </a:lnTo>
                    <a:lnTo>
                      <a:pt x="116" y="125"/>
                    </a:lnTo>
                    <a:lnTo>
                      <a:pt x="119" y="123"/>
                    </a:lnTo>
                    <a:lnTo>
                      <a:pt x="120" y="119"/>
                    </a:lnTo>
                    <a:lnTo>
                      <a:pt x="116" y="117"/>
                    </a:lnTo>
                    <a:lnTo>
                      <a:pt x="121" y="114"/>
                    </a:lnTo>
                    <a:lnTo>
                      <a:pt x="122" y="110"/>
                    </a:lnTo>
                    <a:lnTo>
                      <a:pt x="120" y="108"/>
                    </a:lnTo>
                    <a:lnTo>
                      <a:pt x="119" y="104"/>
                    </a:lnTo>
                    <a:lnTo>
                      <a:pt x="119" y="100"/>
                    </a:lnTo>
                    <a:lnTo>
                      <a:pt x="115" y="95"/>
                    </a:lnTo>
                    <a:lnTo>
                      <a:pt x="108" y="83"/>
                    </a:lnTo>
                    <a:lnTo>
                      <a:pt x="106" y="75"/>
                    </a:lnTo>
                    <a:lnTo>
                      <a:pt x="96" y="41"/>
                    </a:lnTo>
                    <a:lnTo>
                      <a:pt x="89" y="12"/>
                    </a:lnTo>
                    <a:lnTo>
                      <a:pt x="87" y="0"/>
                    </a:lnTo>
                    <a:lnTo>
                      <a:pt x="94" y="0"/>
                    </a:lnTo>
                    <a:lnTo>
                      <a:pt x="94" y="0"/>
                    </a:lnTo>
                    <a:lnTo>
                      <a:pt x="1" y="7"/>
                    </a:lnTo>
                    <a:lnTo>
                      <a:pt x="1" y="14"/>
                    </a:lnTo>
                    <a:lnTo>
                      <a:pt x="0" y="106"/>
                    </a:lnTo>
                    <a:lnTo>
                      <a:pt x="0" y="155"/>
                    </a:lnTo>
                    <a:lnTo>
                      <a:pt x="6" y="196"/>
                    </a:lnTo>
                    <a:lnTo>
                      <a:pt x="8" y="196"/>
                    </a:lnTo>
                    <a:lnTo>
                      <a:pt x="11" y="197"/>
                    </a:lnTo>
                    <a:lnTo>
                      <a:pt x="15" y="198"/>
                    </a:lnTo>
                    <a:lnTo>
                      <a:pt x="16" y="195"/>
                    </a:lnTo>
                    <a:lnTo>
                      <a:pt x="15" y="191"/>
                    </a:lnTo>
                    <a:lnTo>
                      <a:pt x="16" y="187"/>
                    </a:lnTo>
                    <a:lnTo>
                      <a:pt x="18" y="185"/>
                    </a:lnTo>
                    <a:lnTo>
                      <a:pt x="21" y="184"/>
                    </a:lnTo>
                    <a:lnTo>
                      <a:pt x="22" y="186"/>
                    </a:lnTo>
                    <a:lnTo>
                      <a:pt x="22" y="189"/>
                    </a:lnTo>
                    <a:lnTo>
                      <a:pt x="21" y="191"/>
                    </a:lnTo>
                    <a:lnTo>
                      <a:pt x="22" y="193"/>
                    </a:lnTo>
                    <a:lnTo>
                      <a:pt x="23" y="194"/>
                    </a:lnTo>
                    <a:lnTo>
                      <a:pt x="25" y="195"/>
                    </a:lnTo>
                    <a:lnTo>
                      <a:pt x="27" y="197"/>
                    </a:lnTo>
                    <a:lnTo>
                      <a:pt x="27" y="199"/>
                    </a:lnTo>
                    <a:lnTo>
                      <a:pt x="27" y="200"/>
                    </a:lnTo>
                    <a:lnTo>
                      <a:pt x="25" y="202"/>
                    </a:lnTo>
                    <a:lnTo>
                      <a:pt x="27" y="201"/>
                    </a:lnTo>
                    <a:lnTo>
                      <a:pt x="31" y="200"/>
                    </a:lnTo>
                    <a:lnTo>
                      <a:pt x="36" y="199"/>
                    </a:lnTo>
                    <a:lnTo>
                      <a:pt x="38" y="197"/>
                    </a:lnTo>
                    <a:lnTo>
                      <a:pt x="39" y="197"/>
                    </a:lnTo>
                    <a:lnTo>
                      <a:pt x="43" y="196"/>
                    </a:lnTo>
                    <a:lnTo>
                      <a:pt x="44" y="195"/>
                    </a:lnTo>
                    <a:lnTo>
                      <a:pt x="44" y="195"/>
                    </a:lnTo>
                    <a:lnTo>
                      <a:pt x="40" y="188"/>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2" name="Freeform 42">
                <a:extLst>
                  <a:ext uri="{FF2B5EF4-FFF2-40B4-BE49-F238E27FC236}">
                    <a16:creationId xmlns:a16="http://schemas.microsoft.com/office/drawing/2014/main" id="{36FF5A2C-C563-FD48-81A7-F4DA4D0B3A3B}"/>
                  </a:ext>
                </a:extLst>
              </p:cNvPr>
              <p:cNvSpPr>
                <a:spLocks/>
              </p:cNvSpPr>
              <p:nvPr/>
            </p:nvSpPr>
            <p:spPr bwMode="auto">
              <a:xfrm>
                <a:off x="6942519" y="2800604"/>
                <a:ext cx="195628" cy="342348"/>
              </a:xfrm>
              <a:custGeom>
                <a:avLst/>
                <a:gdLst>
                  <a:gd name="T0" fmla="*/ 110 w 116"/>
                  <a:gd name="T1" fmla="*/ 99 h 203"/>
                  <a:gd name="T2" fmla="*/ 111 w 116"/>
                  <a:gd name="T3" fmla="*/ 0 h 203"/>
                  <a:gd name="T4" fmla="*/ 41 w 116"/>
                  <a:gd name="T5" fmla="*/ 5 h 203"/>
                  <a:gd name="T6" fmla="*/ 38 w 116"/>
                  <a:gd name="T7" fmla="*/ 10 h 203"/>
                  <a:gd name="T8" fmla="*/ 35 w 116"/>
                  <a:gd name="T9" fmla="*/ 15 h 203"/>
                  <a:gd name="T10" fmla="*/ 32 w 116"/>
                  <a:gd name="T11" fmla="*/ 17 h 203"/>
                  <a:gd name="T12" fmla="*/ 30 w 116"/>
                  <a:gd name="T13" fmla="*/ 26 h 203"/>
                  <a:gd name="T14" fmla="*/ 22 w 116"/>
                  <a:gd name="T15" fmla="*/ 37 h 203"/>
                  <a:gd name="T16" fmla="*/ 18 w 116"/>
                  <a:gd name="T17" fmla="*/ 44 h 203"/>
                  <a:gd name="T18" fmla="*/ 18 w 116"/>
                  <a:gd name="T19" fmla="*/ 48 h 203"/>
                  <a:gd name="T20" fmla="*/ 17 w 116"/>
                  <a:gd name="T21" fmla="*/ 54 h 203"/>
                  <a:gd name="T22" fmla="*/ 13 w 116"/>
                  <a:gd name="T23" fmla="*/ 58 h 203"/>
                  <a:gd name="T24" fmla="*/ 12 w 116"/>
                  <a:gd name="T25" fmla="*/ 62 h 203"/>
                  <a:gd name="T26" fmla="*/ 11 w 116"/>
                  <a:gd name="T27" fmla="*/ 66 h 203"/>
                  <a:gd name="T28" fmla="*/ 14 w 116"/>
                  <a:gd name="T29" fmla="*/ 70 h 203"/>
                  <a:gd name="T30" fmla="*/ 14 w 116"/>
                  <a:gd name="T31" fmla="*/ 78 h 203"/>
                  <a:gd name="T32" fmla="*/ 14 w 116"/>
                  <a:gd name="T33" fmla="*/ 84 h 203"/>
                  <a:gd name="T34" fmla="*/ 11 w 116"/>
                  <a:gd name="T35" fmla="*/ 89 h 203"/>
                  <a:gd name="T36" fmla="*/ 15 w 116"/>
                  <a:gd name="T37" fmla="*/ 94 h 203"/>
                  <a:gd name="T38" fmla="*/ 11 w 116"/>
                  <a:gd name="T39" fmla="*/ 98 h 203"/>
                  <a:gd name="T40" fmla="*/ 15 w 116"/>
                  <a:gd name="T41" fmla="*/ 102 h 203"/>
                  <a:gd name="T42" fmla="*/ 16 w 116"/>
                  <a:gd name="T43" fmla="*/ 108 h 203"/>
                  <a:gd name="T44" fmla="*/ 19 w 116"/>
                  <a:gd name="T45" fmla="*/ 112 h 203"/>
                  <a:gd name="T46" fmla="*/ 19 w 116"/>
                  <a:gd name="T47" fmla="*/ 123 h 203"/>
                  <a:gd name="T48" fmla="*/ 15 w 116"/>
                  <a:gd name="T49" fmla="*/ 126 h 203"/>
                  <a:gd name="T50" fmla="*/ 14 w 116"/>
                  <a:gd name="T51" fmla="*/ 132 h 203"/>
                  <a:gd name="T52" fmla="*/ 8 w 116"/>
                  <a:gd name="T53" fmla="*/ 140 h 203"/>
                  <a:gd name="T54" fmla="*/ 6 w 116"/>
                  <a:gd name="T55" fmla="*/ 149 h 203"/>
                  <a:gd name="T56" fmla="*/ 4 w 116"/>
                  <a:gd name="T57" fmla="*/ 153 h 203"/>
                  <a:gd name="T58" fmla="*/ 4 w 116"/>
                  <a:gd name="T59" fmla="*/ 160 h 203"/>
                  <a:gd name="T60" fmla="*/ 0 w 116"/>
                  <a:gd name="T61" fmla="*/ 164 h 203"/>
                  <a:gd name="T62" fmla="*/ 1 w 116"/>
                  <a:gd name="T63" fmla="*/ 171 h 203"/>
                  <a:gd name="T64" fmla="*/ 65 w 116"/>
                  <a:gd name="T65" fmla="*/ 184 h 203"/>
                  <a:gd name="T66" fmla="*/ 70 w 116"/>
                  <a:gd name="T67" fmla="*/ 192 h 203"/>
                  <a:gd name="T68" fmla="*/ 71 w 116"/>
                  <a:gd name="T69" fmla="*/ 203 h 203"/>
                  <a:gd name="T70" fmla="*/ 72 w 116"/>
                  <a:gd name="T71" fmla="*/ 203 h 203"/>
                  <a:gd name="T72" fmla="*/ 79 w 116"/>
                  <a:gd name="T73" fmla="*/ 199 h 203"/>
                  <a:gd name="T74" fmla="*/ 82 w 116"/>
                  <a:gd name="T75" fmla="*/ 193 h 203"/>
                  <a:gd name="T76" fmla="*/ 89 w 116"/>
                  <a:gd name="T77" fmla="*/ 193 h 203"/>
                  <a:gd name="T78" fmla="*/ 98 w 116"/>
                  <a:gd name="T79" fmla="*/ 190 h 203"/>
                  <a:gd name="T80" fmla="*/ 104 w 116"/>
                  <a:gd name="T81" fmla="*/ 190 h 203"/>
                  <a:gd name="T82" fmla="*/ 109 w 116"/>
                  <a:gd name="T83" fmla="*/ 190 h 203"/>
                  <a:gd name="T84" fmla="*/ 115 w 116"/>
                  <a:gd name="T85" fmla="*/ 190 h 203"/>
                  <a:gd name="T86" fmla="*/ 116 w 116"/>
                  <a:gd name="T87" fmla="*/ 189 h 203"/>
                  <a:gd name="T88" fmla="*/ 110 w 116"/>
                  <a:gd name="T89" fmla="*/ 14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6" h="203">
                    <a:moveTo>
                      <a:pt x="110" y="148"/>
                    </a:moveTo>
                    <a:lnTo>
                      <a:pt x="110" y="99"/>
                    </a:lnTo>
                    <a:lnTo>
                      <a:pt x="111" y="7"/>
                    </a:lnTo>
                    <a:lnTo>
                      <a:pt x="111" y="0"/>
                    </a:lnTo>
                    <a:lnTo>
                      <a:pt x="41" y="5"/>
                    </a:lnTo>
                    <a:lnTo>
                      <a:pt x="41" y="5"/>
                    </a:lnTo>
                    <a:lnTo>
                      <a:pt x="42" y="8"/>
                    </a:lnTo>
                    <a:lnTo>
                      <a:pt x="38" y="10"/>
                    </a:lnTo>
                    <a:lnTo>
                      <a:pt x="36" y="12"/>
                    </a:lnTo>
                    <a:lnTo>
                      <a:pt x="35" y="15"/>
                    </a:lnTo>
                    <a:lnTo>
                      <a:pt x="33" y="17"/>
                    </a:lnTo>
                    <a:lnTo>
                      <a:pt x="32" y="17"/>
                    </a:lnTo>
                    <a:lnTo>
                      <a:pt x="30" y="22"/>
                    </a:lnTo>
                    <a:lnTo>
                      <a:pt x="30" y="26"/>
                    </a:lnTo>
                    <a:lnTo>
                      <a:pt x="27" y="31"/>
                    </a:lnTo>
                    <a:lnTo>
                      <a:pt x="22" y="37"/>
                    </a:lnTo>
                    <a:lnTo>
                      <a:pt x="19" y="40"/>
                    </a:lnTo>
                    <a:lnTo>
                      <a:pt x="18" y="44"/>
                    </a:lnTo>
                    <a:lnTo>
                      <a:pt x="20" y="45"/>
                    </a:lnTo>
                    <a:lnTo>
                      <a:pt x="18" y="48"/>
                    </a:lnTo>
                    <a:lnTo>
                      <a:pt x="16" y="52"/>
                    </a:lnTo>
                    <a:lnTo>
                      <a:pt x="17" y="54"/>
                    </a:lnTo>
                    <a:lnTo>
                      <a:pt x="16" y="54"/>
                    </a:lnTo>
                    <a:lnTo>
                      <a:pt x="13" y="58"/>
                    </a:lnTo>
                    <a:lnTo>
                      <a:pt x="11" y="61"/>
                    </a:lnTo>
                    <a:lnTo>
                      <a:pt x="12" y="62"/>
                    </a:lnTo>
                    <a:lnTo>
                      <a:pt x="11" y="64"/>
                    </a:lnTo>
                    <a:lnTo>
                      <a:pt x="11" y="66"/>
                    </a:lnTo>
                    <a:lnTo>
                      <a:pt x="12" y="67"/>
                    </a:lnTo>
                    <a:lnTo>
                      <a:pt x="14" y="70"/>
                    </a:lnTo>
                    <a:lnTo>
                      <a:pt x="14" y="72"/>
                    </a:lnTo>
                    <a:lnTo>
                      <a:pt x="14" y="78"/>
                    </a:lnTo>
                    <a:lnTo>
                      <a:pt x="15" y="81"/>
                    </a:lnTo>
                    <a:lnTo>
                      <a:pt x="14" y="84"/>
                    </a:lnTo>
                    <a:lnTo>
                      <a:pt x="12" y="89"/>
                    </a:lnTo>
                    <a:lnTo>
                      <a:pt x="11" y="89"/>
                    </a:lnTo>
                    <a:lnTo>
                      <a:pt x="14" y="91"/>
                    </a:lnTo>
                    <a:lnTo>
                      <a:pt x="15" y="94"/>
                    </a:lnTo>
                    <a:lnTo>
                      <a:pt x="15" y="96"/>
                    </a:lnTo>
                    <a:lnTo>
                      <a:pt x="11" y="98"/>
                    </a:lnTo>
                    <a:lnTo>
                      <a:pt x="14" y="100"/>
                    </a:lnTo>
                    <a:lnTo>
                      <a:pt x="15" y="102"/>
                    </a:lnTo>
                    <a:lnTo>
                      <a:pt x="15" y="103"/>
                    </a:lnTo>
                    <a:lnTo>
                      <a:pt x="16" y="108"/>
                    </a:lnTo>
                    <a:lnTo>
                      <a:pt x="16" y="110"/>
                    </a:lnTo>
                    <a:lnTo>
                      <a:pt x="19" y="112"/>
                    </a:lnTo>
                    <a:lnTo>
                      <a:pt x="20" y="115"/>
                    </a:lnTo>
                    <a:lnTo>
                      <a:pt x="19" y="123"/>
                    </a:lnTo>
                    <a:lnTo>
                      <a:pt x="16" y="126"/>
                    </a:lnTo>
                    <a:lnTo>
                      <a:pt x="15" y="126"/>
                    </a:lnTo>
                    <a:lnTo>
                      <a:pt x="15" y="130"/>
                    </a:lnTo>
                    <a:lnTo>
                      <a:pt x="14" y="132"/>
                    </a:lnTo>
                    <a:lnTo>
                      <a:pt x="10" y="138"/>
                    </a:lnTo>
                    <a:lnTo>
                      <a:pt x="8" y="140"/>
                    </a:lnTo>
                    <a:lnTo>
                      <a:pt x="7" y="147"/>
                    </a:lnTo>
                    <a:lnTo>
                      <a:pt x="6" y="149"/>
                    </a:lnTo>
                    <a:lnTo>
                      <a:pt x="5" y="150"/>
                    </a:lnTo>
                    <a:lnTo>
                      <a:pt x="4" y="153"/>
                    </a:lnTo>
                    <a:lnTo>
                      <a:pt x="4" y="155"/>
                    </a:lnTo>
                    <a:lnTo>
                      <a:pt x="4" y="160"/>
                    </a:lnTo>
                    <a:lnTo>
                      <a:pt x="1" y="162"/>
                    </a:lnTo>
                    <a:lnTo>
                      <a:pt x="0" y="164"/>
                    </a:lnTo>
                    <a:lnTo>
                      <a:pt x="0" y="167"/>
                    </a:lnTo>
                    <a:lnTo>
                      <a:pt x="1" y="171"/>
                    </a:lnTo>
                    <a:lnTo>
                      <a:pt x="66" y="168"/>
                    </a:lnTo>
                    <a:lnTo>
                      <a:pt x="65" y="184"/>
                    </a:lnTo>
                    <a:lnTo>
                      <a:pt x="67" y="188"/>
                    </a:lnTo>
                    <a:lnTo>
                      <a:pt x="70" y="192"/>
                    </a:lnTo>
                    <a:lnTo>
                      <a:pt x="71" y="199"/>
                    </a:lnTo>
                    <a:lnTo>
                      <a:pt x="71" y="203"/>
                    </a:lnTo>
                    <a:lnTo>
                      <a:pt x="71" y="203"/>
                    </a:lnTo>
                    <a:lnTo>
                      <a:pt x="72" y="203"/>
                    </a:lnTo>
                    <a:lnTo>
                      <a:pt x="77" y="200"/>
                    </a:lnTo>
                    <a:lnTo>
                      <a:pt x="79" y="199"/>
                    </a:lnTo>
                    <a:lnTo>
                      <a:pt x="82" y="197"/>
                    </a:lnTo>
                    <a:lnTo>
                      <a:pt x="82" y="193"/>
                    </a:lnTo>
                    <a:lnTo>
                      <a:pt x="86" y="193"/>
                    </a:lnTo>
                    <a:lnTo>
                      <a:pt x="89" y="193"/>
                    </a:lnTo>
                    <a:lnTo>
                      <a:pt x="93" y="192"/>
                    </a:lnTo>
                    <a:lnTo>
                      <a:pt x="98" y="190"/>
                    </a:lnTo>
                    <a:lnTo>
                      <a:pt x="102" y="190"/>
                    </a:lnTo>
                    <a:lnTo>
                      <a:pt x="104" y="190"/>
                    </a:lnTo>
                    <a:lnTo>
                      <a:pt x="107" y="190"/>
                    </a:lnTo>
                    <a:lnTo>
                      <a:pt x="109" y="190"/>
                    </a:lnTo>
                    <a:lnTo>
                      <a:pt x="113" y="192"/>
                    </a:lnTo>
                    <a:lnTo>
                      <a:pt x="115" y="190"/>
                    </a:lnTo>
                    <a:lnTo>
                      <a:pt x="116" y="189"/>
                    </a:lnTo>
                    <a:lnTo>
                      <a:pt x="116" y="189"/>
                    </a:lnTo>
                    <a:lnTo>
                      <a:pt x="116" y="189"/>
                    </a:lnTo>
                    <a:lnTo>
                      <a:pt x="110" y="148"/>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3" name="Freeform 43">
                <a:extLst>
                  <a:ext uri="{FF2B5EF4-FFF2-40B4-BE49-F238E27FC236}">
                    <a16:creationId xmlns:a16="http://schemas.microsoft.com/office/drawing/2014/main" id="{5FA6B314-5962-E14D-817A-5452DE407D61}"/>
                  </a:ext>
                </a:extLst>
              </p:cNvPr>
              <p:cNvSpPr>
                <a:spLocks/>
              </p:cNvSpPr>
              <p:nvPr/>
            </p:nvSpPr>
            <p:spPr bwMode="auto">
              <a:xfrm>
                <a:off x="7559758" y="2387426"/>
                <a:ext cx="242848" cy="177077"/>
              </a:xfrm>
              <a:custGeom>
                <a:avLst/>
                <a:gdLst>
                  <a:gd name="T0" fmla="*/ 0 w 170"/>
                  <a:gd name="T1" fmla="*/ 24 h 123"/>
                  <a:gd name="T2" fmla="*/ 3 w 170"/>
                  <a:gd name="T3" fmla="*/ 44 h 123"/>
                  <a:gd name="T4" fmla="*/ 16 w 170"/>
                  <a:gd name="T5" fmla="*/ 33 h 123"/>
                  <a:gd name="T6" fmla="*/ 28 w 170"/>
                  <a:gd name="T7" fmla="*/ 25 h 123"/>
                  <a:gd name="T8" fmla="*/ 31 w 170"/>
                  <a:gd name="T9" fmla="*/ 27 h 123"/>
                  <a:gd name="T10" fmla="*/ 41 w 170"/>
                  <a:gd name="T11" fmla="*/ 22 h 123"/>
                  <a:gd name="T12" fmla="*/ 63 w 170"/>
                  <a:gd name="T13" fmla="*/ 22 h 123"/>
                  <a:gd name="T14" fmla="*/ 70 w 170"/>
                  <a:gd name="T15" fmla="*/ 36 h 123"/>
                  <a:gd name="T16" fmla="*/ 83 w 170"/>
                  <a:gd name="T17" fmla="*/ 43 h 123"/>
                  <a:gd name="T18" fmla="*/ 93 w 170"/>
                  <a:gd name="T19" fmla="*/ 51 h 123"/>
                  <a:gd name="T20" fmla="*/ 92 w 170"/>
                  <a:gd name="T21" fmla="*/ 60 h 123"/>
                  <a:gd name="T22" fmla="*/ 89 w 170"/>
                  <a:gd name="T23" fmla="*/ 74 h 123"/>
                  <a:gd name="T24" fmla="*/ 94 w 170"/>
                  <a:gd name="T25" fmla="*/ 75 h 123"/>
                  <a:gd name="T26" fmla="*/ 101 w 170"/>
                  <a:gd name="T27" fmla="*/ 75 h 123"/>
                  <a:gd name="T28" fmla="*/ 106 w 170"/>
                  <a:gd name="T29" fmla="*/ 75 h 123"/>
                  <a:gd name="T30" fmla="*/ 122 w 170"/>
                  <a:gd name="T31" fmla="*/ 78 h 123"/>
                  <a:gd name="T32" fmla="*/ 129 w 170"/>
                  <a:gd name="T33" fmla="*/ 79 h 123"/>
                  <a:gd name="T34" fmla="*/ 124 w 170"/>
                  <a:gd name="T35" fmla="*/ 72 h 123"/>
                  <a:gd name="T36" fmla="*/ 124 w 170"/>
                  <a:gd name="T37" fmla="*/ 68 h 123"/>
                  <a:gd name="T38" fmla="*/ 116 w 170"/>
                  <a:gd name="T39" fmla="*/ 57 h 123"/>
                  <a:gd name="T40" fmla="*/ 115 w 170"/>
                  <a:gd name="T41" fmla="*/ 43 h 123"/>
                  <a:gd name="T42" fmla="*/ 113 w 170"/>
                  <a:gd name="T43" fmla="*/ 31 h 123"/>
                  <a:gd name="T44" fmla="*/ 115 w 170"/>
                  <a:gd name="T45" fmla="*/ 28 h 123"/>
                  <a:gd name="T46" fmla="*/ 124 w 170"/>
                  <a:gd name="T47" fmla="*/ 18 h 123"/>
                  <a:gd name="T48" fmla="*/ 129 w 170"/>
                  <a:gd name="T49" fmla="*/ 13 h 123"/>
                  <a:gd name="T50" fmla="*/ 125 w 170"/>
                  <a:gd name="T51" fmla="*/ 21 h 123"/>
                  <a:gd name="T52" fmla="*/ 123 w 170"/>
                  <a:gd name="T53" fmla="*/ 31 h 123"/>
                  <a:gd name="T54" fmla="*/ 122 w 170"/>
                  <a:gd name="T55" fmla="*/ 36 h 123"/>
                  <a:gd name="T56" fmla="*/ 126 w 170"/>
                  <a:gd name="T57" fmla="*/ 41 h 123"/>
                  <a:gd name="T58" fmla="*/ 131 w 170"/>
                  <a:gd name="T59" fmla="*/ 46 h 123"/>
                  <a:gd name="T60" fmla="*/ 134 w 170"/>
                  <a:gd name="T61" fmla="*/ 51 h 123"/>
                  <a:gd name="T62" fmla="*/ 130 w 170"/>
                  <a:gd name="T63" fmla="*/ 57 h 123"/>
                  <a:gd name="T64" fmla="*/ 128 w 170"/>
                  <a:gd name="T65" fmla="*/ 61 h 123"/>
                  <a:gd name="T66" fmla="*/ 129 w 170"/>
                  <a:gd name="T67" fmla="*/ 65 h 123"/>
                  <a:gd name="T68" fmla="*/ 139 w 170"/>
                  <a:gd name="T69" fmla="*/ 66 h 123"/>
                  <a:gd name="T70" fmla="*/ 146 w 170"/>
                  <a:gd name="T71" fmla="*/ 75 h 123"/>
                  <a:gd name="T72" fmla="*/ 147 w 170"/>
                  <a:gd name="T73" fmla="*/ 81 h 123"/>
                  <a:gd name="T74" fmla="*/ 152 w 170"/>
                  <a:gd name="T75" fmla="*/ 89 h 123"/>
                  <a:gd name="T76" fmla="*/ 148 w 170"/>
                  <a:gd name="T77" fmla="*/ 104 h 123"/>
                  <a:gd name="T78" fmla="*/ 149 w 170"/>
                  <a:gd name="T79" fmla="*/ 120 h 123"/>
                  <a:gd name="T80" fmla="*/ 153 w 170"/>
                  <a:gd name="T81" fmla="*/ 116 h 123"/>
                  <a:gd name="T82" fmla="*/ 157 w 170"/>
                  <a:gd name="T83" fmla="*/ 102 h 123"/>
                  <a:gd name="T84" fmla="*/ 157 w 170"/>
                  <a:gd name="T85" fmla="*/ 97 h 123"/>
                  <a:gd name="T86" fmla="*/ 163 w 170"/>
                  <a:gd name="T87" fmla="*/ 91 h 123"/>
                  <a:gd name="T88" fmla="*/ 163 w 170"/>
                  <a:gd name="T89" fmla="*/ 79 h 123"/>
                  <a:gd name="T90" fmla="*/ 167 w 170"/>
                  <a:gd name="T91" fmla="*/ 71 h 123"/>
                  <a:gd name="T92" fmla="*/ 167 w 170"/>
                  <a:gd name="T93" fmla="*/ 77 h 123"/>
                  <a:gd name="T94" fmla="*/ 168 w 170"/>
                  <a:gd name="T95" fmla="*/ 82 h 123"/>
                  <a:gd name="T96" fmla="*/ 170 w 170"/>
                  <a:gd name="T97" fmla="*/ 68 h 123"/>
                  <a:gd name="T98" fmla="*/ 169 w 170"/>
                  <a:gd name="T99" fmla="*/ 54 h 123"/>
                  <a:gd name="T100" fmla="*/ 134 w 170"/>
                  <a:gd name="T101"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0" h="123">
                    <a:moveTo>
                      <a:pt x="134" y="0"/>
                    </a:moveTo>
                    <a:cubicBezTo>
                      <a:pt x="0" y="24"/>
                      <a:pt x="0" y="24"/>
                      <a:pt x="0" y="24"/>
                    </a:cubicBezTo>
                    <a:cubicBezTo>
                      <a:pt x="0" y="24"/>
                      <a:pt x="0" y="24"/>
                      <a:pt x="0" y="24"/>
                    </a:cubicBezTo>
                    <a:cubicBezTo>
                      <a:pt x="3" y="44"/>
                      <a:pt x="3" y="44"/>
                      <a:pt x="3" y="44"/>
                    </a:cubicBezTo>
                    <a:cubicBezTo>
                      <a:pt x="7" y="44"/>
                      <a:pt x="7" y="44"/>
                      <a:pt x="7" y="44"/>
                    </a:cubicBezTo>
                    <a:cubicBezTo>
                      <a:pt x="16" y="33"/>
                      <a:pt x="16" y="33"/>
                      <a:pt x="16" y="33"/>
                    </a:cubicBezTo>
                    <a:cubicBezTo>
                      <a:pt x="22" y="33"/>
                      <a:pt x="22" y="33"/>
                      <a:pt x="22" y="33"/>
                    </a:cubicBezTo>
                    <a:cubicBezTo>
                      <a:pt x="28" y="25"/>
                      <a:pt x="28" y="25"/>
                      <a:pt x="28" y="25"/>
                    </a:cubicBezTo>
                    <a:cubicBezTo>
                      <a:pt x="30" y="25"/>
                      <a:pt x="30" y="25"/>
                      <a:pt x="30" y="25"/>
                    </a:cubicBezTo>
                    <a:cubicBezTo>
                      <a:pt x="31" y="27"/>
                      <a:pt x="31" y="27"/>
                      <a:pt x="31" y="27"/>
                    </a:cubicBezTo>
                    <a:cubicBezTo>
                      <a:pt x="38" y="22"/>
                      <a:pt x="38" y="22"/>
                      <a:pt x="38" y="22"/>
                    </a:cubicBezTo>
                    <a:cubicBezTo>
                      <a:pt x="41" y="22"/>
                      <a:pt x="41" y="22"/>
                      <a:pt x="41" y="22"/>
                    </a:cubicBezTo>
                    <a:cubicBezTo>
                      <a:pt x="49" y="18"/>
                      <a:pt x="49" y="18"/>
                      <a:pt x="49" y="18"/>
                    </a:cubicBezTo>
                    <a:cubicBezTo>
                      <a:pt x="63" y="22"/>
                      <a:pt x="63" y="22"/>
                      <a:pt x="63" y="22"/>
                    </a:cubicBezTo>
                    <a:cubicBezTo>
                      <a:pt x="67" y="28"/>
                      <a:pt x="67" y="28"/>
                      <a:pt x="67" y="28"/>
                    </a:cubicBezTo>
                    <a:cubicBezTo>
                      <a:pt x="70" y="36"/>
                      <a:pt x="70" y="36"/>
                      <a:pt x="70" y="36"/>
                    </a:cubicBezTo>
                    <a:cubicBezTo>
                      <a:pt x="71" y="36"/>
                      <a:pt x="71" y="36"/>
                      <a:pt x="71" y="36"/>
                    </a:cubicBezTo>
                    <a:cubicBezTo>
                      <a:pt x="83" y="43"/>
                      <a:pt x="83" y="43"/>
                      <a:pt x="83" y="43"/>
                    </a:cubicBezTo>
                    <a:cubicBezTo>
                      <a:pt x="88" y="48"/>
                      <a:pt x="88" y="48"/>
                      <a:pt x="88" y="48"/>
                    </a:cubicBezTo>
                    <a:cubicBezTo>
                      <a:pt x="93" y="51"/>
                      <a:pt x="93" y="51"/>
                      <a:pt x="93" y="51"/>
                    </a:cubicBezTo>
                    <a:cubicBezTo>
                      <a:pt x="94" y="56"/>
                      <a:pt x="94" y="56"/>
                      <a:pt x="94" y="56"/>
                    </a:cubicBezTo>
                    <a:cubicBezTo>
                      <a:pt x="92" y="60"/>
                      <a:pt x="92" y="60"/>
                      <a:pt x="92" y="60"/>
                    </a:cubicBezTo>
                    <a:cubicBezTo>
                      <a:pt x="88" y="61"/>
                      <a:pt x="88" y="61"/>
                      <a:pt x="88" y="61"/>
                    </a:cubicBezTo>
                    <a:cubicBezTo>
                      <a:pt x="89" y="74"/>
                      <a:pt x="89" y="74"/>
                      <a:pt x="89" y="74"/>
                    </a:cubicBezTo>
                    <a:cubicBezTo>
                      <a:pt x="91" y="76"/>
                      <a:pt x="91" y="76"/>
                      <a:pt x="91" y="76"/>
                    </a:cubicBezTo>
                    <a:cubicBezTo>
                      <a:pt x="94" y="75"/>
                      <a:pt x="94" y="75"/>
                      <a:pt x="94" y="75"/>
                    </a:cubicBezTo>
                    <a:cubicBezTo>
                      <a:pt x="97" y="74"/>
                      <a:pt x="97" y="74"/>
                      <a:pt x="97" y="74"/>
                    </a:cubicBezTo>
                    <a:cubicBezTo>
                      <a:pt x="101" y="75"/>
                      <a:pt x="101" y="75"/>
                      <a:pt x="101" y="75"/>
                    </a:cubicBezTo>
                    <a:cubicBezTo>
                      <a:pt x="102" y="76"/>
                      <a:pt x="102" y="76"/>
                      <a:pt x="102" y="76"/>
                    </a:cubicBezTo>
                    <a:cubicBezTo>
                      <a:pt x="106" y="75"/>
                      <a:pt x="106" y="75"/>
                      <a:pt x="106" y="75"/>
                    </a:cubicBezTo>
                    <a:cubicBezTo>
                      <a:pt x="119" y="76"/>
                      <a:pt x="119" y="76"/>
                      <a:pt x="119" y="76"/>
                    </a:cubicBezTo>
                    <a:cubicBezTo>
                      <a:pt x="122" y="78"/>
                      <a:pt x="122" y="78"/>
                      <a:pt x="122" y="78"/>
                    </a:cubicBezTo>
                    <a:cubicBezTo>
                      <a:pt x="126" y="80"/>
                      <a:pt x="126" y="80"/>
                      <a:pt x="126" y="80"/>
                    </a:cubicBezTo>
                    <a:cubicBezTo>
                      <a:pt x="129" y="79"/>
                      <a:pt x="129" y="79"/>
                      <a:pt x="129" y="79"/>
                    </a:cubicBezTo>
                    <a:cubicBezTo>
                      <a:pt x="127" y="75"/>
                      <a:pt x="127" y="75"/>
                      <a:pt x="127" y="75"/>
                    </a:cubicBezTo>
                    <a:cubicBezTo>
                      <a:pt x="124" y="72"/>
                      <a:pt x="124" y="72"/>
                      <a:pt x="124" y="72"/>
                    </a:cubicBezTo>
                    <a:cubicBezTo>
                      <a:pt x="124" y="69"/>
                      <a:pt x="124" y="69"/>
                      <a:pt x="124" y="69"/>
                    </a:cubicBezTo>
                    <a:cubicBezTo>
                      <a:pt x="124" y="68"/>
                      <a:pt x="124" y="68"/>
                      <a:pt x="124" y="68"/>
                    </a:cubicBezTo>
                    <a:cubicBezTo>
                      <a:pt x="118" y="60"/>
                      <a:pt x="118" y="60"/>
                      <a:pt x="118" y="60"/>
                    </a:cubicBezTo>
                    <a:cubicBezTo>
                      <a:pt x="116" y="57"/>
                      <a:pt x="116" y="57"/>
                      <a:pt x="116" y="57"/>
                    </a:cubicBezTo>
                    <a:cubicBezTo>
                      <a:pt x="116" y="50"/>
                      <a:pt x="116" y="50"/>
                      <a:pt x="116" y="50"/>
                    </a:cubicBezTo>
                    <a:cubicBezTo>
                      <a:pt x="115" y="43"/>
                      <a:pt x="115" y="43"/>
                      <a:pt x="115" y="43"/>
                    </a:cubicBezTo>
                    <a:cubicBezTo>
                      <a:pt x="116" y="36"/>
                      <a:pt x="116" y="36"/>
                      <a:pt x="116" y="36"/>
                    </a:cubicBezTo>
                    <a:cubicBezTo>
                      <a:pt x="113" y="31"/>
                      <a:pt x="113" y="31"/>
                      <a:pt x="113" y="31"/>
                    </a:cubicBezTo>
                    <a:cubicBezTo>
                      <a:pt x="111" y="28"/>
                      <a:pt x="111" y="28"/>
                      <a:pt x="111" y="28"/>
                    </a:cubicBezTo>
                    <a:cubicBezTo>
                      <a:pt x="115" y="28"/>
                      <a:pt x="115" y="28"/>
                      <a:pt x="115" y="28"/>
                    </a:cubicBezTo>
                    <a:cubicBezTo>
                      <a:pt x="118" y="22"/>
                      <a:pt x="118" y="22"/>
                      <a:pt x="118" y="22"/>
                    </a:cubicBezTo>
                    <a:cubicBezTo>
                      <a:pt x="124" y="18"/>
                      <a:pt x="124" y="18"/>
                      <a:pt x="124" y="18"/>
                    </a:cubicBezTo>
                    <a:cubicBezTo>
                      <a:pt x="127" y="12"/>
                      <a:pt x="127" y="12"/>
                      <a:pt x="127" y="12"/>
                    </a:cubicBezTo>
                    <a:cubicBezTo>
                      <a:pt x="129" y="13"/>
                      <a:pt x="129" y="13"/>
                      <a:pt x="129" y="13"/>
                    </a:cubicBezTo>
                    <a:cubicBezTo>
                      <a:pt x="128" y="20"/>
                      <a:pt x="128" y="20"/>
                      <a:pt x="128" y="20"/>
                    </a:cubicBezTo>
                    <a:cubicBezTo>
                      <a:pt x="125" y="21"/>
                      <a:pt x="125" y="21"/>
                      <a:pt x="125" y="21"/>
                    </a:cubicBezTo>
                    <a:cubicBezTo>
                      <a:pt x="123" y="27"/>
                      <a:pt x="123" y="27"/>
                      <a:pt x="123" y="27"/>
                    </a:cubicBezTo>
                    <a:cubicBezTo>
                      <a:pt x="123" y="31"/>
                      <a:pt x="123" y="31"/>
                      <a:pt x="123" y="31"/>
                    </a:cubicBezTo>
                    <a:cubicBezTo>
                      <a:pt x="127" y="31"/>
                      <a:pt x="127" y="31"/>
                      <a:pt x="127" y="31"/>
                    </a:cubicBezTo>
                    <a:cubicBezTo>
                      <a:pt x="122" y="36"/>
                      <a:pt x="122" y="36"/>
                      <a:pt x="122" y="36"/>
                    </a:cubicBezTo>
                    <a:cubicBezTo>
                      <a:pt x="120" y="39"/>
                      <a:pt x="120" y="39"/>
                      <a:pt x="120" y="39"/>
                    </a:cubicBezTo>
                    <a:cubicBezTo>
                      <a:pt x="126" y="41"/>
                      <a:pt x="126" y="41"/>
                      <a:pt x="126" y="41"/>
                    </a:cubicBezTo>
                    <a:cubicBezTo>
                      <a:pt x="128" y="42"/>
                      <a:pt x="128" y="42"/>
                      <a:pt x="128" y="42"/>
                    </a:cubicBezTo>
                    <a:cubicBezTo>
                      <a:pt x="131" y="46"/>
                      <a:pt x="131" y="46"/>
                      <a:pt x="131" y="46"/>
                    </a:cubicBezTo>
                    <a:cubicBezTo>
                      <a:pt x="130" y="47"/>
                      <a:pt x="130" y="47"/>
                      <a:pt x="130" y="47"/>
                    </a:cubicBezTo>
                    <a:cubicBezTo>
                      <a:pt x="134" y="51"/>
                      <a:pt x="134" y="51"/>
                      <a:pt x="134" y="51"/>
                    </a:cubicBezTo>
                    <a:cubicBezTo>
                      <a:pt x="134" y="53"/>
                      <a:pt x="134" y="53"/>
                      <a:pt x="134" y="53"/>
                    </a:cubicBezTo>
                    <a:cubicBezTo>
                      <a:pt x="130" y="57"/>
                      <a:pt x="130" y="57"/>
                      <a:pt x="130" y="57"/>
                    </a:cubicBezTo>
                    <a:cubicBezTo>
                      <a:pt x="127" y="57"/>
                      <a:pt x="127" y="57"/>
                      <a:pt x="127" y="57"/>
                    </a:cubicBezTo>
                    <a:cubicBezTo>
                      <a:pt x="128" y="61"/>
                      <a:pt x="128" y="61"/>
                      <a:pt x="128" y="61"/>
                    </a:cubicBezTo>
                    <a:cubicBezTo>
                      <a:pt x="127" y="63"/>
                      <a:pt x="127" y="63"/>
                      <a:pt x="127" y="63"/>
                    </a:cubicBezTo>
                    <a:cubicBezTo>
                      <a:pt x="129" y="65"/>
                      <a:pt x="129" y="65"/>
                      <a:pt x="129" y="65"/>
                    </a:cubicBezTo>
                    <a:cubicBezTo>
                      <a:pt x="133" y="66"/>
                      <a:pt x="133" y="66"/>
                      <a:pt x="133" y="66"/>
                    </a:cubicBezTo>
                    <a:cubicBezTo>
                      <a:pt x="139" y="66"/>
                      <a:pt x="139" y="66"/>
                      <a:pt x="139" y="66"/>
                    </a:cubicBezTo>
                    <a:cubicBezTo>
                      <a:pt x="143" y="69"/>
                      <a:pt x="143" y="69"/>
                      <a:pt x="143" y="69"/>
                    </a:cubicBezTo>
                    <a:cubicBezTo>
                      <a:pt x="146" y="75"/>
                      <a:pt x="146" y="75"/>
                      <a:pt x="146" y="75"/>
                    </a:cubicBezTo>
                    <a:cubicBezTo>
                      <a:pt x="148" y="80"/>
                      <a:pt x="148" y="80"/>
                      <a:pt x="148" y="80"/>
                    </a:cubicBezTo>
                    <a:cubicBezTo>
                      <a:pt x="147" y="81"/>
                      <a:pt x="147" y="81"/>
                      <a:pt x="147" y="81"/>
                    </a:cubicBezTo>
                    <a:cubicBezTo>
                      <a:pt x="150" y="84"/>
                      <a:pt x="150" y="84"/>
                      <a:pt x="150" y="84"/>
                    </a:cubicBezTo>
                    <a:cubicBezTo>
                      <a:pt x="152" y="89"/>
                      <a:pt x="152" y="89"/>
                      <a:pt x="152" y="89"/>
                    </a:cubicBezTo>
                    <a:cubicBezTo>
                      <a:pt x="149" y="98"/>
                      <a:pt x="149" y="98"/>
                      <a:pt x="149" y="98"/>
                    </a:cubicBezTo>
                    <a:cubicBezTo>
                      <a:pt x="148" y="104"/>
                      <a:pt x="148" y="104"/>
                      <a:pt x="148" y="104"/>
                    </a:cubicBezTo>
                    <a:cubicBezTo>
                      <a:pt x="148" y="114"/>
                      <a:pt x="148" y="114"/>
                      <a:pt x="148" y="114"/>
                    </a:cubicBezTo>
                    <a:cubicBezTo>
                      <a:pt x="149" y="120"/>
                      <a:pt x="149" y="120"/>
                      <a:pt x="149" y="120"/>
                    </a:cubicBezTo>
                    <a:cubicBezTo>
                      <a:pt x="151" y="123"/>
                      <a:pt x="151" y="123"/>
                      <a:pt x="151" y="123"/>
                    </a:cubicBezTo>
                    <a:cubicBezTo>
                      <a:pt x="153" y="116"/>
                      <a:pt x="153" y="116"/>
                      <a:pt x="153" y="116"/>
                    </a:cubicBezTo>
                    <a:cubicBezTo>
                      <a:pt x="154" y="105"/>
                      <a:pt x="154" y="105"/>
                      <a:pt x="154" y="105"/>
                    </a:cubicBezTo>
                    <a:cubicBezTo>
                      <a:pt x="157" y="102"/>
                      <a:pt x="157" y="102"/>
                      <a:pt x="157" y="102"/>
                    </a:cubicBezTo>
                    <a:cubicBezTo>
                      <a:pt x="157" y="99"/>
                      <a:pt x="157" y="99"/>
                      <a:pt x="157" y="99"/>
                    </a:cubicBezTo>
                    <a:cubicBezTo>
                      <a:pt x="157" y="97"/>
                      <a:pt x="157" y="97"/>
                      <a:pt x="157" y="97"/>
                    </a:cubicBezTo>
                    <a:cubicBezTo>
                      <a:pt x="160" y="95"/>
                      <a:pt x="160" y="95"/>
                      <a:pt x="160" y="95"/>
                    </a:cubicBezTo>
                    <a:cubicBezTo>
                      <a:pt x="163" y="91"/>
                      <a:pt x="163" y="91"/>
                      <a:pt x="163" y="91"/>
                    </a:cubicBezTo>
                    <a:cubicBezTo>
                      <a:pt x="163" y="82"/>
                      <a:pt x="163" y="82"/>
                      <a:pt x="163" y="82"/>
                    </a:cubicBezTo>
                    <a:cubicBezTo>
                      <a:pt x="163" y="79"/>
                      <a:pt x="163" y="79"/>
                      <a:pt x="163" y="79"/>
                    </a:cubicBezTo>
                    <a:cubicBezTo>
                      <a:pt x="163" y="75"/>
                      <a:pt x="163" y="75"/>
                      <a:pt x="163" y="75"/>
                    </a:cubicBezTo>
                    <a:cubicBezTo>
                      <a:pt x="167" y="71"/>
                      <a:pt x="167" y="71"/>
                      <a:pt x="167" y="71"/>
                    </a:cubicBezTo>
                    <a:cubicBezTo>
                      <a:pt x="168" y="74"/>
                      <a:pt x="168" y="74"/>
                      <a:pt x="168" y="74"/>
                    </a:cubicBezTo>
                    <a:cubicBezTo>
                      <a:pt x="167" y="77"/>
                      <a:pt x="167" y="77"/>
                      <a:pt x="167" y="77"/>
                    </a:cubicBezTo>
                    <a:cubicBezTo>
                      <a:pt x="167" y="77"/>
                      <a:pt x="165" y="80"/>
                      <a:pt x="165" y="80"/>
                    </a:cubicBezTo>
                    <a:cubicBezTo>
                      <a:pt x="166" y="81"/>
                      <a:pt x="168" y="82"/>
                      <a:pt x="168" y="82"/>
                    </a:cubicBezTo>
                    <a:cubicBezTo>
                      <a:pt x="170" y="77"/>
                      <a:pt x="170" y="77"/>
                      <a:pt x="170" y="77"/>
                    </a:cubicBezTo>
                    <a:cubicBezTo>
                      <a:pt x="170" y="68"/>
                      <a:pt x="170" y="68"/>
                      <a:pt x="170" y="68"/>
                    </a:cubicBezTo>
                    <a:cubicBezTo>
                      <a:pt x="169" y="54"/>
                      <a:pt x="169" y="54"/>
                      <a:pt x="169" y="54"/>
                    </a:cubicBezTo>
                    <a:cubicBezTo>
                      <a:pt x="169" y="54"/>
                      <a:pt x="169" y="54"/>
                      <a:pt x="169" y="54"/>
                    </a:cubicBezTo>
                    <a:cubicBezTo>
                      <a:pt x="148" y="57"/>
                      <a:pt x="148" y="57"/>
                      <a:pt x="148" y="57"/>
                    </a:cubicBezTo>
                    <a:lnTo>
                      <a:pt x="134" y="0"/>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4" name="Freeform 44">
                <a:extLst>
                  <a:ext uri="{FF2B5EF4-FFF2-40B4-BE49-F238E27FC236}">
                    <a16:creationId xmlns:a16="http://schemas.microsoft.com/office/drawing/2014/main" id="{642BAC67-D79C-C940-9D70-8C0A5292A609}"/>
                  </a:ext>
                </a:extLst>
              </p:cNvPr>
              <p:cNvSpPr>
                <a:spLocks/>
              </p:cNvSpPr>
              <p:nvPr/>
            </p:nvSpPr>
            <p:spPr bwMode="auto">
              <a:xfrm>
                <a:off x="7411350" y="2367189"/>
                <a:ext cx="249594" cy="246221"/>
              </a:xfrm>
              <a:custGeom>
                <a:avLst/>
                <a:gdLst>
                  <a:gd name="T0" fmla="*/ 24 w 148"/>
                  <a:gd name="T1" fmla="*/ 136 h 146"/>
                  <a:gd name="T2" fmla="*/ 31 w 148"/>
                  <a:gd name="T3" fmla="*/ 144 h 146"/>
                  <a:gd name="T4" fmla="*/ 38 w 148"/>
                  <a:gd name="T5" fmla="*/ 146 h 146"/>
                  <a:gd name="T6" fmla="*/ 48 w 148"/>
                  <a:gd name="T7" fmla="*/ 142 h 146"/>
                  <a:gd name="T8" fmla="*/ 64 w 148"/>
                  <a:gd name="T9" fmla="*/ 134 h 146"/>
                  <a:gd name="T10" fmla="*/ 79 w 148"/>
                  <a:gd name="T11" fmla="*/ 125 h 146"/>
                  <a:gd name="T12" fmla="*/ 79 w 148"/>
                  <a:gd name="T13" fmla="*/ 112 h 146"/>
                  <a:gd name="T14" fmla="*/ 87 w 148"/>
                  <a:gd name="T15" fmla="*/ 99 h 146"/>
                  <a:gd name="T16" fmla="*/ 91 w 148"/>
                  <a:gd name="T17" fmla="*/ 80 h 146"/>
                  <a:gd name="T18" fmla="*/ 100 w 148"/>
                  <a:gd name="T19" fmla="*/ 84 h 146"/>
                  <a:gd name="T20" fmla="*/ 103 w 148"/>
                  <a:gd name="T21" fmla="*/ 83 h 146"/>
                  <a:gd name="T22" fmla="*/ 108 w 148"/>
                  <a:gd name="T23" fmla="*/ 71 h 146"/>
                  <a:gd name="T24" fmla="*/ 110 w 148"/>
                  <a:gd name="T25" fmla="*/ 67 h 146"/>
                  <a:gd name="T26" fmla="*/ 114 w 148"/>
                  <a:gd name="T27" fmla="*/ 69 h 146"/>
                  <a:gd name="T28" fmla="*/ 122 w 148"/>
                  <a:gd name="T29" fmla="*/ 57 h 146"/>
                  <a:gd name="T30" fmla="*/ 126 w 148"/>
                  <a:gd name="T31" fmla="*/ 47 h 146"/>
                  <a:gd name="T32" fmla="*/ 135 w 148"/>
                  <a:gd name="T33" fmla="*/ 44 h 146"/>
                  <a:gd name="T34" fmla="*/ 143 w 148"/>
                  <a:gd name="T35" fmla="*/ 47 h 146"/>
                  <a:gd name="T36" fmla="*/ 148 w 148"/>
                  <a:gd name="T37" fmla="*/ 43 h 146"/>
                  <a:gd name="T38" fmla="*/ 145 w 148"/>
                  <a:gd name="T39" fmla="*/ 36 h 146"/>
                  <a:gd name="T40" fmla="*/ 130 w 148"/>
                  <a:gd name="T41" fmla="*/ 28 h 146"/>
                  <a:gd name="T42" fmla="*/ 120 w 148"/>
                  <a:gd name="T43" fmla="*/ 31 h 146"/>
                  <a:gd name="T44" fmla="*/ 113 w 148"/>
                  <a:gd name="T45" fmla="*/ 34 h 146"/>
                  <a:gd name="T46" fmla="*/ 107 w 148"/>
                  <a:gd name="T47" fmla="*/ 40 h 146"/>
                  <a:gd name="T48" fmla="*/ 94 w 148"/>
                  <a:gd name="T49" fmla="*/ 50 h 146"/>
                  <a:gd name="T50" fmla="*/ 88 w 148"/>
                  <a:gd name="T51" fmla="*/ 33 h 146"/>
                  <a:gd name="T52" fmla="*/ 51 w 148"/>
                  <a:gd name="T53" fmla="*/ 0 h 146"/>
                  <a:gd name="T54" fmla="*/ 47 w 148"/>
                  <a:gd name="T55" fmla="*/ 3 h 146"/>
                  <a:gd name="T56" fmla="*/ 48 w 148"/>
                  <a:gd name="T57" fmla="*/ 7 h 146"/>
                  <a:gd name="T58" fmla="*/ 48 w 148"/>
                  <a:gd name="T59" fmla="*/ 19 h 146"/>
                  <a:gd name="T60" fmla="*/ 47 w 148"/>
                  <a:gd name="T61" fmla="*/ 28 h 146"/>
                  <a:gd name="T62" fmla="*/ 46 w 148"/>
                  <a:gd name="T63" fmla="*/ 39 h 146"/>
                  <a:gd name="T64" fmla="*/ 36 w 148"/>
                  <a:gd name="T65" fmla="*/ 51 h 146"/>
                  <a:gd name="T66" fmla="*/ 28 w 148"/>
                  <a:gd name="T67" fmla="*/ 55 h 146"/>
                  <a:gd name="T68" fmla="*/ 21 w 148"/>
                  <a:gd name="T69" fmla="*/ 65 h 146"/>
                  <a:gd name="T70" fmla="*/ 19 w 148"/>
                  <a:gd name="T71" fmla="*/ 76 h 146"/>
                  <a:gd name="T72" fmla="*/ 12 w 148"/>
                  <a:gd name="T73" fmla="*/ 76 h 146"/>
                  <a:gd name="T74" fmla="*/ 9 w 148"/>
                  <a:gd name="T75" fmla="*/ 91 h 146"/>
                  <a:gd name="T76" fmla="*/ 3 w 148"/>
                  <a:gd name="T77" fmla="*/ 98 h 146"/>
                  <a:gd name="T78" fmla="*/ 3 w 148"/>
                  <a:gd name="T79" fmla="*/ 114 h 146"/>
                  <a:gd name="T80" fmla="*/ 10 w 148"/>
                  <a:gd name="T81" fmla="*/ 127 h 146"/>
                  <a:gd name="T82" fmla="*/ 19 w 148"/>
                  <a:gd name="T83" fmla="*/ 138 h 146"/>
                  <a:gd name="T84" fmla="*/ 21 w 148"/>
                  <a:gd name="T85" fmla="*/ 13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8" h="146">
                    <a:moveTo>
                      <a:pt x="21" y="136"/>
                    </a:moveTo>
                    <a:lnTo>
                      <a:pt x="24" y="136"/>
                    </a:lnTo>
                    <a:lnTo>
                      <a:pt x="25" y="139"/>
                    </a:lnTo>
                    <a:lnTo>
                      <a:pt x="31" y="144"/>
                    </a:lnTo>
                    <a:lnTo>
                      <a:pt x="36" y="146"/>
                    </a:lnTo>
                    <a:lnTo>
                      <a:pt x="38" y="146"/>
                    </a:lnTo>
                    <a:lnTo>
                      <a:pt x="44" y="139"/>
                    </a:lnTo>
                    <a:lnTo>
                      <a:pt x="48" y="142"/>
                    </a:lnTo>
                    <a:lnTo>
                      <a:pt x="57" y="140"/>
                    </a:lnTo>
                    <a:lnTo>
                      <a:pt x="64" y="134"/>
                    </a:lnTo>
                    <a:lnTo>
                      <a:pt x="75" y="128"/>
                    </a:lnTo>
                    <a:lnTo>
                      <a:pt x="79" y="125"/>
                    </a:lnTo>
                    <a:lnTo>
                      <a:pt x="78" y="117"/>
                    </a:lnTo>
                    <a:lnTo>
                      <a:pt x="79" y="112"/>
                    </a:lnTo>
                    <a:lnTo>
                      <a:pt x="84" y="107"/>
                    </a:lnTo>
                    <a:lnTo>
                      <a:pt x="87" y="99"/>
                    </a:lnTo>
                    <a:lnTo>
                      <a:pt x="90" y="87"/>
                    </a:lnTo>
                    <a:lnTo>
                      <a:pt x="91" y="80"/>
                    </a:lnTo>
                    <a:lnTo>
                      <a:pt x="95" y="82"/>
                    </a:lnTo>
                    <a:lnTo>
                      <a:pt x="100" y="84"/>
                    </a:lnTo>
                    <a:lnTo>
                      <a:pt x="102" y="85"/>
                    </a:lnTo>
                    <a:lnTo>
                      <a:pt x="103" y="83"/>
                    </a:lnTo>
                    <a:lnTo>
                      <a:pt x="106" y="75"/>
                    </a:lnTo>
                    <a:lnTo>
                      <a:pt x="108" y="71"/>
                    </a:lnTo>
                    <a:lnTo>
                      <a:pt x="109" y="67"/>
                    </a:lnTo>
                    <a:lnTo>
                      <a:pt x="110" y="67"/>
                    </a:lnTo>
                    <a:lnTo>
                      <a:pt x="113" y="67"/>
                    </a:lnTo>
                    <a:lnTo>
                      <a:pt x="114" y="69"/>
                    </a:lnTo>
                    <a:lnTo>
                      <a:pt x="119" y="60"/>
                    </a:lnTo>
                    <a:lnTo>
                      <a:pt x="122" y="57"/>
                    </a:lnTo>
                    <a:lnTo>
                      <a:pt x="124" y="54"/>
                    </a:lnTo>
                    <a:lnTo>
                      <a:pt x="126" y="47"/>
                    </a:lnTo>
                    <a:lnTo>
                      <a:pt x="126" y="39"/>
                    </a:lnTo>
                    <a:lnTo>
                      <a:pt x="135" y="44"/>
                    </a:lnTo>
                    <a:lnTo>
                      <a:pt x="141" y="47"/>
                    </a:lnTo>
                    <a:lnTo>
                      <a:pt x="143" y="47"/>
                    </a:lnTo>
                    <a:lnTo>
                      <a:pt x="146" y="44"/>
                    </a:lnTo>
                    <a:lnTo>
                      <a:pt x="148" y="43"/>
                    </a:lnTo>
                    <a:lnTo>
                      <a:pt x="147" y="43"/>
                    </a:lnTo>
                    <a:lnTo>
                      <a:pt x="145" y="36"/>
                    </a:lnTo>
                    <a:lnTo>
                      <a:pt x="141" y="31"/>
                    </a:lnTo>
                    <a:lnTo>
                      <a:pt x="130" y="28"/>
                    </a:lnTo>
                    <a:lnTo>
                      <a:pt x="123" y="31"/>
                    </a:lnTo>
                    <a:lnTo>
                      <a:pt x="120" y="31"/>
                    </a:lnTo>
                    <a:lnTo>
                      <a:pt x="114" y="35"/>
                    </a:lnTo>
                    <a:lnTo>
                      <a:pt x="113" y="34"/>
                    </a:lnTo>
                    <a:lnTo>
                      <a:pt x="112" y="34"/>
                    </a:lnTo>
                    <a:lnTo>
                      <a:pt x="107" y="40"/>
                    </a:lnTo>
                    <a:lnTo>
                      <a:pt x="102" y="40"/>
                    </a:lnTo>
                    <a:lnTo>
                      <a:pt x="94" y="50"/>
                    </a:lnTo>
                    <a:lnTo>
                      <a:pt x="91" y="50"/>
                    </a:lnTo>
                    <a:lnTo>
                      <a:pt x="88" y="33"/>
                    </a:lnTo>
                    <a:lnTo>
                      <a:pt x="57" y="39"/>
                    </a:lnTo>
                    <a:lnTo>
                      <a:pt x="51" y="0"/>
                    </a:lnTo>
                    <a:lnTo>
                      <a:pt x="48" y="0"/>
                    </a:lnTo>
                    <a:lnTo>
                      <a:pt x="47" y="3"/>
                    </a:lnTo>
                    <a:lnTo>
                      <a:pt x="48" y="6"/>
                    </a:lnTo>
                    <a:lnTo>
                      <a:pt x="48" y="7"/>
                    </a:lnTo>
                    <a:lnTo>
                      <a:pt x="48" y="15"/>
                    </a:lnTo>
                    <a:lnTo>
                      <a:pt x="48" y="19"/>
                    </a:lnTo>
                    <a:lnTo>
                      <a:pt x="47" y="22"/>
                    </a:lnTo>
                    <a:lnTo>
                      <a:pt x="47" y="28"/>
                    </a:lnTo>
                    <a:lnTo>
                      <a:pt x="46" y="36"/>
                    </a:lnTo>
                    <a:lnTo>
                      <a:pt x="46" y="39"/>
                    </a:lnTo>
                    <a:lnTo>
                      <a:pt x="44" y="44"/>
                    </a:lnTo>
                    <a:lnTo>
                      <a:pt x="36" y="51"/>
                    </a:lnTo>
                    <a:lnTo>
                      <a:pt x="33" y="55"/>
                    </a:lnTo>
                    <a:lnTo>
                      <a:pt x="28" y="55"/>
                    </a:lnTo>
                    <a:lnTo>
                      <a:pt x="24" y="61"/>
                    </a:lnTo>
                    <a:lnTo>
                      <a:pt x="21" y="65"/>
                    </a:lnTo>
                    <a:lnTo>
                      <a:pt x="20" y="75"/>
                    </a:lnTo>
                    <a:lnTo>
                      <a:pt x="19" y="76"/>
                    </a:lnTo>
                    <a:lnTo>
                      <a:pt x="15" y="73"/>
                    </a:lnTo>
                    <a:lnTo>
                      <a:pt x="12" y="76"/>
                    </a:lnTo>
                    <a:lnTo>
                      <a:pt x="9" y="87"/>
                    </a:lnTo>
                    <a:lnTo>
                      <a:pt x="9" y="91"/>
                    </a:lnTo>
                    <a:lnTo>
                      <a:pt x="7" y="94"/>
                    </a:lnTo>
                    <a:lnTo>
                      <a:pt x="3" y="98"/>
                    </a:lnTo>
                    <a:lnTo>
                      <a:pt x="0" y="101"/>
                    </a:lnTo>
                    <a:lnTo>
                      <a:pt x="3" y="114"/>
                    </a:lnTo>
                    <a:lnTo>
                      <a:pt x="5" y="120"/>
                    </a:lnTo>
                    <a:lnTo>
                      <a:pt x="10" y="127"/>
                    </a:lnTo>
                    <a:lnTo>
                      <a:pt x="15" y="132"/>
                    </a:lnTo>
                    <a:lnTo>
                      <a:pt x="19" y="138"/>
                    </a:lnTo>
                    <a:lnTo>
                      <a:pt x="20" y="138"/>
                    </a:lnTo>
                    <a:lnTo>
                      <a:pt x="21" y="136"/>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5" name="Freeform 45">
                <a:extLst>
                  <a:ext uri="{FF2B5EF4-FFF2-40B4-BE49-F238E27FC236}">
                    <a16:creationId xmlns:a16="http://schemas.microsoft.com/office/drawing/2014/main" id="{E6F0A8DA-C940-1440-A8CA-6955F2FC62A3}"/>
                  </a:ext>
                </a:extLst>
              </p:cNvPr>
              <p:cNvSpPr>
                <a:spLocks/>
              </p:cNvSpPr>
              <p:nvPr/>
            </p:nvSpPr>
            <p:spPr bwMode="auto">
              <a:xfrm>
                <a:off x="7045393" y="2498731"/>
                <a:ext cx="398000" cy="205746"/>
              </a:xfrm>
              <a:custGeom>
                <a:avLst/>
                <a:gdLst>
                  <a:gd name="T0" fmla="*/ 207 w 236"/>
                  <a:gd name="T1" fmla="*/ 91 h 122"/>
                  <a:gd name="T2" fmla="*/ 214 w 236"/>
                  <a:gd name="T3" fmla="*/ 88 h 122"/>
                  <a:gd name="T4" fmla="*/ 220 w 236"/>
                  <a:gd name="T5" fmla="*/ 74 h 122"/>
                  <a:gd name="T6" fmla="*/ 235 w 236"/>
                  <a:gd name="T7" fmla="*/ 64 h 122"/>
                  <a:gd name="T8" fmla="*/ 232 w 236"/>
                  <a:gd name="T9" fmla="*/ 54 h 122"/>
                  <a:gd name="T10" fmla="*/ 222 w 236"/>
                  <a:gd name="T11" fmla="*/ 42 h 122"/>
                  <a:gd name="T12" fmla="*/ 217 w 236"/>
                  <a:gd name="T13" fmla="*/ 23 h 122"/>
                  <a:gd name="T14" fmla="*/ 215 w 236"/>
                  <a:gd name="T15" fmla="*/ 22 h 122"/>
                  <a:gd name="T16" fmla="*/ 207 w 236"/>
                  <a:gd name="T17" fmla="*/ 13 h 122"/>
                  <a:gd name="T18" fmla="*/ 203 w 236"/>
                  <a:gd name="T19" fmla="*/ 11 h 122"/>
                  <a:gd name="T20" fmla="*/ 199 w 236"/>
                  <a:gd name="T21" fmla="*/ 15 h 122"/>
                  <a:gd name="T22" fmla="*/ 192 w 236"/>
                  <a:gd name="T23" fmla="*/ 17 h 122"/>
                  <a:gd name="T24" fmla="*/ 184 w 236"/>
                  <a:gd name="T25" fmla="*/ 13 h 122"/>
                  <a:gd name="T26" fmla="*/ 181 w 236"/>
                  <a:gd name="T27" fmla="*/ 16 h 122"/>
                  <a:gd name="T28" fmla="*/ 178 w 236"/>
                  <a:gd name="T29" fmla="*/ 18 h 122"/>
                  <a:gd name="T30" fmla="*/ 174 w 236"/>
                  <a:gd name="T31" fmla="*/ 15 h 122"/>
                  <a:gd name="T32" fmla="*/ 166 w 236"/>
                  <a:gd name="T33" fmla="*/ 13 h 122"/>
                  <a:gd name="T34" fmla="*/ 163 w 236"/>
                  <a:gd name="T35" fmla="*/ 7 h 122"/>
                  <a:gd name="T36" fmla="*/ 154 w 236"/>
                  <a:gd name="T37" fmla="*/ 0 h 122"/>
                  <a:gd name="T38" fmla="*/ 148 w 236"/>
                  <a:gd name="T39" fmla="*/ 3 h 122"/>
                  <a:gd name="T40" fmla="*/ 141 w 236"/>
                  <a:gd name="T41" fmla="*/ 2 h 122"/>
                  <a:gd name="T42" fmla="*/ 144 w 236"/>
                  <a:gd name="T43" fmla="*/ 7 h 122"/>
                  <a:gd name="T44" fmla="*/ 144 w 236"/>
                  <a:gd name="T45" fmla="*/ 15 h 122"/>
                  <a:gd name="T46" fmla="*/ 138 w 236"/>
                  <a:gd name="T47" fmla="*/ 17 h 122"/>
                  <a:gd name="T48" fmla="*/ 126 w 236"/>
                  <a:gd name="T49" fmla="*/ 20 h 122"/>
                  <a:gd name="T50" fmla="*/ 125 w 236"/>
                  <a:gd name="T51" fmla="*/ 23 h 122"/>
                  <a:gd name="T52" fmla="*/ 124 w 236"/>
                  <a:gd name="T53" fmla="*/ 29 h 122"/>
                  <a:gd name="T54" fmla="*/ 120 w 236"/>
                  <a:gd name="T55" fmla="*/ 37 h 122"/>
                  <a:gd name="T56" fmla="*/ 115 w 236"/>
                  <a:gd name="T57" fmla="*/ 39 h 122"/>
                  <a:gd name="T58" fmla="*/ 112 w 236"/>
                  <a:gd name="T59" fmla="*/ 47 h 122"/>
                  <a:gd name="T60" fmla="*/ 104 w 236"/>
                  <a:gd name="T61" fmla="*/ 52 h 122"/>
                  <a:gd name="T62" fmla="*/ 100 w 236"/>
                  <a:gd name="T63" fmla="*/ 48 h 122"/>
                  <a:gd name="T64" fmla="*/ 97 w 236"/>
                  <a:gd name="T65" fmla="*/ 44 h 122"/>
                  <a:gd name="T66" fmla="*/ 93 w 236"/>
                  <a:gd name="T67" fmla="*/ 51 h 122"/>
                  <a:gd name="T68" fmla="*/ 92 w 236"/>
                  <a:gd name="T69" fmla="*/ 58 h 122"/>
                  <a:gd name="T70" fmla="*/ 86 w 236"/>
                  <a:gd name="T71" fmla="*/ 55 h 122"/>
                  <a:gd name="T72" fmla="*/ 80 w 236"/>
                  <a:gd name="T73" fmla="*/ 56 h 122"/>
                  <a:gd name="T74" fmla="*/ 76 w 236"/>
                  <a:gd name="T75" fmla="*/ 61 h 122"/>
                  <a:gd name="T76" fmla="*/ 71 w 236"/>
                  <a:gd name="T77" fmla="*/ 60 h 122"/>
                  <a:gd name="T78" fmla="*/ 63 w 236"/>
                  <a:gd name="T79" fmla="*/ 57 h 122"/>
                  <a:gd name="T80" fmla="*/ 57 w 236"/>
                  <a:gd name="T81" fmla="*/ 61 h 122"/>
                  <a:gd name="T82" fmla="*/ 49 w 236"/>
                  <a:gd name="T83" fmla="*/ 66 h 122"/>
                  <a:gd name="T84" fmla="*/ 43 w 236"/>
                  <a:gd name="T85" fmla="*/ 67 h 122"/>
                  <a:gd name="T86" fmla="*/ 43 w 236"/>
                  <a:gd name="T87" fmla="*/ 72 h 122"/>
                  <a:gd name="T88" fmla="*/ 44 w 236"/>
                  <a:gd name="T89" fmla="*/ 78 h 122"/>
                  <a:gd name="T90" fmla="*/ 36 w 236"/>
                  <a:gd name="T91" fmla="*/ 81 h 122"/>
                  <a:gd name="T92" fmla="*/ 33 w 236"/>
                  <a:gd name="T93" fmla="*/ 88 h 122"/>
                  <a:gd name="T94" fmla="*/ 33 w 236"/>
                  <a:gd name="T95" fmla="*/ 94 h 122"/>
                  <a:gd name="T96" fmla="*/ 27 w 236"/>
                  <a:gd name="T97" fmla="*/ 94 h 122"/>
                  <a:gd name="T98" fmla="*/ 19 w 236"/>
                  <a:gd name="T99" fmla="*/ 89 h 122"/>
                  <a:gd name="T100" fmla="*/ 14 w 236"/>
                  <a:gd name="T101" fmla="*/ 93 h 122"/>
                  <a:gd name="T102" fmla="*/ 10 w 236"/>
                  <a:gd name="T103" fmla="*/ 97 h 122"/>
                  <a:gd name="T104" fmla="*/ 14 w 236"/>
                  <a:gd name="T105" fmla="*/ 102 h 122"/>
                  <a:gd name="T106" fmla="*/ 14 w 236"/>
                  <a:gd name="T107" fmla="*/ 107 h 122"/>
                  <a:gd name="T108" fmla="*/ 12 w 236"/>
                  <a:gd name="T109" fmla="*/ 115 h 122"/>
                  <a:gd name="T110" fmla="*/ 7 w 236"/>
                  <a:gd name="T111" fmla="*/ 116 h 122"/>
                  <a:gd name="T112" fmla="*/ 5 w 236"/>
                  <a:gd name="T113" fmla="*/ 117 h 122"/>
                  <a:gd name="T114" fmla="*/ 0 w 236"/>
                  <a:gd name="T115" fmla="*/ 117 h 122"/>
                  <a:gd name="T116" fmla="*/ 0 w 236"/>
                  <a:gd name="T117" fmla="*/ 121 h 122"/>
                  <a:gd name="T118" fmla="*/ 2 w 236"/>
                  <a:gd name="T119" fmla="*/ 121 h 122"/>
                  <a:gd name="T120" fmla="*/ 50 w 236"/>
                  <a:gd name="T121" fmla="*/ 111 h 122"/>
                  <a:gd name="T122" fmla="*/ 192 w 236"/>
                  <a:gd name="T123" fmla="*/ 100 h 122"/>
                  <a:gd name="T124" fmla="*/ 202 w 236"/>
                  <a:gd name="T125"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6" h="122">
                    <a:moveTo>
                      <a:pt x="202" y="94"/>
                    </a:moveTo>
                    <a:lnTo>
                      <a:pt x="207" y="91"/>
                    </a:lnTo>
                    <a:lnTo>
                      <a:pt x="210" y="89"/>
                    </a:lnTo>
                    <a:lnTo>
                      <a:pt x="214" y="88"/>
                    </a:lnTo>
                    <a:lnTo>
                      <a:pt x="217" y="79"/>
                    </a:lnTo>
                    <a:lnTo>
                      <a:pt x="220" y="74"/>
                    </a:lnTo>
                    <a:lnTo>
                      <a:pt x="231" y="70"/>
                    </a:lnTo>
                    <a:lnTo>
                      <a:pt x="235" y="64"/>
                    </a:lnTo>
                    <a:lnTo>
                      <a:pt x="236" y="60"/>
                    </a:lnTo>
                    <a:lnTo>
                      <a:pt x="232" y="54"/>
                    </a:lnTo>
                    <a:lnTo>
                      <a:pt x="227" y="49"/>
                    </a:lnTo>
                    <a:lnTo>
                      <a:pt x="222" y="42"/>
                    </a:lnTo>
                    <a:lnTo>
                      <a:pt x="220" y="36"/>
                    </a:lnTo>
                    <a:lnTo>
                      <a:pt x="217" y="23"/>
                    </a:lnTo>
                    <a:lnTo>
                      <a:pt x="218" y="22"/>
                    </a:lnTo>
                    <a:lnTo>
                      <a:pt x="215" y="22"/>
                    </a:lnTo>
                    <a:lnTo>
                      <a:pt x="211" y="18"/>
                    </a:lnTo>
                    <a:lnTo>
                      <a:pt x="207" y="13"/>
                    </a:lnTo>
                    <a:lnTo>
                      <a:pt x="204" y="10"/>
                    </a:lnTo>
                    <a:lnTo>
                      <a:pt x="203" y="11"/>
                    </a:lnTo>
                    <a:lnTo>
                      <a:pt x="201" y="12"/>
                    </a:lnTo>
                    <a:lnTo>
                      <a:pt x="199" y="15"/>
                    </a:lnTo>
                    <a:lnTo>
                      <a:pt x="198" y="16"/>
                    </a:lnTo>
                    <a:lnTo>
                      <a:pt x="192" y="17"/>
                    </a:lnTo>
                    <a:lnTo>
                      <a:pt x="187" y="15"/>
                    </a:lnTo>
                    <a:lnTo>
                      <a:pt x="184" y="13"/>
                    </a:lnTo>
                    <a:lnTo>
                      <a:pt x="183" y="14"/>
                    </a:lnTo>
                    <a:lnTo>
                      <a:pt x="181" y="16"/>
                    </a:lnTo>
                    <a:lnTo>
                      <a:pt x="181" y="17"/>
                    </a:lnTo>
                    <a:lnTo>
                      <a:pt x="178" y="18"/>
                    </a:lnTo>
                    <a:lnTo>
                      <a:pt x="176" y="16"/>
                    </a:lnTo>
                    <a:lnTo>
                      <a:pt x="174" y="15"/>
                    </a:lnTo>
                    <a:lnTo>
                      <a:pt x="171" y="14"/>
                    </a:lnTo>
                    <a:lnTo>
                      <a:pt x="166" y="13"/>
                    </a:lnTo>
                    <a:lnTo>
                      <a:pt x="165" y="11"/>
                    </a:lnTo>
                    <a:lnTo>
                      <a:pt x="163" y="7"/>
                    </a:lnTo>
                    <a:lnTo>
                      <a:pt x="159" y="4"/>
                    </a:lnTo>
                    <a:lnTo>
                      <a:pt x="154" y="0"/>
                    </a:lnTo>
                    <a:lnTo>
                      <a:pt x="153" y="1"/>
                    </a:lnTo>
                    <a:lnTo>
                      <a:pt x="148" y="3"/>
                    </a:lnTo>
                    <a:lnTo>
                      <a:pt x="143" y="1"/>
                    </a:lnTo>
                    <a:lnTo>
                      <a:pt x="141" y="2"/>
                    </a:lnTo>
                    <a:lnTo>
                      <a:pt x="142" y="6"/>
                    </a:lnTo>
                    <a:lnTo>
                      <a:pt x="144" y="7"/>
                    </a:lnTo>
                    <a:lnTo>
                      <a:pt x="143" y="9"/>
                    </a:lnTo>
                    <a:lnTo>
                      <a:pt x="144" y="15"/>
                    </a:lnTo>
                    <a:lnTo>
                      <a:pt x="142" y="17"/>
                    </a:lnTo>
                    <a:lnTo>
                      <a:pt x="138" y="17"/>
                    </a:lnTo>
                    <a:lnTo>
                      <a:pt x="134" y="19"/>
                    </a:lnTo>
                    <a:lnTo>
                      <a:pt x="126" y="20"/>
                    </a:lnTo>
                    <a:lnTo>
                      <a:pt x="125" y="21"/>
                    </a:lnTo>
                    <a:lnTo>
                      <a:pt x="125" y="23"/>
                    </a:lnTo>
                    <a:lnTo>
                      <a:pt x="124" y="25"/>
                    </a:lnTo>
                    <a:lnTo>
                      <a:pt x="124" y="29"/>
                    </a:lnTo>
                    <a:lnTo>
                      <a:pt x="122" y="33"/>
                    </a:lnTo>
                    <a:lnTo>
                      <a:pt x="120" y="37"/>
                    </a:lnTo>
                    <a:lnTo>
                      <a:pt x="118" y="39"/>
                    </a:lnTo>
                    <a:lnTo>
                      <a:pt x="115" y="39"/>
                    </a:lnTo>
                    <a:lnTo>
                      <a:pt x="112" y="44"/>
                    </a:lnTo>
                    <a:lnTo>
                      <a:pt x="112" y="47"/>
                    </a:lnTo>
                    <a:lnTo>
                      <a:pt x="110" y="51"/>
                    </a:lnTo>
                    <a:lnTo>
                      <a:pt x="104" y="52"/>
                    </a:lnTo>
                    <a:lnTo>
                      <a:pt x="103" y="51"/>
                    </a:lnTo>
                    <a:lnTo>
                      <a:pt x="100" y="48"/>
                    </a:lnTo>
                    <a:lnTo>
                      <a:pt x="99" y="44"/>
                    </a:lnTo>
                    <a:lnTo>
                      <a:pt x="97" y="44"/>
                    </a:lnTo>
                    <a:lnTo>
                      <a:pt x="96" y="48"/>
                    </a:lnTo>
                    <a:lnTo>
                      <a:pt x="93" y="51"/>
                    </a:lnTo>
                    <a:lnTo>
                      <a:pt x="93" y="55"/>
                    </a:lnTo>
                    <a:lnTo>
                      <a:pt x="92" y="58"/>
                    </a:lnTo>
                    <a:lnTo>
                      <a:pt x="88" y="57"/>
                    </a:lnTo>
                    <a:lnTo>
                      <a:pt x="86" y="55"/>
                    </a:lnTo>
                    <a:lnTo>
                      <a:pt x="82" y="55"/>
                    </a:lnTo>
                    <a:lnTo>
                      <a:pt x="80" y="56"/>
                    </a:lnTo>
                    <a:lnTo>
                      <a:pt x="76" y="57"/>
                    </a:lnTo>
                    <a:lnTo>
                      <a:pt x="76" y="61"/>
                    </a:lnTo>
                    <a:lnTo>
                      <a:pt x="75" y="62"/>
                    </a:lnTo>
                    <a:lnTo>
                      <a:pt x="71" y="60"/>
                    </a:lnTo>
                    <a:lnTo>
                      <a:pt x="68" y="57"/>
                    </a:lnTo>
                    <a:lnTo>
                      <a:pt x="63" y="57"/>
                    </a:lnTo>
                    <a:lnTo>
                      <a:pt x="60" y="57"/>
                    </a:lnTo>
                    <a:lnTo>
                      <a:pt x="57" y="61"/>
                    </a:lnTo>
                    <a:lnTo>
                      <a:pt x="49" y="61"/>
                    </a:lnTo>
                    <a:lnTo>
                      <a:pt x="49" y="66"/>
                    </a:lnTo>
                    <a:lnTo>
                      <a:pt x="46" y="66"/>
                    </a:lnTo>
                    <a:lnTo>
                      <a:pt x="43" y="67"/>
                    </a:lnTo>
                    <a:lnTo>
                      <a:pt x="43" y="71"/>
                    </a:lnTo>
                    <a:lnTo>
                      <a:pt x="43" y="72"/>
                    </a:lnTo>
                    <a:lnTo>
                      <a:pt x="43" y="75"/>
                    </a:lnTo>
                    <a:lnTo>
                      <a:pt x="44" y="78"/>
                    </a:lnTo>
                    <a:lnTo>
                      <a:pt x="42" y="79"/>
                    </a:lnTo>
                    <a:lnTo>
                      <a:pt x="36" y="81"/>
                    </a:lnTo>
                    <a:lnTo>
                      <a:pt x="33" y="83"/>
                    </a:lnTo>
                    <a:lnTo>
                      <a:pt x="33" y="88"/>
                    </a:lnTo>
                    <a:lnTo>
                      <a:pt x="35" y="93"/>
                    </a:lnTo>
                    <a:lnTo>
                      <a:pt x="33" y="94"/>
                    </a:lnTo>
                    <a:lnTo>
                      <a:pt x="30" y="94"/>
                    </a:lnTo>
                    <a:lnTo>
                      <a:pt x="27" y="94"/>
                    </a:lnTo>
                    <a:lnTo>
                      <a:pt x="23" y="91"/>
                    </a:lnTo>
                    <a:lnTo>
                      <a:pt x="19" y="89"/>
                    </a:lnTo>
                    <a:lnTo>
                      <a:pt x="17" y="90"/>
                    </a:lnTo>
                    <a:lnTo>
                      <a:pt x="14" y="93"/>
                    </a:lnTo>
                    <a:lnTo>
                      <a:pt x="11" y="94"/>
                    </a:lnTo>
                    <a:lnTo>
                      <a:pt x="10" y="97"/>
                    </a:lnTo>
                    <a:lnTo>
                      <a:pt x="10" y="100"/>
                    </a:lnTo>
                    <a:lnTo>
                      <a:pt x="14" y="102"/>
                    </a:lnTo>
                    <a:lnTo>
                      <a:pt x="14" y="104"/>
                    </a:lnTo>
                    <a:lnTo>
                      <a:pt x="14" y="107"/>
                    </a:lnTo>
                    <a:lnTo>
                      <a:pt x="14" y="112"/>
                    </a:lnTo>
                    <a:lnTo>
                      <a:pt x="12" y="115"/>
                    </a:lnTo>
                    <a:lnTo>
                      <a:pt x="10" y="116"/>
                    </a:lnTo>
                    <a:lnTo>
                      <a:pt x="7" y="116"/>
                    </a:lnTo>
                    <a:lnTo>
                      <a:pt x="5" y="117"/>
                    </a:lnTo>
                    <a:lnTo>
                      <a:pt x="5" y="117"/>
                    </a:lnTo>
                    <a:lnTo>
                      <a:pt x="4" y="117"/>
                    </a:lnTo>
                    <a:lnTo>
                      <a:pt x="0" y="117"/>
                    </a:lnTo>
                    <a:lnTo>
                      <a:pt x="0" y="118"/>
                    </a:lnTo>
                    <a:lnTo>
                      <a:pt x="0" y="121"/>
                    </a:lnTo>
                    <a:lnTo>
                      <a:pt x="0" y="122"/>
                    </a:lnTo>
                    <a:lnTo>
                      <a:pt x="2" y="121"/>
                    </a:lnTo>
                    <a:lnTo>
                      <a:pt x="52" y="120"/>
                    </a:lnTo>
                    <a:lnTo>
                      <a:pt x="50" y="111"/>
                    </a:lnTo>
                    <a:lnTo>
                      <a:pt x="143" y="105"/>
                    </a:lnTo>
                    <a:lnTo>
                      <a:pt x="192" y="100"/>
                    </a:lnTo>
                    <a:lnTo>
                      <a:pt x="198" y="97"/>
                    </a:lnTo>
                    <a:lnTo>
                      <a:pt x="202" y="94"/>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6" name="Freeform 46">
                <a:extLst>
                  <a:ext uri="{FF2B5EF4-FFF2-40B4-BE49-F238E27FC236}">
                    <a16:creationId xmlns:a16="http://schemas.microsoft.com/office/drawing/2014/main" id="{B64FD7E7-EEE4-7D4B-9824-30FAC0340806}"/>
                  </a:ext>
                </a:extLst>
              </p:cNvPr>
              <p:cNvSpPr>
                <a:spLocks/>
              </p:cNvSpPr>
              <p:nvPr/>
            </p:nvSpPr>
            <p:spPr bwMode="auto">
              <a:xfrm>
                <a:off x="6706417" y="2426214"/>
                <a:ext cx="362585" cy="315365"/>
              </a:xfrm>
              <a:custGeom>
                <a:avLst/>
                <a:gdLst>
                  <a:gd name="T0" fmla="*/ 238 w 254"/>
                  <a:gd name="T1" fmla="*/ 190 h 221"/>
                  <a:gd name="T2" fmla="*/ 242 w 254"/>
                  <a:gd name="T3" fmla="*/ 189 h 221"/>
                  <a:gd name="T4" fmla="*/ 244 w 254"/>
                  <a:gd name="T5" fmla="*/ 188 h 221"/>
                  <a:gd name="T6" fmla="*/ 249 w 254"/>
                  <a:gd name="T7" fmla="*/ 187 h 221"/>
                  <a:gd name="T8" fmla="*/ 254 w 254"/>
                  <a:gd name="T9" fmla="*/ 183 h 221"/>
                  <a:gd name="T10" fmla="*/ 254 w 254"/>
                  <a:gd name="T11" fmla="*/ 173 h 221"/>
                  <a:gd name="T12" fmla="*/ 250 w 254"/>
                  <a:gd name="T13" fmla="*/ 168 h 221"/>
                  <a:gd name="T14" fmla="*/ 251 w 254"/>
                  <a:gd name="T15" fmla="*/ 161 h 221"/>
                  <a:gd name="T16" fmla="*/ 243 w 254"/>
                  <a:gd name="T17" fmla="*/ 166 h 221"/>
                  <a:gd name="T18" fmla="*/ 238 w 254"/>
                  <a:gd name="T19" fmla="*/ 156 h 221"/>
                  <a:gd name="T20" fmla="*/ 240 w 254"/>
                  <a:gd name="T21" fmla="*/ 146 h 221"/>
                  <a:gd name="T22" fmla="*/ 232 w 254"/>
                  <a:gd name="T23" fmla="*/ 131 h 221"/>
                  <a:gd name="T24" fmla="*/ 216 w 254"/>
                  <a:gd name="T25" fmla="*/ 124 h 221"/>
                  <a:gd name="T26" fmla="*/ 202 w 254"/>
                  <a:gd name="T27" fmla="*/ 112 h 221"/>
                  <a:gd name="T28" fmla="*/ 204 w 254"/>
                  <a:gd name="T29" fmla="*/ 100 h 221"/>
                  <a:gd name="T30" fmla="*/ 206 w 254"/>
                  <a:gd name="T31" fmla="*/ 91 h 221"/>
                  <a:gd name="T32" fmla="*/ 206 w 254"/>
                  <a:gd name="T33" fmla="*/ 80 h 221"/>
                  <a:gd name="T34" fmla="*/ 196 w 254"/>
                  <a:gd name="T35" fmla="*/ 76 h 221"/>
                  <a:gd name="T36" fmla="*/ 191 w 254"/>
                  <a:gd name="T37" fmla="*/ 81 h 221"/>
                  <a:gd name="T38" fmla="*/ 186 w 254"/>
                  <a:gd name="T39" fmla="*/ 67 h 221"/>
                  <a:gd name="T40" fmla="*/ 163 w 254"/>
                  <a:gd name="T41" fmla="*/ 45 h 221"/>
                  <a:gd name="T42" fmla="*/ 156 w 254"/>
                  <a:gd name="T43" fmla="*/ 22 h 221"/>
                  <a:gd name="T44" fmla="*/ 158 w 254"/>
                  <a:gd name="T45" fmla="*/ 10 h 221"/>
                  <a:gd name="T46" fmla="*/ 0 w 254"/>
                  <a:gd name="T47" fmla="*/ 2 h 221"/>
                  <a:gd name="T48" fmla="*/ 4 w 254"/>
                  <a:gd name="T49" fmla="*/ 6 h 221"/>
                  <a:gd name="T50" fmla="*/ 3 w 254"/>
                  <a:gd name="T51" fmla="*/ 13 h 221"/>
                  <a:gd name="T52" fmla="*/ 5 w 254"/>
                  <a:gd name="T53" fmla="*/ 17 h 221"/>
                  <a:gd name="T54" fmla="*/ 12 w 254"/>
                  <a:gd name="T55" fmla="*/ 25 h 221"/>
                  <a:gd name="T56" fmla="*/ 14 w 254"/>
                  <a:gd name="T57" fmla="*/ 29 h 221"/>
                  <a:gd name="T58" fmla="*/ 20 w 254"/>
                  <a:gd name="T59" fmla="*/ 39 h 221"/>
                  <a:gd name="T60" fmla="*/ 31 w 254"/>
                  <a:gd name="T61" fmla="*/ 39 h 221"/>
                  <a:gd name="T62" fmla="*/ 28 w 254"/>
                  <a:gd name="T63" fmla="*/ 50 h 221"/>
                  <a:gd name="T64" fmla="*/ 31 w 254"/>
                  <a:gd name="T65" fmla="*/ 61 h 221"/>
                  <a:gd name="T66" fmla="*/ 36 w 254"/>
                  <a:gd name="T67" fmla="*/ 69 h 221"/>
                  <a:gd name="T68" fmla="*/ 42 w 254"/>
                  <a:gd name="T69" fmla="*/ 176 h 221"/>
                  <a:gd name="T70" fmla="*/ 215 w 254"/>
                  <a:gd name="T71" fmla="*/ 197 h 221"/>
                  <a:gd name="T72" fmla="*/ 205 w 254"/>
                  <a:gd name="T73" fmla="*/ 221 h 221"/>
                  <a:gd name="T74" fmla="*/ 234 w 254"/>
                  <a:gd name="T75" fmla="*/ 216 h 221"/>
                  <a:gd name="T76" fmla="*/ 237 w 254"/>
                  <a:gd name="T77" fmla="*/ 211 h 221"/>
                  <a:gd name="T78" fmla="*/ 234 w 254"/>
                  <a:gd name="T79" fmla="*/ 206 h 221"/>
                  <a:gd name="T80" fmla="*/ 237 w 254"/>
                  <a:gd name="T81" fmla="*/ 203 h 221"/>
                  <a:gd name="T82" fmla="*/ 238 w 254"/>
                  <a:gd name="T83" fmla="*/ 197 h 221"/>
                  <a:gd name="T84" fmla="*/ 238 w 254"/>
                  <a:gd name="T85" fmla="*/ 193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4" h="221">
                    <a:moveTo>
                      <a:pt x="238" y="193"/>
                    </a:moveTo>
                    <a:cubicBezTo>
                      <a:pt x="238" y="190"/>
                      <a:pt x="238" y="190"/>
                      <a:pt x="238" y="190"/>
                    </a:cubicBezTo>
                    <a:cubicBezTo>
                      <a:pt x="238" y="189"/>
                      <a:pt x="238" y="189"/>
                      <a:pt x="238" y="189"/>
                    </a:cubicBezTo>
                    <a:cubicBezTo>
                      <a:pt x="242" y="189"/>
                      <a:pt x="242" y="189"/>
                      <a:pt x="242" y="189"/>
                    </a:cubicBezTo>
                    <a:cubicBezTo>
                      <a:pt x="243" y="189"/>
                      <a:pt x="243" y="189"/>
                      <a:pt x="243" y="189"/>
                    </a:cubicBezTo>
                    <a:cubicBezTo>
                      <a:pt x="244" y="188"/>
                      <a:pt x="244" y="188"/>
                      <a:pt x="244" y="188"/>
                    </a:cubicBezTo>
                    <a:cubicBezTo>
                      <a:pt x="246" y="187"/>
                      <a:pt x="246" y="187"/>
                      <a:pt x="246" y="187"/>
                    </a:cubicBezTo>
                    <a:cubicBezTo>
                      <a:pt x="249" y="187"/>
                      <a:pt x="249" y="187"/>
                      <a:pt x="249" y="187"/>
                    </a:cubicBezTo>
                    <a:cubicBezTo>
                      <a:pt x="252" y="186"/>
                      <a:pt x="252" y="186"/>
                      <a:pt x="252" y="186"/>
                    </a:cubicBezTo>
                    <a:cubicBezTo>
                      <a:pt x="254" y="183"/>
                      <a:pt x="254" y="183"/>
                      <a:pt x="254" y="183"/>
                    </a:cubicBezTo>
                    <a:cubicBezTo>
                      <a:pt x="254" y="177"/>
                      <a:pt x="254" y="177"/>
                      <a:pt x="254" y="177"/>
                    </a:cubicBezTo>
                    <a:cubicBezTo>
                      <a:pt x="254" y="173"/>
                      <a:pt x="254" y="173"/>
                      <a:pt x="254" y="173"/>
                    </a:cubicBezTo>
                    <a:cubicBezTo>
                      <a:pt x="254" y="171"/>
                      <a:pt x="254" y="171"/>
                      <a:pt x="254" y="171"/>
                    </a:cubicBezTo>
                    <a:cubicBezTo>
                      <a:pt x="250" y="168"/>
                      <a:pt x="250" y="168"/>
                      <a:pt x="250" y="168"/>
                    </a:cubicBezTo>
                    <a:cubicBezTo>
                      <a:pt x="250" y="165"/>
                      <a:pt x="250" y="165"/>
                      <a:pt x="250" y="165"/>
                    </a:cubicBezTo>
                    <a:cubicBezTo>
                      <a:pt x="251" y="161"/>
                      <a:pt x="251" y="161"/>
                      <a:pt x="251" y="161"/>
                    </a:cubicBezTo>
                    <a:cubicBezTo>
                      <a:pt x="246" y="161"/>
                      <a:pt x="246" y="161"/>
                      <a:pt x="246" y="161"/>
                    </a:cubicBezTo>
                    <a:cubicBezTo>
                      <a:pt x="243" y="166"/>
                      <a:pt x="243" y="166"/>
                      <a:pt x="243" y="166"/>
                    </a:cubicBezTo>
                    <a:cubicBezTo>
                      <a:pt x="243" y="161"/>
                      <a:pt x="243" y="161"/>
                      <a:pt x="243" y="161"/>
                    </a:cubicBezTo>
                    <a:cubicBezTo>
                      <a:pt x="238" y="156"/>
                      <a:pt x="238" y="156"/>
                      <a:pt x="238" y="156"/>
                    </a:cubicBezTo>
                    <a:cubicBezTo>
                      <a:pt x="239" y="152"/>
                      <a:pt x="239" y="152"/>
                      <a:pt x="239" y="152"/>
                    </a:cubicBezTo>
                    <a:cubicBezTo>
                      <a:pt x="240" y="146"/>
                      <a:pt x="240" y="146"/>
                      <a:pt x="240" y="146"/>
                    </a:cubicBezTo>
                    <a:cubicBezTo>
                      <a:pt x="236" y="135"/>
                      <a:pt x="236" y="135"/>
                      <a:pt x="236" y="135"/>
                    </a:cubicBezTo>
                    <a:cubicBezTo>
                      <a:pt x="232" y="131"/>
                      <a:pt x="232" y="131"/>
                      <a:pt x="232" y="131"/>
                    </a:cubicBezTo>
                    <a:cubicBezTo>
                      <a:pt x="219" y="122"/>
                      <a:pt x="219" y="122"/>
                      <a:pt x="219" y="122"/>
                    </a:cubicBezTo>
                    <a:cubicBezTo>
                      <a:pt x="216" y="124"/>
                      <a:pt x="216" y="124"/>
                      <a:pt x="216" y="124"/>
                    </a:cubicBezTo>
                    <a:cubicBezTo>
                      <a:pt x="208" y="118"/>
                      <a:pt x="208" y="118"/>
                      <a:pt x="208" y="118"/>
                    </a:cubicBezTo>
                    <a:cubicBezTo>
                      <a:pt x="202" y="112"/>
                      <a:pt x="202" y="112"/>
                      <a:pt x="202" y="112"/>
                    </a:cubicBezTo>
                    <a:cubicBezTo>
                      <a:pt x="202" y="106"/>
                      <a:pt x="202" y="106"/>
                      <a:pt x="202" y="106"/>
                    </a:cubicBezTo>
                    <a:cubicBezTo>
                      <a:pt x="204" y="100"/>
                      <a:pt x="204" y="100"/>
                      <a:pt x="204" y="100"/>
                    </a:cubicBezTo>
                    <a:cubicBezTo>
                      <a:pt x="205" y="96"/>
                      <a:pt x="205" y="96"/>
                      <a:pt x="205" y="96"/>
                    </a:cubicBezTo>
                    <a:cubicBezTo>
                      <a:pt x="206" y="91"/>
                      <a:pt x="206" y="91"/>
                      <a:pt x="206" y="91"/>
                    </a:cubicBezTo>
                    <a:cubicBezTo>
                      <a:pt x="209" y="84"/>
                      <a:pt x="209" y="84"/>
                      <a:pt x="209" y="84"/>
                    </a:cubicBezTo>
                    <a:cubicBezTo>
                      <a:pt x="206" y="80"/>
                      <a:pt x="206" y="80"/>
                      <a:pt x="206" y="80"/>
                    </a:cubicBezTo>
                    <a:cubicBezTo>
                      <a:pt x="202" y="76"/>
                      <a:pt x="202" y="76"/>
                      <a:pt x="202" y="76"/>
                    </a:cubicBezTo>
                    <a:cubicBezTo>
                      <a:pt x="196" y="76"/>
                      <a:pt x="196" y="76"/>
                      <a:pt x="196" y="76"/>
                    </a:cubicBezTo>
                    <a:cubicBezTo>
                      <a:pt x="193" y="78"/>
                      <a:pt x="193" y="78"/>
                      <a:pt x="193" y="78"/>
                    </a:cubicBezTo>
                    <a:cubicBezTo>
                      <a:pt x="191" y="81"/>
                      <a:pt x="191" y="81"/>
                      <a:pt x="191" y="81"/>
                    </a:cubicBezTo>
                    <a:cubicBezTo>
                      <a:pt x="186" y="76"/>
                      <a:pt x="186" y="76"/>
                      <a:pt x="186" y="76"/>
                    </a:cubicBezTo>
                    <a:cubicBezTo>
                      <a:pt x="186" y="67"/>
                      <a:pt x="186" y="67"/>
                      <a:pt x="186" y="67"/>
                    </a:cubicBezTo>
                    <a:cubicBezTo>
                      <a:pt x="181" y="60"/>
                      <a:pt x="181" y="60"/>
                      <a:pt x="181" y="60"/>
                    </a:cubicBezTo>
                    <a:cubicBezTo>
                      <a:pt x="163" y="45"/>
                      <a:pt x="163" y="45"/>
                      <a:pt x="163" y="45"/>
                    </a:cubicBezTo>
                    <a:cubicBezTo>
                      <a:pt x="156" y="33"/>
                      <a:pt x="156" y="33"/>
                      <a:pt x="156" y="33"/>
                    </a:cubicBezTo>
                    <a:cubicBezTo>
                      <a:pt x="156" y="22"/>
                      <a:pt x="156" y="22"/>
                      <a:pt x="156" y="22"/>
                    </a:cubicBezTo>
                    <a:cubicBezTo>
                      <a:pt x="156" y="11"/>
                      <a:pt x="156" y="11"/>
                      <a:pt x="156" y="11"/>
                    </a:cubicBezTo>
                    <a:cubicBezTo>
                      <a:pt x="158" y="10"/>
                      <a:pt x="158" y="10"/>
                      <a:pt x="158" y="10"/>
                    </a:cubicBezTo>
                    <a:cubicBezTo>
                      <a:pt x="146" y="0"/>
                      <a:pt x="146" y="0"/>
                      <a:pt x="146" y="0"/>
                    </a:cubicBezTo>
                    <a:cubicBezTo>
                      <a:pt x="0" y="2"/>
                      <a:pt x="0" y="2"/>
                      <a:pt x="0" y="2"/>
                    </a:cubicBezTo>
                    <a:cubicBezTo>
                      <a:pt x="1" y="4"/>
                      <a:pt x="1" y="4"/>
                      <a:pt x="1" y="4"/>
                    </a:cubicBezTo>
                    <a:cubicBezTo>
                      <a:pt x="4" y="6"/>
                      <a:pt x="4" y="6"/>
                      <a:pt x="4" y="6"/>
                    </a:cubicBezTo>
                    <a:cubicBezTo>
                      <a:pt x="5" y="11"/>
                      <a:pt x="5" y="11"/>
                      <a:pt x="5" y="11"/>
                    </a:cubicBezTo>
                    <a:cubicBezTo>
                      <a:pt x="3" y="13"/>
                      <a:pt x="3" y="13"/>
                      <a:pt x="3" y="13"/>
                    </a:cubicBezTo>
                    <a:cubicBezTo>
                      <a:pt x="5" y="16"/>
                      <a:pt x="5" y="16"/>
                      <a:pt x="5" y="16"/>
                    </a:cubicBezTo>
                    <a:cubicBezTo>
                      <a:pt x="5" y="16"/>
                      <a:pt x="4" y="16"/>
                      <a:pt x="5" y="17"/>
                    </a:cubicBezTo>
                    <a:cubicBezTo>
                      <a:pt x="6" y="18"/>
                      <a:pt x="11" y="19"/>
                      <a:pt x="11" y="19"/>
                    </a:cubicBezTo>
                    <a:cubicBezTo>
                      <a:pt x="12" y="25"/>
                      <a:pt x="12" y="25"/>
                      <a:pt x="12" y="25"/>
                    </a:cubicBezTo>
                    <a:cubicBezTo>
                      <a:pt x="14" y="29"/>
                      <a:pt x="14" y="29"/>
                      <a:pt x="14" y="29"/>
                    </a:cubicBezTo>
                    <a:cubicBezTo>
                      <a:pt x="14" y="29"/>
                      <a:pt x="14" y="29"/>
                      <a:pt x="14" y="29"/>
                    </a:cubicBezTo>
                    <a:cubicBezTo>
                      <a:pt x="18" y="35"/>
                      <a:pt x="18" y="35"/>
                      <a:pt x="18" y="35"/>
                    </a:cubicBezTo>
                    <a:cubicBezTo>
                      <a:pt x="20" y="39"/>
                      <a:pt x="20" y="39"/>
                      <a:pt x="20" y="39"/>
                    </a:cubicBezTo>
                    <a:cubicBezTo>
                      <a:pt x="29" y="39"/>
                      <a:pt x="29" y="39"/>
                      <a:pt x="29" y="39"/>
                    </a:cubicBezTo>
                    <a:cubicBezTo>
                      <a:pt x="31" y="39"/>
                      <a:pt x="31" y="39"/>
                      <a:pt x="31" y="39"/>
                    </a:cubicBezTo>
                    <a:cubicBezTo>
                      <a:pt x="31" y="44"/>
                      <a:pt x="31" y="44"/>
                      <a:pt x="31" y="44"/>
                    </a:cubicBezTo>
                    <a:cubicBezTo>
                      <a:pt x="28" y="50"/>
                      <a:pt x="28" y="50"/>
                      <a:pt x="28" y="50"/>
                    </a:cubicBezTo>
                    <a:cubicBezTo>
                      <a:pt x="25" y="55"/>
                      <a:pt x="25" y="55"/>
                      <a:pt x="25" y="55"/>
                    </a:cubicBezTo>
                    <a:cubicBezTo>
                      <a:pt x="31" y="61"/>
                      <a:pt x="31" y="61"/>
                      <a:pt x="31" y="61"/>
                    </a:cubicBezTo>
                    <a:cubicBezTo>
                      <a:pt x="33" y="67"/>
                      <a:pt x="33" y="67"/>
                      <a:pt x="33" y="67"/>
                    </a:cubicBezTo>
                    <a:cubicBezTo>
                      <a:pt x="36" y="69"/>
                      <a:pt x="36" y="69"/>
                      <a:pt x="36" y="69"/>
                    </a:cubicBezTo>
                    <a:cubicBezTo>
                      <a:pt x="42" y="72"/>
                      <a:pt x="42" y="72"/>
                      <a:pt x="42" y="72"/>
                    </a:cubicBezTo>
                    <a:cubicBezTo>
                      <a:pt x="42" y="176"/>
                      <a:pt x="42" y="176"/>
                      <a:pt x="42" y="176"/>
                    </a:cubicBezTo>
                    <a:cubicBezTo>
                      <a:pt x="42" y="201"/>
                      <a:pt x="42" y="201"/>
                      <a:pt x="42" y="201"/>
                    </a:cubicBezTo>
                    <a:cubicBezTo>
                      <a:pt x="215" y="197"/>
                      <a:pt x="215" y="197"/>
                      <a:pt x="215" y="197"/>
                    </a:cubicBezTo>
                    <a:cubicBezTo>
                      <a:pt x="216" y="203"/>
                      <a:pt x="216" y="203"/>
                      <a:pt x="216" y="203"/>
                    </a:cubicBezTo>
                    <a:cubicBezTo>
                      <a:pt x="205" y="221"/>
                      <a:pt x="205" y="221"/>
                      <a:pt x="205" y="221"/>
                    </a:cubicBezTo>
                    <a:cubicBezTo>
                      <a:pt x="233" y="219"/>
                      <a:pt x="233" y="219"/>
                      <a:pt x="233" y="219"/>
                    </a:cubicBezTo>
                    <a:cubicBezTo>
                      <a:pt x="234" y="216"/>
                      <a:pt x="234" y="216"/>
                      <a:pt x="234" y="216"/>
                    </a:cubicBezTo>
                    <a:cubicBezTo>
                      <a:pt x="236" y="213"/>
                      <a:pt x="236" y="213"/>
                      <a:pt x="236" y="213"/>
                    </a:cubicBezTo>
                    <a:cubicBezTo>
                      <a:pt x="236" y="213"/>
                      <a:pt x="238" y="212"/>
                      <a:pt x="237" y="211"/>
                    </a:cubicBezTo>
                    <a:cubicBezTo>
                      <a:pt x="237" y="210"/>
                      <a:pt x="235" y="207"/>
                      <a:pt x="235" y="207"/>
                    </a:cubicBezTo>
                    <a:cubicBezTo>
                      <a:pt x="234" y="206"/>
                      <a:pt x="234" y="206"/>
                      <a:pt x="234" y="206"/>
                    </a:cubicBezTo>
                    <a:cubicBezTo>
                      <a:pt x="235" y="204"/>
                      <a:pt x="235" y="204"/>
                      <a:pt x="235" y="204"/>
                    </a:cubicBezTo>
                    <a:cubicBezTo>
                      <a:pt x="237" y="203"/>
                      <a:pt x="237" y="203"/>
                      <a:pt x="237" y="203"/>
                    </a:cubicBezTo>
                    <a:cubicBezTo>
                      <a:pt x="238" y="200"/>
                      <a:pt x="238" y="200"/>
                      <a:pt x="238" y="200"/>
                    </a:cubicBezTo>
                    <a:cubicBezTo>
                      <a:pt x="238" y="197"/>
                      <a:pt x="238" y="197"/>
                      <a:pt x="238" y="197"/>
                    </a:cubicBezTo>
                    <a:cubicBezTo>
                      <a:pt x="238" y="194"/>
                      <a:pt x="238" y="194"/>
                      <a:pt x="238" y="194"/>
                    </a:cubicBezTo>
                    <a:lnTo>
                      <a:pt x="238" y="193"/>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7" name="Freeform 47">
                <a:extLst>
                  <a:ext uri="{FF2B5EF4-FFF2-40B4-BE49-F238E27FC236}">
                    <a16:creationId xmlns:a16="http://schemas.microsoft.com/office/drawing/2014/main" id="{4D85CF92-8987-7548-8FF1-0AD65069A79B}"/>
                  </a:ext>
                </a:extLst>
              </p:cNvPr>
              <p:cNvSpPr>
                <a:spLocks/>
              </p:cNvSpPr>
              <p:nvPr/>
            </p:nvSpPr>
            <p:spPr bwMode="auto">
              <a:xfrm>
                <a:off x="6642332" y="1820781"/>
                <a:ext cx="350780" cy="408119"/>
              </a:xfrm>
              <a:custGeom>
                <a:avLst/>
                <a:gdLst>
                  <a:gd name="T0" fmla="*/ 139 w 208"/>
                  <a:gd name="T1" fmla="*/ 135 h 242"/>
                  <a:gd name="T2" fmla="*/ 144 w 208"/>
                  <a:gd name="T3" fmla="*/ 107 h 242"/>
                  <a:gd name="T4" fmla="*/ 169 w 208"/>
                  <a:gd name="T5" fmla="*/ 80 h 242"/>
                  <a:gd name="T6" fmla="*/ 208 w 208"/>
                  <a:gd name="T7" fmla="*/ 55 h 242"/>
                  <a:gd name="T8" fmla="*/ 183 w 208"/>
                  <a:gd name="T9" fmla="*/ 52 h 242"/>
                  <a:gd name="T10" fmla="*/ 166 w 208"/>
                  <a:gd name="T11" fmla="*/ 52 h 242"/>
                  <a:gd name="T12" fmla="*/ 154 w 208"/>
                  <a:gd name="T13" fmla="*/ 55 h 242"/>
                  <a:gd name="T14" fmla="*/ 147 w 208"/>
                  <a:gd name="T15" fmla="*/ 48 h 242"/>
                  <a:gd name="T16" fmla="*/ 133 w 208"/>
                  <a:gd name="T17" fmla="*/ 45 h 242"/>
                  <a:gd name="T18" fmla="*/ 128 w 208"/>
                  <a:gd name="T19" fmla="*/ 42 h 242"/>
                  <a:gd name="T20" fmla="*/ 114 w 208"/>
                  <a:gd name="T21" fmla="*/ 36 h 242"/>
                  <a:gd name="T22" fmla="*/ 123 w 208"/>
                  <a:gd name="T23" fmla="*/ 36 h 242"/>
                  <a:gd name="T24" fmla="*/ 114 w 208"/>
                  <a:gd name="T25" fmla="*/ 35 h 242"/>
                  <a:gd name="T26" fmla="*/ 105 w 208"/>
                  <a:gd name="T27" fmla="*/ 35 h 242"/>
                  <a:gd name="T28" fmla="*/ 97 w 208"/>
                  <a:gd name="T29" fmla="*/ 39 h 242"/>
                  <a:gd name="T30" fmla="*/ 87 w 208"/>
                  <a:gd name="T31" fmla="*/ 34 h 242"/>
                  <a:gd name="T32" fmla="*/ 80 w 208"/>
                  <a:gd name="T33" fmla="*/ 34 h 242"/>
                  <a:gd name="T34" fmla="*/ 68 w 208"/>
                  <a:gd name="T35" fmla="*/ 24 h 242"/>
                  <a:gd name="T36" fmla="*/ 66 w 208"/>
                  <a:gd name="T37" fmla="*/ 20 h 242"/>
                  <a:gd name="T38" fmla="*/ 58 w 208"/>
                  <a:gd name="T39" fmla="*/ 20 h 242"/>
                  <a:gd name="T40" fmla="*/ 54 w 208"/>
                  <a:gd name="T41" fmla="*/ 16 h 242"/>
                  <a:gd name="T42" fmla="*/ 58 w 208"/>
                  <a:gd name="T43" fmla="*/ 8 h 242"/>
                  <a:gd name="T44" fmla="*/ 60 w 208"/>
                  <a:gd name="T45" fmla="*/ 2 h 242"/>
                  <a:gd name="T46" fmla="*/ 56 w 208"/>
                  <a:gd name="T47" fmla="*/ 0 h 242"/>
                  <a:gd name="T48" fmla="*/ 54 w 208"/>
                  <a:gd name="T49" fmla="*/ 12 h 242"/>
                  <a:gd name="T50" fmla="*/ 0 w 208"/>
                  <a:gd name="T51" fmla="*/ 16 h 242"/>
                  <a:gd name="T52" fmla="*/ 1 w 208"/>
                  <a:gd name="T53" fmla="*/ 23 h 242"/>
                  <a:gd name="T54" fmla="*/ 4 w 208"/>
                  <a:gd name="T55" fmla="*/ 26 h 242"/>
                  <a:gd name="T56" fmla="*/ 3 w 208"/>
                  <a:gd name="T57" fmla="*/ 31 h 242"/>
                  <a:gd name="T58" fmla="*/ 1 w 208"/>
                  <a:gd name="T59" fmla="*/ 34 h 242"/>
                  <a:gd name="T60" fmla="*/ 2 w 208"/>
                  <a:gd name="T61" fmla="*/ 40 h 242"/>
                  <a:gd name="T62" fmla="*/ 1 w 208"/>
                  <a:gd name="T63" fmla="*/ 51 h 242"/>
                  <a:gd name="T64" fmla="*/ 6 w 208"/>
                  <a:gd name="T65" fmla="*/ 64 h 242"/>
                  <a:gd name="T66" fmla="*/ 9 w 208"/>
                  <a:gd name="T67" fmla="*/ 78 h 242"/>
                  <a:gd name="T68" fmla="*/ 10 w 208"/>
                  <a:gd name="T69" fmla="*/ 104 h 242"/>
                  <a:gd name="T70" fmla="*/ 12 w 208"/>
                  <a:gd name="T71" fmla="*/ 114 h 242"/>
                  <a:gd name="T72" fmla="*/ 12 w 208"/>
                  <a:gd name="T73" fmla="*/ 122 h 242"/>
                  <a:gd name="T74" fmla="*/ 17 w 208"/>
                  <a:gd name="T75" fmla="*/ 127 h 242"/>
                  <a:gd name="T76" fmla="*/ 18 w 208"/>
                  <a:gd name="T77" fmla="*/ 136 h 242"/>
                  <a:gd name="T78" fmla="*/ 16 w 208"/>
                  <a:gd name="T79" fmla="*/ 142 h 242"/>
                  <a:gd name="T80" fmla="*/ 17 w 208"/>
                  <a:gd name="T81" fmla="*/ 144 h 242"/>
                  <a:gd name="T82" fmla="*/ 11 w 208"/>
                  <a:gd name="T83" fmla="*/ 150 h 242"/>
                  <a:gd name="T84" fmla="*/ 8 w 208"/>
                  <a:gd name="T85" fmla="*/ 154 h 242"/>
                  <a:gd name="T86" fmla="*/ 9 w 208"/>
                  <a:gd name="T87" fmla="*/ 158 h 242"/>
                  <a:gd name="T88" fmla="*/ 12 w 208"/>
                  <a:gd name="T89" fmla="*/ 163 h 242"/>
                  <a:gd name="T90" fmla="*/ 18 w 208"/>
                  <a:gd name="T91" fmla="*/ 167 h 242"/>
                  <a:gd name="T92" fmla="*/ 18 w 208"/>
                  <a:gd name="T93" fmla="*/ 242 h 242"/>
                  <a:gd name="T94" fmla="*/ 173 w 208"/>
                  <a:gd name="T95" fmla="*/ 233 h 242"/>
                  <a:gd name="T96" fmla="*/ 166 w 208"/>
                  <a:gd name="T97" fmla="*/ 220 h 242"/>
                  <a:gd name="T98" fmla="*/ 157 w 208"/>
                  <a:gd name="T99" fmla="*/ 213 h 242"/>
                  <a:gd name="T100" fmla="*/ 138 w 208"/>
                  <a:gd name="T101" fmla="*/ 197 h 242"/>
                  <a:gd name="T102" fmla="*/ 125 w 208"/>
                  <a:gd name="T103" fmla="*/ 189 h 242"/>
                  <a:gd name="T104" fmla="*/ 128 w 208"/>
                  <a:gd name="T105" fmla="*/ 159 h 242"/>
                  <a:gd name="T106" fmla="*/ 122 w 208"/>
                  <a:gd name="T107" fmla="*/ 154 h 242"/>
                  <a:gd name="T108" fmla="*/ 128 w 208"/>
                  <a:gd name="T109" fmla="*/ 141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8" h="242">
                    <a:moveTo>
                      <a:pt x="128" y="141"/>
                    </a:moveTo>
                    <a:lnTo>
                      <a:pt x="139" y="135"/>
                    </a:lnTo>
                    <a:lnTo>
                      <a:pt x="139" y="111"/>
                    </a:lnTo>
                    <a:lnTo>
                      <a:pt x="144" y="107"/>
                    </a:lnTo>
                    <a:lnTo>
                      <a:pt x="161" y="91"/>
                    </a:lnTo>
                    <a:lnTo>
                      <a:pt x="169" y="80"/>
                    </a:lnTo>
                    <a:lnTo>
                      <a:pt x="185" y="69"/>
                    </a:lnTo>
                    <a:lnTo>
                      <a:pt x="208" y="55"/>
                    </a:lnTo>
                    <a:lnTo>
                      <a:pt x="200" y="53"/>
                    </a:lnTo>
                    <a:lnTo>
                      <a:pt x="183" y="52"/>
                    </a:lnTo>
                    <a:lnTo>
                      <a:pt x="169" y="49"/>
                    </a:lnTo>
                    <a:lnTo>
                      <a:pt x="166" y="52"/>
                    </a:lnTo>
                    <a:lnTo>
                      <a:pt x="162" y="55"/>
                    </a:lnTo>
                    <a:lnTo>
                      <a:pt x="154" y="55"/>
                    </a:lnTo>
                    <a:lnTo>
                      <a:pt x="151" y="51"/>
                    </a:lnTo>
                    <a:lnTo>
                      <a:pt x="147" y="48"/>
                    </a:lnTo>
                    <a:lnTo>
                      <a:pt x="136" y="45"/>
                    </a:lnTo>
                    <a:lnTo>
                      <a:pt x="133" y="45"/>
                    </a:lnTo>
                    <a:lnTo>
                      <a:pt x="129" y="43"/>
                    </a:lnTo>
                    <a:lnTo>
                      <a:pt x="128" y="42"/>
                    </a:lnTo>
                    <a:lnTo>
                      <a:pt x="119" y="41"/>
                    </a:lnTo>
                    <a:lnTo>
                      <a:pt x="114" y="36"/>
                    </a:lnTo>
                    <a:lnTo>
                      <a:pt x="120" y="39"/>
                    </a:lnTo>
                    <a:lnTo>
                      <a:pt x="123" y="36"/>
                    </a:lnTo>
                    <a:lnTo>
                      <a:pt x="119" y="35"/>
                    </a:lnTo>
                    <a:lnTo>
                      <a:pt x="114" y="35"/>
                    </a:lnTo>
                    <a:lnTo>
                      <a:pt x="109" y="35"/>
                    </a:lnTo>
                    <a:lnTo>
                      <a:pt x="105" y="35"/>
                    </a:lnTo>
                    <a:lnTo>
                      <a:pt x="100" y="35"/>
                    </a:lnTo>
                    <a:lnTo>
                      <a:pt x="97" y="39"/>
                    </a:lnTo>
                    <a:lnTo>
                      <a:pt x="93" y="39"/>
                    </a:lnTo>
                    <a:lnTo>
                      <a:pt x="87" y="34"/>
                    </a:lnTo>
                    <a:lnTo>
                      <a:pt x="84" y="34"/>
                    </a:lnTo>
                    <a:lnTo>
                      <a:pt x="80" y="34"/>
                    </a:lnTo>
                    <a:lnTo>
                      <a:pt x="73" y="32"/>
                    </a:lnTo>
                    <a:lnTo>
                      <a:pt x="68" y="24"/>
                    </a:lnTo>
                    <a:lnTo>
                      <a:pt x="68" y="24"/>
                    </a:lnTo>
                    <a:lnTo>
                      <a:pt x="66" y="20"/>
                    </a:lnTo>
                    <a:lnTo>
                      <a:pt x="62" y="20"/>
                    </a:lnTo>
                    <a:lnTo>
                      <a:pt x="58" y="20"/>
                    </a:lnTo>
                    <a:lnTo>
                      <a:pt x="55" y="20"/>
                    </a:lnTo>
                    <a:lnTo>
                      <a:pt x="54" y="16"/>
                    </a:lnTo>
                    <a:lnTo>
                      <a:pt x="57" y="12"/>
                    </a:lnTo>
                    <a:lnTo>
                      <a:pt x="58" y="8"/>
                    </a:lnTo>
                    <a:lnTo>
                      <a:pt x="62" y="5"/>
                    </a:lnTo>
                    <a:lnTo>
                      <a:pt x="60" y="2"/>
                    </a:lnTo>
                    <a:lnTo>
                      <a:pt x="60" y="2"/>
                    </a:lnTo>
                    <a:lnTo>
                      <a:pt x="56" y="0"/>
                    </a:lnTo>
                    <a:lnTo>
                      <a:pt x="56" y="10"/>
                    </a:lnTo>
                    <a:lnTo>
                      <a:pt x="54" y="12"/>
                    </a:lnTo>
                    <a:lnTo>
                      <a:pt x="52" y="16"/>
                    </a:lnTo>
                    <a:lnTo>
                      <a:pt x="0" y="16"/>
                    </a:lnTo>
                    <a:lnTo>
                      <a:pt x="1" y="20"/>
                    </a:lnTo>
                    <a:lnTo>
                      <a:pt x="1" y="23"/>
                    </a:lnTo>
                    <a:lnTo>
                      <a:pt x="1" y="24"/>
                    </a:lnTo>
                    <a:lnTo>
                      <a:pt x="4" y="26"/>
                    </a:lnTo>
                    <a:lnTo>
                      <a:pt x="4" y="30"/>
                    </a:lnTo>
                    <a:lnTo>
                      <a:pt x="3" y="31"/>
                    </a:lnTo>
                    <a:lnTo>
                      <a:pt x="1" y="33"/>
                    </a:lnTo>
                    <a:lnTo>
                      <a:pt x="1" y="34"/>
                    </a:lnTo>
                    <a:lnTo>
                      <a:pt x="1" y="38"/>
                    </a:lnTo>
                    <a:lnTo>
                      <a:pt x="2" y="40"/>
                    </a:lnTo>
                    <a:lnTo>
                      <a:pt x="3" y="45"/>
                    </a:lnTo>
                    <a:lnTo>
                      <a:pt x="1" y="51"/>
                    </a:lnTo>
                    <a:lnTo>
                      <a:pt x="3" y="56"/>
                    </a:lnTo>
                    <a:lnTo>
                      <a:pt x="6" y="64"/>
                    </a:lnTo>
                    <a:lnTo>
                      <a:pt x="9" y="70"/>
                    </a:lnTo>
                    <a:lnTo>
                      <a:pt x="9" y="78"/>
                    </a:lnTo>
                    <a:lnTo>
                      <a:pt x="10" y="92"/>
                    </a:lnTo>
                    <a:lnTo>
                      <a:pt x="10" y="104"/>
                    </a:lnTo>
                    <a:lnTo>
                      <a:pt x="10" y="112"/>
                    </a:lnTo>
                    <a:lnTo>
                      <a:pt x="12" y="114"/>
                    </a:lnTo>
                    <a:lnTo>
                      <a:pt x="12" y="116"/>
                    </a:lnTo>
                    <a:lnTo>
                      <a:pt x="12" y="122"/>
                    </a:lnTo>
                    <a:lnTo>
                      <a:pt x="15" y="124"/>
                    </a:lnTo>
                    <a:lnTo>
                      <a:pt x="17" y="127"/>
                    </a:lnTo>
                    <a:lnTo>
                      <a:pt x="18" y="132"/>
                    </a:lnTo>
                    <a:lnTo>
                      <a:pt x="18" y="136"/>
                    </a:lnTo>
                    <a:lnTo>
                      <a:pt x="18" y="141"/>
                    </a:lnTo>
                    <a:lnTo>
                      <a:pt x="16" y="142"/>
                    </a:lnTo>
                    <a:lnTo>
                      <a:pt x="16" y="142"/>
                    </a:lnTo>
                    <a:lnTo>
                      <a:pt x="17" y="144"/>
                    </a:lnTo>
                    <a:lnTo>
                      <a:pt x="13" y="147"/>
                    </a:lnTo>
                    <a:lnTo>
                      <a:pt x="11" y="150"/>
                    </a:lnTo>
                    <a:lnTo>
                      <a:pt x="8" y="152"/>
                    </a:lnTo>
                    <a:lnTo>
                      <a:pt x="8" y="154"/>
                    </a:lnTo>
                    <a:lnTo>
                      <a:pt x="8" y="156"/>
                    </a:lnTo>
                    <a:lnTo>
                      <a:pt x="9" y="158"/>
                    </a:lnTo>
                    <a:lnTo>
                      <a:pt x="12" y="160"/>
                    </a:lnTo>
                    <a:lnTo>
                      <a:pt x="12" y="163"/>
                    </a:lnTo>
                    <a:lnTo>
                      <a:pt x="17" y="164"/>
                    </a:lnTo>
                    <a:lnTo>
                      <a:pt x="18" y="167"/>
                    </a:lnTo>
                    <a:lnTo>
                      <a:pt x="21" y="169"/>
                    </a:lnTo>
                    <a:lnTo>
                      <a:pt x="18" y="242"/>
                    </a:lnTo>
                    <a:lnTo>
                      <a:pt x="172" y="239"/>
                    </a:lnTo>
                    <a:lnTo>
                      <a:pt x="173" y="233"/>
                    </a:lnTo>
                    <a:lnTo>
                      <a:pt x="172" y="227"/>
                    </a:lnTo>
                    <a:lnTo>
                      <a:pt x="166" y="220"/>
                    </a:lnTo>
                    <a:lnTo>
                      <a:pt x="160" y="216"/>
                    </a:lnTo>
                    <a:lnTo>
                      <a:pt x="157" y="213"/>
                    </a:lnTo>
                    <a:lnTo>
                      <a:pt x="150" y="204"/>
                    </a:lnTo>
                    <a:lnTo>
                      <a:pt x="138" y="197"/>
                    </a:lnTo>
                    <a:lnTo>
                      <a:pt x="130" y="193"/>
                    </a:lnTo>
                    <a:lnTo>
                      <a:pt x="125" y="189"/>
                    </a:lnTo>
                    <a:lnTo>
                      <a:pt x="126" y="174"/>
                    </a:lnTo>
                    <a:lnTo>
                      <a:pt x="128" y="159"/>
                    </a:lnTo>
                    <a:lnTo>
                      <a:pt x="126" y="159"/>
                    </a:lnTo>
                    <a:lnTo>
                      <a:pt x="122" y="154"/>
                    </a:lnTo>
                    <a:lnTo>
                      <a:pt x="126" y="145"/>
                    </a:lnTo>
                    <a:lnTo>
                      <a:pt x="128" y="141"/>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8" name="Line 48">
                <a:extLst>
                  <a:ext uri="{FF2B5EF4-FFF2-40B4-BE49-F238E27FC236}">
                    <a16:creationId xmlns:a16="http://schemas.microsoft.com/office/drawing/2014/main" id="{B3C92AC1-DBD3-4045-A0E0-0F1D9CCBDE83}"/>
                  </a:ext>
                </a:extLst>
              </p:cNvPr>
              <p:cNvSpPr>
                <a:spLocks noChangeShapeType="1"/>
              </p:cNvSpPr>
              <p:nvPr/>
            </p:nvSpPr>
            <p:spPr bwMode="auto">
              <a:xfrm>
                <a:off x="6881808" y="2014722"/>
                <a:ext cx="0" cy="0"/>
              </a:xfrm>
              <a:prstGeom prst="line">
                <a:avLst/>
              </a:prstGeom>
              <a:grpFill/>
              <a:ln w="0">
                <a:solidFill>
                  <a:schemeClr val="bg1">
                    <a:alpha val="60000"/>
                  </a:schemeClr>
                </a:solidFill>
                <a:round/>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49" name="Line 49">
                <a:extLst>
                  <a:ext uri="{FF2B5EF4-FFF2-40B4-BE49-F238E27FC236}">
                    <a16:creationId xmlns:a16="http://schemas.microsoft.com/office/drawing/2014/main" id="{2C64FD4E-EC6D-5D4F-B3AA-8350EE50B934}"/>
                  </a:ext>
                </a:extLst>
              </p:cNvPr>
              <p:cNvSpPr>
                <a:spLocks noChangeShapeType="1"/>
              </p:cNvSpPr>
              <p:nvPr/>
            </p:nvSpPr>
            <p:spPr bwMode="auto">
              <a:xfrm>
                <a:off x="6881808" y="2014722"/>
                <a:ext cx="0" cy="0"/>
              </a:xfrm>
              <a:prstGeom prst="line">
                <a:avLst/>
              </a:pr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50" name="Freeform 50">
                <a:extLst>
                  <a:ext uri="{FF2B5EF4-FFF2-40B4-BE49-F238E27FC236}">
                    <a16:creationId xmlns:a16="http://schemas.microsoft.com/office/drawing/2014/main" id="{63B43450-79A7-BA45-AE8E-BFBF27706D62}"/>
                  </a:ext>
                </a:extLst>
              </p:cNvPr>
              <p:cNvSpPr>
                <a:spLocks/>
              </p:cNvSpPr>
              <p:nvPr/>
            </p:nvSpPr>
            <p:spPr bwMode="auto">
              <a:xfrm>
                <a:off x="6964444" y="1940519"/>
                <a:ext cx="409805" cy="386196"/>
              </a:xfrm>
              <a:custGeom>
                <a:avLst/>
                <a:gdLst>
                  <a:gd name="T0" fmla="*/ 12 w 287"/>
                  <a:gd name="T1" fmla="*/ 44 h 270"/>
                  <a:gd name="T2" fmla="*/ 29 w 287"/>
                  <a:gd name="T3" fmla="*/ 36 h 270"/>
                  <a:gd name="T4" fmla="*/ 52 w 287"/>
                  <a:gd name="T5" fmla="*/ 17 h 270"/>
                  <a:gd name="T6" fmla="*/ 77 w 287"/>
                  <a:gd name="T7" fmla="*/ 0 h 270"/>
                  <a:gd name="T8" fmla="*/ 75 w 287"/>
                  <a:gd name="T9" fmla="*/ 6 h 270"/>
                  <a:gd name="T10" fmla="*/ 65 w 287"/>
                  <a:gd name="T11" fmla="*/ 19 h 270"/>
                  <a:gd name="T12" fmla="*/ 67 w 287"/>
                  <a:gd name="T13" fmla="*/ 29 h 270"/>
                  <a:gd name="T14" fmla="*/ 77 w 287"/>
                  <a:gd name="T15" fmla="*/ 28 h 270"/>
                  <a:gd name="T16" fmla="*/ 111 w 287"/>
                  <a:gd name="T17" fmla="*/ 45 h 270"/>
                  <a:gd name="T18" fmla="*/ 135 w 287"/>
                  <a:gd name="T19" fmla="*/ 39 h 270"/>
                  <a:gd name="T20" fmla="*/ 169 w 287"/>
                  <a:gd name="T21" fmla="*/ 28 h 270"/>
                  <a:gd name="T22" fmla="*/ 198 w 287"/>
                  <a:gd name="T23" fmla="*/ 38 h 270"/>
                  <a:gd name="T24" fmla="*/ 217 w 287"/>
                  <a:gd name="T25" fmla="*/ 55 h 270"/>
                  <a:gd name="T26" fmla="*/ 232 w 287"/>
                  <a:gd name="T27" fmla="*/ 56 h 270"/>
                  <a:gd name="T28" fmla="*/ 219 w 287"/>
                  <a:gd name="T29" fmla="*/ 62 h 270"/>
                  <a:gd name="T30" fmla="*/ 193 w 287"/>
                  <a:gd name="T31" fmla="*/ 64 h 270"/>
                  <a:gd name="T32" fmla="*/ 201 w 287"/>
                  <a:gd name="T33" fmla="*/ 74 h 270"/>
                  <a:gd name="T34" fmla="*/ 204 w 287"/>
                  <a:gd name="T35" fmla="*/ 75 h 270"/>
                  <a:gd name="T36" fmla="*/ 234 w 287"/>
                  <a:gd name="T37" fmla="*/ 88 h 270"/>
                  <a:gd name="T38" fmla="*/ 246 w 287"/>
                  <a:gd name="T39" fmla="*/ 109 h 270"/>
                  <a:gd name="T40" fmla="*/ 245 w 287"/>
                  <a:gd name="T41" fmla="*/ 141 h 270"/>
                  <a:gd name="T42" fmla="*/ 233 w 287"/>
                  <a:gd name="T43" fmla="*/ 168 h 270"/>
                  <a:gd name="T44" fmla="*/ 246 w 287"/>
                  <a:gd name="T45" fmla="*/ 166 h 270"/>
                  <a:gd name="T46" fmla="*/ 255 w 287"/>
                  <a:gd name="T47" fmla="*/ 153 h 270"/>
                  <a:gd name="T48" fmla="*/ 275 w 287"/>
                  <a:gd name="T49" fmla="*/ 154 h 270"/>
                  <a:gd name="T50" fmla="*/ 287 w 287"/>
                  <a:gd name="T51" fmla="*/ 197 h 270"/>
                  <a:gd name="T52" fmla="*/ 275 w 287"/>
                  <a:gd name="T53" fmla="*/ 220 h 270"/>
                  <a:gd name="T54" fmla="*/ 266 w 287"/>
                  <a:gd name="T55" fmla="*/ 249 h 270"/>
                  <a:gd name="T56" fmla="*/ 141 w 287"/>
                  <a:gd name="T57" fmla="*/ 270 h 270"/>
                  <a:gd name="T58" fmla="*/ 158 w 287"/>
                  <a:gd name="T59" fmla="*/ 235 h 270"/>
                  <a:gd name="T60" fmla="*/ 145 w 287"/>
                  <a:gd name="T61" fmla="*/ 191 h 270"/>
                  <a:gd name="T62" fmla="*/ 144 w 287"/>
                  <a:gd name="T63" fmla="*/ 165 h 270"/>
                  <a:gd name="T64" fmla="*/ 148 w 287"/>
                  <a:gd name="T65" fmla="*/ 147 h 270"/>
                  <a:gd name="T66" fmla="*/ 153 w 287"/>
                  <a:gd name="T67" fmla="*/ 122 h 270"/>
                  <a:gd name="T68" fmla="*/ 166 w 287"/>
                  <a:gd name="T69" fmla="*/ 106 h 270"/>
                  <a:gd name="T70" fmla="*/ 169 w 287"/>
                  <a:gd name="T71" fmla="*/ 122 h 270"/>
                  <a:gd name="T72" fmla="*/ 175 w 287"/>
                  <a:gd name="T73" fmla="*/ 111 h 270"/>
                  <a:gd name="T74" fmla="*/ 180 w 287"/>
                  <a:gd name="T75" fmla="*/ 94 h 270"/>
                  <a:gd name="T76" fmla="*/ 184 w 287"/>
                  <a:gd name="T77" fmla="*/ 81 h 270"/>
                  <a:gd name="T78" fmla="*/ 189 w 287"/>
                  <a:gd name="T79" fmla="*/ 74 h 270"/>
                  <a:gd name="T80" fmla="*/ 187 w 287"/>
                  <a:gd name="T81" fmla="*/ 65 h 270"/>
                  <a:gd name="T82" fmla="*/ 159 w 287"/>
                  <a:gd name="T83" fmla="*/ 68 h 270"/>
                  <a:gd name="T84" fmla="*/ 129 w 287"/>
                  <a:gd name="T85" fmla="*/ 85 h 270"/>
                  <a:gd name="T86" fmla="*/ 127 w 287"/>
                  <a:gd name="T87" fmla="*/ 76 h 270"/>
                  <a:gd name="T88" fmla="*/ 118 w 287"/>
                  <a:gd name="T89" fmla="*/ 75 h 270"/>
                  <a:gd name="T90" fmla="*/ 107 w 287"/>
                  <a:gd name="T91" fmla="*/ 101 h 270"/>
                  <a:gd name="T92" fmla="*/ 95 w 287"/>
                  <a:gd name="T93" fmla="*/ 100 h 270"/>
                  <a:gd name="T94" fmla="*/ 84 w 287"/>
                  <a:gd name="T95" fmla="*/ 81 h 270"/>
                  <a:gd name="T96" fmla="*/ 58 w 287"/>
                  <a:gd name="T97" fmla="*/ 74 h 270"/>
                  <a:gd name="T98" fmla="*/ 29 w 287"/>
                  <a:gd name="T99" fmla="*/ 65 h 270"/>
                  <a:gd name="T100" fmla="*/ 9 w 287"/>
                  <a:gd name="T101" fmla="*/ 57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7" h="270">
                    <a:moveTo>
                      <a:pt x="0" y="51"/>
                    </a:moveTo>
                    <a:cubicBezTo>
                      <a:pt x="2" y="49"/>
                      <a:pt x="2" y="49"/>
                      <a:pt x="2" y="49"/>
                    </a:cubicBezTo>
                    <a:cubicBezTo>
                      <a:pt x="6" y="49"/>
                      <a:pt x="6" y="49"/>
                      <a:pt x="6" y="49"/>
                    </a:cubicBezTo>
                    <a:cubicBezTo>
                      <a:pt x="11" y="46"/>
                      <a:pt x="11" y="46"/>
                      <a:pt x="11" y="46"/>
                    </a:cubicBezTo>
                    <a:cubicBezTo>
                      <a:pt x="12" y="44"/>
                      <a:pt x="12" y="44"/>
                      <a:pt x="12" y="44"/>
                    </a:cubicBezTo>
                    <a:cubicBezTo>
                      <a:pt x="14" y="40"/>
                      <a:pt x="14" y="40"/>
                      <a:pt x="14" y="40"/>
                    </a:cubicBezTo>
                    <a:cubicBezTo>
                      <a:pt x="17" y="37"/>
                      <a:pt x="17" y="37"/>
                      <a:pt x="17" y="37"/>
                    </a:cubicBezTo>
                    <a:cubicBezTo>
                      <a:pt x="20" y="36"/>
                      <a:pt x="20" y="36"/>
                      <a:pt x="20" y="36"/>
                    </a:cubicBezTo>
                    <a:cubicBezTo>
                      <a:pt x="23" y="36"/>
                      <a:pt x="23" y="36"/>
                      <a:pt x="23" y="36"/>
                    </a:cubicBezTo>
                    <a:cubicBezTo>
                      <a:pt x="29" y="36"/>
                      <a:pt x="29" y="36"/>
                      <a:pt x="29" y="36"/>
                    </a:cubicBezTo>
                    <a:cubicBezTo>
                      <a:pt x="32" y="34"/>
                      <a:pt x="32" y="34"/>
                      <a:pt x="32" y="34"/>
                    </a:cubicBezTo>
                    <a:cubicBezTo>
                      <a:pt x="42" y="27"/>
                      <a:pt x="42" y="27"/>
                      <a:pt x="42" y="27"/>
                    </a:cubicBezTo>
                    <a:cubicBezTo>
                      <a:pt x="45" y="26"/>
                      <a:pt x="45" y="26"/>
                      <a:pt x="45" y="26"/>
                    </a:cubicBezTo>
                    <a:cubicBezTo>
                      <a:pt x="49" y="22"/>
                      <a:pt x="49" y="22"/>
                      <a:pt x="49" y="22"/>
                    </a:cubicBezTo>
                    <a:cubicBezTo>
                      <a:pt x="52" y="17"/>
                      <a:pt x="52" y="17"/>
                      <a:pt x="52" y="17"/>
                    </a:cubicBezTo>
                    <a:cubicBezTo>
                      <a:pt x="56" y="14"/>
                      <a:pt x="56" y="14"/>
                      <a:pt x="56" y="14"/>
                    </a:cubicBezTo>
                    <a:cubicBezTo>
                      <a:pt x="61" y="9"/>
                      <a:pt x="61" y="9"/>
                      <a:pt x="61" y="9"/>
                    </a:cubicBezTo>
                    <a:cubicBezTo>
                      <a:pt x="65" y="4"/>
                      <a:pt x="65" y="4"/>
                      <a:pt x="65" y="4"/>
                    </a:cubicBezTo>
                    <a:cubicBezTo>
                      <a:pt x="70" y="1"/>
                      <a:pt x="70" y="1"/>
                      <a:pt x="70" y="1"/>
                    </a:cubicBezTo>
                    <a:cubicBezTo>
                      <a:pt x="77" y="0"/>
                      <a:pt x="77" y="0"/>
                      <a:pt x="77" y="0"/>
                    </a:cubicBezTo>
                    <a:cubicBezTo>
                      <a:pt x="80" y="0"/>
                      <a:pt x="80" y="0"/>
                      <a:pt x="80" y="0"/>
                    </a:cubicBezTo>
                    <a:cubicBezTo>
                      <a:pt x="85" y="2"/>
                      <a:pt x="85" y="2"/>
                      <a:pt x="85" y="2"/>
                    </a:cubicBezTo>
                    <a:cubicBezTo>
                      <a:pt x="83" y="3"/>
                      <a:pt x="83" y="3"/>
                      <a:pt x="83" y="3"/>
                    </a:cubicBezTo>
                    <a:cubicBezTo>
                      <a:pt x="79" y="5"/>
                      <a:pt x="79" y="5"/>
                      <a:pt x="79" y="5"/>
                    </a:cubicBezTo>
                    <a:cubicBezTo>
                      <a:pt x="75" y="6"/>
                      <a:pt x="75" y="6"/>
                      <a:pt x="75" y="6"/>
                    </a:cubicBezTo>
                    <a:cubicBezTo>
                      <a:pt x="76" y="8"/>
                      <a:pt x="76" y="8"/>
                      <a:pt x="76" y="8"/>
                    </a:cubicBezTo>
                    <a:cubicBezTo>
                      <a:pt x="70" y="14"/>
                      <a:pt x="70" y="14"/>
                      <a:pt x="70" y="14"/>
                    </a:cubicBezTo>
                    <a:cubicBezTo>
                      <a:pt x="70" y="14"/>
                      <a:pt x="68" y="14"/>
                      <a:pt x="68" y="15"/>
                    </a:cubicBezTo>
                    <a:cubicBezTo>
                      <a:pt x="68" y="16"/>
                      <a:pt x="65" y="23"/>
                      <a:pt x="65" y="23"/>
                    </a:cubicBezTo>
                    <a:cubicBezTo>
                      <a:pt x="65" y="19"/>
                      <a:pt x="65" y="19"/>
                      <a:pt x="65" y="19"/>
                    </a:cubicBezTo>
                    <a:cubicBezTo>
                      <a:pt x="63" y="17"/>
                      <a:pt x="63" y="17"/>
                      <a:pt x="63" y="17"/>
                    </a:cubicBezTo>
                    <a:cubicBezTo>
                      <a:pt x="62" y="27"/>
                      <a:pt x="62" y="27"/>
                      <a:pt x="62" y="27"/>
                    </a:cubicBezTo>
                    <a:cubicBezTo>
                      <a:pt x="62" y="33"/>
                      <a:pt x="62" y="33"/>
                      <a:pt x="62" y="33"/>
                    </a:cubicBezTo>
                    <a:cubicBezTo>
                      <a:pt x="65" y="31"/>
                      <a:pt x="65" y="31"/>
                      <a:pt x="65" y="31"/>
                    </a:cubicBezTo>
                    <a:cubicBezTo>
                      <a:pt x="67" y="29"/>
                      <a:pt x="67" y="29"/>
                      <a:pt x="67" y="29"/>
                    </a:cubicBezTo>
                    <a:cubicBezTo>
                      <a:pt x="68" y="29"/>
                      <a:pt x="68" y="29"/>
                      <a:pt x="68" y="29"/>
                    </a:cubicBezTo>
                    <a:cubicBezTo>
                      <a:pt x="69" y="31"/>
                      <a:pt x="69" y="31"/>
                      <a:pt x="69" y="31"/>
                    </a:cubicBezTo>
                    <a:cubicBezTo>
                      <a:pt x="72" y="31"/>
                      <a:pt x="72" y="31"/>
                      <a:pt x="72" y="31"/>
                    </a:cubicBezTo>
                    <a:cubicBezTo>
                      <a:pt x="74" y="30"/>
                      <a:pt x="74" y="30"/>
                      <a:pt x="74" y="30"/>
                    </a:cubicBezTo>
                    <a:cubicBezTo>
                      <a:pt x="77" y="28"/>
                      <a:pt x="77" y="28"/>
                      <a:pt x="77" y="28"/>
                    </a:cubicBezTo>
                    <a:cubicBezTo>
                      <a:pt x="82" y="29"/>
                      <a:pt x="82" y="29"/>
                      <a:pt x="82" y="29"/>
                    </a:cubicBezTo>
                    <a:cubicBezTo>
                      <a:pt x="92" y="34"/>
                      <a:pt x="92" y="34"/>
                      <a:pt x="92" y="34"/>
                    </a:cubicBezTo>
                    <a:cubicBezTo>
                      <a:pt x="98" y="41"/>
                      <a:pt x="98" y="41"/>
                      <a:pt x="98" y="41"/>
                    </a:cubicBezTo>
                    <a:cubicBezTo>
                      <a:pt x="102" y="44"/>
                      <a:pt x="102" y="44"/>
                      <a:pt x="102" y="44"/>
                    </a:cubicBezTo>
                    <a:cubicBezTo>
                      <a:pt x="111" y="45"/>
                      <a:pt x="111" y="45"/>
                      <a:pt x="111" y="45"/>
                    </a:cubicBezTo>
                    <a:cubicBezTo>
                      <a:pt x="114" y="44"/>
                      <a:pt x="114" y="44"/>
                      <a:pt x="114" y="44"/>
                    </a:cubicBezTo>
                    <a:cubicBezTo>
                      <a:pt x="121" y="46"/>
                      <a:pt x="121" y="46"/>
                      <a:pt x="121" y="46"/>
                    </a:cubicBezTo>
                    <a:cubicBezTo>
                      <a:pt x="127" y="48"/>
                      <a:pt x="127" y="48"/>
                      <a:pt x="127" y="48"/>
                    </a:cubicBezTo>
                    <a:cubicBezTo>
                      <a:pt x="130" y="44"/>
                      <a:pt x="130" y="44"/>
                      <a:pt x="130" y="44"/>
                    </a:cubicBezTo>
                    <a:cubicBezTo>
                      <a:pt x="135" y="39"/>
                      <a:pt x="135" y="39"/>
                      <a:pt x="135" y="39"/>
                    </a:cubicBezTo>
                    <a:cubicBezTo>
                      <a:pt x="139" y="35"/>
                      <a:pt x="139" y="35"/>
                      <a:pt x="139" y="35"/>
                    </a:cubicBezTo>
                    <a:cubicBezTo>
                      <a:pt x="148" y="33"/>
                      <a:pt x="148" y="33"/>
                      <a:pt x="148" y="33"/>
                    </a:cubicBezTo>
                    <a:cubicBezTo>
                      <a:pt x="154" y="31"/>
                      <a:pt x="154" y="31"/>
                      <a:pt x="154" y="31"/>
                    </a:cubicBezTo>
                    <a:cubicBezTo>
                      <a:pt x="160" y="31"/>
                      <a:pt x="160" y="31"/>
                      <a:pt x="160" y="31"/>
                    </a:cubicBezTo>
                    <a:cubicBezTo>
                      <a:pt x="169" y="28"/>
                      <a:pt x="169" y="28"/>
                      <a:pt x="169" y="28"/>
                    </a:cubicBezTo>
                    <a:cubicBezTo>
                      <a:pt x="175" y="26"/>
                      <a:pt x="175" y="26"/>
                      <a:pt x="175" y="26"/>
                    </a:cubicBezTo>
                    <a:cubicBezTo>
                      <a:pt x="178" y="28"/>
                      <a:pt x="178" y="28"/>
                      <a:pt x="178" y="28"/>
                    </a:cubicBezTo>
                    <a:cubicBezTo>
                      <a:pt x="180" y="36"/>
                      <a:pt x="180" y="36"/>
                      <a:pt x="180" y="36"/>
                    </a:cubicBezTo>
                    <a:cubicBezTo>
                      <a:pt x="191" y="38"/>
                      <a:pt x="191" y="38"/>
                      <a:pt x="191" y="38"/>
                    </a:cubicBezTo>
                    <a:cubicBezTo>
                      <a:pt x="198" y="38"/>
                      <a:pt x="198" y="38"/>
                      <a:pt x="198" y="38"/>
                    </a:cubicBezTo>
                    <a:cubicBezTo>
                      <a:pt x="203" y="39"/>
                      <a:pt x="203" y="39"/>
                      <a:pt x="203" y="39"/>
                    </a:cubicBezTo>
                    <a:cubicBezTo>
                      <a:pt x="207" y="44"/>
                      <a:pt x="207" y="44"/>
                      <a:pt x="207" y="44"/>
                    </a:cubicBezTo>
                    <a:cubicBezTo>
                      <a:pt x="213" y="51"/>
                      <a:pt x="213" y="51"/>
                      <a:pt x="213" y="51"/>
                    </a:cubicBezTo>
                    <a:cubicBezTo>
                      <a:pt x="215" y="53"/>
                      <a:pt x="215" y="53"/>
                      <a:pt x="215" y="53"/>
                    </a:cubicBezTo>
                    <a:cubicBezTo>
                      <a:pt x="215" y="53"/>
                      <a:pt x="216" y="54"/>
                      <a:pt x="217" y="55"/>
                    </a:cubicBezTo>
                    <a:cubicBezTo>
                      <a:pt x="218" y="56"/>
                      <a:pt x="219" y="58"/>
                      <a:pt x="219" y="58"/>
                    </a:cubicBezTo>
                    <a:cubicBezTo>
                      <a:pt x="224" y="59"/>
                      <a:pt x="224" y="59"/>
                      <a:pt x="224" y="59"/>
                    </a:cubicBezTo>
                    <a:cubicBezTo>
                      <a:pt x="224" y="59"/>
                      <a:pt x="226" y="57"/>
                      <a:pt x="226" y="57"/>
                    </a:cubicBezTo>
                    <a:cubicBezTo>
                      <a:pt x="226" y="56"/>
                      <a:pt x="230" y="54"/>
                      <a:pt x="230" y="54"/>
                    </a:cubicBezTo>
                    <a:cubicBezTo>
                      <a:pt x="232" y="56"/>
                      <a:pt x="232" y="56"/>
                      <a:pt x="232" y="56"/>
                    </a:cubicBezTo>
                    <a:cubicBezTo>
                      <a:pt x="232" y="56"/>
                      <a:pt x="234" y="57"/>
                      <a:pt x="232" y="58"/>
                    </a:cubicBezTo>
                    <a:cubicBezTo>
                      <a:pt x="231" y="58"/>
                      <a:pt x="230" y="60"/>
                      <a:pt x="229" y="60"/>
                    </a:cubicBezTo>
                    <a:cubicBezTo>
                      <a:pt x="227" y="60"/>
                      <a:pt x="225" y="60"/>
                      <a:pt x="225" y="60"/>
                    </a:cubicBezTo>
                    <a:cubicBezTo>
                      <a:pt x="221" y="60"/>
                      <a:pt x="221" y="60"/>
                      <a:pt x="221" y="60"/>
                    </a:cubicBezTo>
                    <a:cubicBezTo>
                      <a:pt x="219" y="62"/>
                      <a:pt x="219" y="62"/>
                      <a:pt x="219" y="62"/>
                    </a:cubicBezTo>
                    <a:cubicBezTo>
                      <a:pt x="208" y="62"/>
                      <a:pt x="208" y="62"/>
                      <a:pt x="208" y="62"/>
                    </a:cubicBezTo>
                    <a:cubicBezTo>
                      <a:pt x="205" y="63"/>
                      <a:pt x="205" y="63"/>
                      <a:pt x="205" y="63"/>
                    </a:cubicBezTo>
                    <a:cubicBezTo>
                      <a:pt x="201" y="61"/>
                      <a:pt x="201" y="61"/>
                      <a:pt x="201" y="61"/>
                    </a:cubicBezTo>
                    <a:cubicBezTo>
                      <a:pt x="197" y="59"/>
                      <a:pt x="197" y="59"/>
                      <a:pt x="197" y="59"/>
                    </a:cubicBezTo>
                    <a:cubicBezTo>
                      <a:pt x="193" y="64"/>
                      <a:pt x="193" y="64"/>
                      <a:pt x="193" y="64"/>
                    </a:cubicBezTo>
                    <a:cubicBezTo>
                      <a:pt x="194" y="67"/>
                      <a:pt x="194" y="67"/>
                      <a:pt x="194" y="67"/>
                    </a:cubicBezTo>
                    <a:cubicBezTo>
                      <a:pt x="194" y="69"/>
                      <a:pt x="194" y="69"/>
                      <a:pt x="194" y="69"/>
                    </a:cubicBezTo>
                    <a:cubicBezTo>
                      <a:pt x="194" y="69"/>
                      <a:pt x="194" y="71"/>
                      <a:pt x="195" y="71"/>
                    </a:cubicBezTo>
                    <a:cubicBezTo>
                      <a:pt x="195" y="71"/>
                      <a:pt x="196" y="72"/>
                      <a:pt x="196" y="72"/>
                    </a:cubicBezTo>
                    <a:cubicBezTo>
                      <a:pt x="201" y="74"/>
                      <a:pt x="201" y="74"/>
                      <a:pt x="201" y="74"/>
                    </a:cubicBezTo>
                    <a:cubicBezTo>
                      <a:pt x="203" y="72"/>
                      <a:pt x="203" y="72"/>
                      <a:pt x="203" y="72"/>
                    </a:cubicBezTo>
                    <a:cubicBezTo>
                      <a:pt x="203" y="72"/>
                      <a:pt x="200" y="70"/>
                      <a:pt x="201" y="70"/>
                    </a:cubicBezTo>
                    <a:cubicBezTo>
                      <a:pt x="202" y="70"/>
                      <a:pt x="206" y="72"/>
                      <a:pt x="206" y="72"/>
                    </a:cubicBezTo>
                    <a:cubicBezTo>
                      <a:pt x="206" y="72"/>
                      <a:pt x="205" y="74"/>
                      <a:pt x="205" y="74"/>
                    </a:cubicBezTo>
                    <a:cubicBezTo>
                      <a:pt x="204" y="75"/>
                      <a:pt x="204" y="75"/>
                      <a:pt x="204" y="75"/>
                    </a:cubicBezTo>
                    <a:cubicBezTo>
                      <a:pt x="205" y="76"/>
                      <a:pt x="210" y="77"/>
                      <a:pt x="210" y="77"/>
                    </a:cubicBezTo>
                    <a:cubicBezTo>
                      <a:pt x="211" y="77"/>
                      <a:pt x="214" y="79"/>
                      <a:pt x="214" y="79"/>
                    </a:cubicBezTo>
                    <a:cubicBezTo>
                      <a:pt x="219" y="82"/>
                      <a:pt x="219" y="82"/>
                      <a:pt x="219" y="82"/>
                    </a:cubicBezTo>
                    <a:cubicBezTo>
                      <a:pt x="226" y="85"/>
                      <a:pt x="226" y="85"/>
                      <a:pt x="226" y="85"/>
                    </a:cubicBezTo>
                    <a:cubicBezTo>
                      <a:pt x="234" y="88"/>
                      <a:pt x="234" y="88"/>
                      <a:pt x="234" y="88"/>
                    </a:cubicBezTo>
                    <a:cubicBezTo>
                      <a:pt x="242" y="96"/>
                      <a:pt x="242" y="96"/>
                      <a:pt x="242" y="96"/>
                    </a:cubicBezTo>
                    <a:cubicBezTo>
                      <a:pt x="246" y="101"/>
                      <a:pt x="246" y="101"/>
                      <a:pt x="246" y="101"/>
                    </a:cubicBezTo>
                    <a:cubicBezTo>
                      <a:pt x="244" y="103"/>
                      <a:pt x="244" y="103"/>
                      <a:pt x="244" y="103"/>
                    </a:cubicBezTo>
                    <a:cubicBezTo>
                      <a:pt x="244" y="103"/>
                      <a:pt x="243" y="103"/>
                      <a:pt x="243" y="104"/>
                    </a:cubicBezTo>
                    <a:cubicBezTo>
                      <a:pt x="244" y="105"/>
                      <a:pt x="246" y="109"/>
                      <a:pt x="246" y="109"/>
                    </a:cubicBezTo>
                    <a:cubicBezTo>
                      <a:pt x="245" y="110"/>
                      <a:pt x="247" y="113"/>
                      <a:pt x="247" y="113"/>
                    </a:cubicBezTo>
                    <a:cubicBezTo>
                      <a:pt x="249" y="124"/>
                      <a:pt x="249" y="124"/>
                      <a:pt x="249" y="124"/>
                    </a:cubicBezTo>
                    <a:cubicBezTo>
                      <a:pt x="250" y="130"/>
                      <a:pt x="250" y="130"/>
                      <a:pt x="250" y="130"/>
                    </a:cubicBezTo>
                    <a:cubicBezTo>
                      <a:pt x="249" y="136"/>
                      <a:pt x="249" y="136"/>
                      <a:pt x="249" y="136"/>
                    </a:cubicBezTo>
                    <a:cubicBezTo>
                      <a:pt x="245" y="141"/>
                      <a:pt x="245" y="141"/>
                      <a:pt x="245" y="141"/>
                    </a:cubicBezTo>
                    <a:cubicBezTo>
                      <a:pt x="242" y="147"/>
                      <a:pt x="242" y="147"/>
                      <a:pt x="242" y="147"/>
                    </a:cubicBezTo>
                    <a:cubicBezTo>
                      <a:pt x="242" y="147"/>
                      <a:pt x="240" y="151"/>
                      <a:pt x="239" y="152"/>
                    </a:cubicBezTo>
                    <a:cubicBezTo>
                      <a:pt x="239" y="152"/>
                      <a:pt x="235" y="155"/>
                      <a:pt x="235" y="156"/>
                    </a:cubicBezTo>
                    <a:cubicBezTo>
                      <a:pt x="235" y="156"/>
                      <a:pt x="233" y="160"/>
                      <a:pt x="233" y="160"/>
                    </a:cubicBezTo>
                    <a:cubicBezTo>
                      <a:pt x="233" y="168"/>
                      <a:pt x="233" y="168"/>
                      <a:pt x="233" y="168"/>
                    </a:cubicBezTo>
                    <a:cubicBezTo>
                      <a:pt x="235" y="170"/>
                      <a:pt x="235" y="170"/>
                      <a:pt x="235" y="170"/>
                    </a:cubicBezTo>
                    <a:cubicBezTo>
                      <a:pt x="240" y="172"/>
                      <a:pt x="240" y="172"/>
                      <a:pt x="240" y="172"/>
                    </a:cubicBezTo>
                    <a:cubicBezTo>
                      <a:pt x="242" y="170"/>
                      <a:pt x="242" y="170"/>
                      <a:pt x="242" y="170"/>
                    </a:cubicBezTo>
                    <a:cubicBezTo>
                      <a:pt x="242" y="170"/>
                      <a:pt x="244" y="169"/>
                      <a:pt x="244" y="168"/>
                    </a:cubicBezTo>
                    <a:cubicBezTo>
                      <a:pt x="245" y="168"/>
                      <a:pt x="246" y="166"/>
                      <a:pt x="246" y="166"/>
                    </a:cubicBezTo>
                    <a:cubicBezTo>
                      <a:pt x="246" y="166"/>
                      <a:pt x="249" y="164"/>
                      <a:pt x="249" y="164"/>
                    </a:cubicBezTo>
                    <a:cubicBezTo>
                      <a:pt x="249" y="164"/>
                      <a:pt x="249" y="161"/>
                      <a:pt x="249" y="161"/>
                    </a:cubicBezTo>
                    <a:cubicBezTo>
                      <a:pt x="249" y="161"/>
                      <a:pt x="250" y="157"/>
                      <a:pt x="250" y="157"/>
                    </a:cubicBezTo>
                    <a:cubicBezTo>
                      <a:pt x="250" y="157"/>
                      <a:pt x="252" y="156"/>
                      <a:pt x="252" y="156"/>
                    </a:cubicBezTo>
                    <a:cubicBezTo>
                      <a:pt x="252" y="155"/>
                      <a:pt x="255" y="153"/>
                      <a:pt x="255" y="153"/>
                    </a:cubicBezTo>
                    <a:cubicBezTo>
                      <a:pt x="255" y="153"/>
                      <a:pt x="259" y="150"/>
                      <a:pt x="259" y="150"/>
                    </a:cubicBezTo>
                    <a:cubicBezTo>
                      <a:pt x="260" y="150"/>
                      <a:pt x="262" y="147"/>
                      <a:pt x="262" y="147"/>
                    </a:cubicBezTo>
                    <a:cubicBezTo>
                      <a:pt x="265" y="147"/>
                      <a:pt x="265" y="147"/>
                      <a:pt x="265" y="147"/>
                    </a:cubicBezTo>
                    <a:cubicBezTo>
                      <a:pt x="269" y="148"/>
                      <a:pt x="269" y="148"/>
                      <a:pt x="269" y="148"/>
                    </a:cubicBezTo>
                    <a:cubicBezTo>
                      <a:pt x="275" y="154"/>
                      <a:pt x="275" y="154"/>
                      <a:pt x="275" y="154"/>
                    </a:cubicBezTo>
                    <a:cubicBezTo>
                      <a:pt x="279" y="162"/>
                      <a:pt x="279" y="162"/>
                      <a:pt x="279" y="162"/>
                    </a:cubicBezTo>
                    <a:cubicBezTo>
                      <a:pt x="283" y="184"/>
                      <a:pt x="283" y="184"/>
                      <a:pt x="283" y="184"/>
                    </a:cubicBezTo>
                    <a:cubicBezTo>
                      <a:pt x="286" y="189"/>
                      <a:pt x="286" y="189"/>
                      <a:pt x="286" y="189"/>
                    </a:cubicBezTo>
                    <a:cubicBezTo>
                      <a:pt x="286" y="193"/>
                      <a:pt x="286" y="193"/>
                      <a:pt x="286" y="193"/>
                    </a:cubicBezTo>
                    <a:cubicBezTo>
                      <a:pt x="286" y="193"/>
                      <a:pt x="287" y="196"/>
                      <a:pt x="287" y="197"/>
                    </a:cubicBezTo>
                    <a:cubicBezTo>
                      <a:pt x="287" y="198"/>
                      <a:pt x="287" y="213"/>
                      <a:pt x="287" y="213"/>
                    </a:cubicBezTo>
                    <a:cubicBezTo>
                      <a:pt x="280" y="213"/>
                      <a:pt x="280" y="213"/>
                      <a:pt x="280" y="213"/>
                    </a:cubicBezTo>
                    <a:cubicBezTo>
                      <a:pt x="278" y="213"/>
                      <a:pt x="278" y="213"/>
                      <a:pt x="278" y="213"/>
                    </a:cubicBezTo>
                    <a:cubicBezTo>
                      <a:pt x="278" y="216"/>
                      <a:pt x="278" y="216"/>
                      <a:pt x="278" y="216"/>
                    </a:cubicBezTo>
                    <a:cubicBezTo>
                      <a:pt x="275" y="220"/>
                      <a:pt x="275" y="220"/>
                      <a:pt x="275" y="220"/>
                    </a:cubicBezTo>
                    <a:cubicBezTo>
                      <a:pt x="274" y="225"/>
                      <a:pt x="274" y="225"/>
                      <a:pt x="274" y="225"/>
                    </a:cubicBezTo>
                    <a:cubicBezTo>
                      <a:pt x="272" y="229"/>
                      <a:pt x="272" y="229"/>
                      <a:pt x="272" y="229"/>
                    </a:cubicBezTo>
                    <a:cubicBezTo>
                      <a:pt x="269" y="233"/>
                      <a:pt x="269" y="233"/>
                      <a:pt x="269" y="233"/>
                    </a:cubicBezTo>
                    <a:cubicBezTo>
                      <a:pt x="266" y="243"/>
                      <a:pt x="266" y="243"/>
                      <a:pt x="266" y="243"/>
                    </a:cubicBezTo>
                    <a:cubicBezTo>
                      <a:pt x="266" y="249"/>
                      <a:pt x="266" y="249"/>
                      <a:pt x="266" y="249"/>
                    </a:cubicBezTo>
                    <a:cubicBezTo>
                      <a:pt x="262" y="254"/>
                      <a:pt x="262" y="254"/>
                      <a:pt x="262" y="254"/>
                    </a:cubicBezTo>
                    <a:cubicBezTo>
                      <a:pt x="259" y="259"/>
                      <a:pt x="259" y="259"/>
                      <a:pt x="259" y="259"/>
                    </a:cubicBezTo>
                    <a:cubicBezTo>
                      <a:pt x="213" y="267"/>
                      <a:pt x="213" y="267"/>
                      <a:pt x="213" y="267"/>
                    </a:cubicBezTo>
                    <a:cubicBezTo>
                      <a:pt x="212" y="265"/>
                      <a:pt x="212" y="265"/>
                      <a:pt x="212" y="265"/>
                    </a:cubicBezTo>
                    <a:cubicBezTo>
                      <a:pt x="141" y="270"/>
                      <a:pt x="141" y="270"/>
                      <a:pt x="141" y="270"/>
                    </a:cubicBezTo>
                    <a:cubicBezTo>
                      <a:pt x="146" y="265"/>
                      <a:pt x="146" y="265"/>
                      <a:pt x="146" y="265"/>
                    </a:cubicBezTo>
                    <a:cubicBezTo>
                      <a:pt x="148" y="261"/>
                      <a:pt x="148" y="261"/>
                      <a:pt x="148" y="261"/>
                    </a:cubicBezTo>
                    <a:cubicBezTo>
                      <a:pt x="152" y="254"/>
                      <a:pt x="152" y="254"/>
                      <a:pt x="152" y="254"/>
                    </a:cubicBezTo>
                    <a:cubicBezTo>
                      <a:pt x="156" y="245"/>
                      <a:pt x="156" y="245"/>
                      <a:pt x="156" y="245"/>
                    </a:cubicBezTo>
                    <a:cubicBezTo>
                      <a:pt x="158" y="235"/>
                      <a:pt x="158" y="235"/>
                      <a:pt x="158" y="235"/>
                    </a:cubicBezTo>
                    <a:cubicBezTo>
                      <a:pt x="157" y="217"/>
                      <a:pt x="157" y="217"/>
                      <a:pt x="157" y="217"/>
                    </a:cubicBezTo>
                    <a:cubicBezTo>
                      <a:pt x="157" y="209"/>
                      <a:pt x="157" y="209"/>
                      <a:pt x="157" y="209"/>
                    </a:cubicBezTo>
                    <a:cubicBezTo>
                      <a:pt x="153" y="203"/>
                      <a:pt x="153" y="203"/>
                      <a:pt x="153" y="203"/>
                    </a:cubicBezTo>
                    <a:cubicBezTo>
                      <a:pt x="149" y="195"/>
                      <a:pt x="149" y="195"/>
                      <a:pt x="149" y="195"/>
                    </a:cubicBezTo>
                    <a:cubicBezTo>
                      <a:pt x="145" y="191"/>
                      <a:pt x="145" y="191"/>
                      <a:pt x="145" y="191"/>
                    </a:cubicBezTo>
                    <a:cubicBezTo>
                      <a:pt x="142" y="184"/>
                      <a:pt x="142" y="184"/>
                      <a:pt x="142" y="184"/>
                    </a:cubicBezTo>
                    <a:cubicBezTo>
                      <a:pt x="144" y="179"/>
                      <a:pt x="144" y="179"/>
                      <a:pt x="144" y="179"/>
                    </a:cubicBezTo>
                    <a:cubicBezTo>
                      <a:pt x="146" y="177"/>
                      <a:pt x="146" y="177"/>
                      <a:pt x="146" y="177"/>
                    </a:cubicBezTo>
                    <a:cubicBezTo>
                      <a:pt x="146" y="173"/>
                      <a:pt x="146" y="173"/>
                      <a:pt x="146" y="173"/>
                    </a:cubicBezTo>
                    <a:cubicBezTo>
                      <a:pt x="144" y="165"/>
                      <a:pt x="144" y="165"/>
                      <a:pt x="144" y="165"/>
                    </a:cubicBezTo>
                    <a:cubicBezTo>
                      <a:pt x="141" y="162"/>
                      <a:pt x="141" y="162"/>
                      <a:pt x="141" y="162"/>
                    </a:cubicBezTo>
                    <a:cubicBezTo>
                      <a:pt x="144" y="160"/>
                      <a:pt x="144" y="160"/>
                      <a:pt x="144" y="160"/>
                    </a:cubicBezTo>
                    <a:cubicBezTo>
                      <a:pt x="145" y="155"/>
                      <a:pt x="145" y="155"/>
                      <a:pt x="145" y="155"/>
                    </a:cubicBezTo>
                    <a:cubicBezTo>
                      <a:pt x="146" y="150"/>
                      <a:pt x="146" y="150"/>
                      <a:pt x="146" y="150"/>
                    </a:cubicBezTo>
                    <a:cubicBezTo>
                      <a:pt x="148" y="147"/>
                      <a:pt x="148" y="147"/>
                      <a:pt x="148" y="147"/>
                    </a:cubicBezTo>
                    <a:cubicBezTo>
                      <a:pt x="148" y="139"/>
                      <a:pt x="148" y="139"/>
                      <a:pt x="148" y="139"/>
                    </a:cubicBezTo>
                    <a:cubicBezTo>
                      <a:pt x="147" y="135"/>
                      <a:pt x="147" y="135"/>
                      <a:pt x="147" y="135"/>
                    </a:cubicBezTo>
                    <a:cubicBezTo>
                      <a:pt x="148" y="130"/>
                      <a:pt x="148" y="130"/>
                      <a:pt x="148" y="130"/>
                    </a:cubicBezTo>
                    <a:cubicBezTo>
                      <a:pt x="151" y="126"/>
                      <a:pt x="151" y="126"/>
                      <a:pt x="151" y="126"/>
                    </a:cubicBezTo>
                    <a:cubicBezTo>
                      <a:pt x="153" y="122"/>
                      <a:pt x="153" y="122"/>
                      <a:pt x="153" y="122"/>
                    </a:cubicBezTo>
                    <a:cubicBezTo>
                      <a:pt x="153" y="117"/>
                      <a:pt x="153" y="117"/>
                      <a:pt x="153" y="117"/>
                    </a:cubicBezTo>
                    <a:cubicBezTo>
                      <a:pt x="157" y="116"/>
                      <a:pt x="157" y="116"/>
                      <a:pt x="157" y="116"/>
                    </a:cubicBezTo>
                    <a:cubicBezTo>
                      <a:pt x="163" y="116"/>
                      <a:pt x="163" y="116"/>
                      <a:pt x="163" y="116"/>
                    </a:cubicBezTo>
                    <a:cubicBezTo>
                      <a:pt x="165" y="108"/>
                      <a:pt x="165" y="108"/>
                      <a:pt x="165" y="108"/>
                    </a:cubicBezTo>
                    <a:cubicBezTo>
                      <a:pt x="166" y="106"/>
                      <a:pt x="166" y="106"/>
                      <a:pt x="166" y="106"/>
                    </a:cubicBezTo>
                    <a:cubicBezTo>
                      <a:pt x="168" y="105"/>
                      <a:pt x="168" y="105"/>
                      <a:pt x="168" y="105"/>
                    </a:cubicBezTo>
                    <a:cubicBezTo>
                      <a:pt x="171" y="114"/>
                      <a:pt x="171" y="114"/>
                      <a:pt x="171" y="114"/>
                    </a:cubicBezTo>
                    <a:cubicBezTo>
                      <a:pt x="167" y="119"/>
                      <a:pt x="167" y="119"/>
                      <a:pt x="167" y="119"/>
                    </a:cubicBezTo>
                    <a:cubicBezTo>
                      <a:pt x="167" y="121"/>
                      <a:pt x="167" y="121"/>
                      <a:pt x="167" y="121"/>
                    </a:cubicBezTo>
                    <a:cubicBezTo>
                      <a:pt x="167" y="121"/>
                      <a:pt x="168" y="122"/>
                      <a:pt x="169" y="122"/>
                    </a:cubicBezTo>
                    <a:cubicBezTo>
                      <a:pt x="170" y="122"/>
                      <a:pt x="170" y="122"/>
                      <a:pt x="170" y="122"/>
                    </a:cubicBezTo>
                    <a:cubicBezTo>
                      <a:pt x="170" y="122"/>
                      <a:pt x="172" y="121"/>
                      <a:pt x="172" y="121"/>
                    </a:cubicBezTo>
                    <a:cubicBezTo>
                      <a:pt x="172" y="120"/>
                      <a:pt x="173" y="117"/>
                      <a:pt x="173" y="117"/>
                    </a:cubicBezTo>
                    <a:cubicBezTo>
                      <a:pt x="174" y="116"/>
                      <a:pt x="174" y="116"/>
                      <a:pt x="174" y="116"/>
                    </a:cubicBezTo>
                    <a:cubicBezTo>
                      <a:pt x="175" y="111"/>
                      <a:pt x="175" y="111"/>
                      <a:pt x="175" y="111"/>
                    </a:cubicBezTo>
                    <a:cubicBezTo>
                      <a:pt x="175" y="108"/>
                      <a:pt x="175" y="108"/>
                      <a:pt x="175" y="108"/>
                    </a:cubicBezTo>
                    <a:cubicBezTo>
                      <a:pt x="175" y="104"/>
                      <a:pt x="175" y="104"/>
                      <a:pt x="175" y="104"/>
                    </a:cubicBezTo>
                    <a:cubicBezTo>
                      <a:pt x="175" y="100"/>
                      <a:pt x="175" y="100"/>
                      <a:pt x="175" y="100"/>
                    </a:cubicBezTo>
                    <a:cubicBezTo>
                      <a:pt x="178" y="96"/>
                      <a:pt x="178" y="96"/>
                      <a:pt x="178" y="96"/>
                    </a:cubicBezTo>
                    <a:cubicBezTo>
                      <a:pt x="180" y="94"/>
                      <a:pt x="180" y="94"/>
                      <a:pt x="180" y="94"/>
                    </a:cubicBezTo>
                    <a:cubicBezTo>
                      <a:pt x="185" y="93"/>
                      <a:pt x="185" y="93"/>
                      <a:pt x="185" y="93"/>
                    </a:cubicBezTo>
                    <a:cubicBezTo>
                      <a:pt x="187" y="91"/>
                      <a:pt x="187" y="91"/>
                      <a:pt x="187" y="91"/>
                    </a:cubicBezTo>
                    <a:cubicBezTo>
                      <a:pt x="183" y="87"/>
                      <a:pt x="183" y="87"/>
                      <a:pt x="183" y="87"/>
                    </a:cubicBezTo>
                    <a:cubicBezTo>
                      <a:pt x="182" y="84"/>
                      <a:pt x="182" y="84"/>
                      <a:pt x="182" y="84"/>
                    </a:cubicBezTo>
                    <a:cubicBezTo>
                      <a:pt x="184" y="81"/>
                      <a:pt x="184" y="81"/>
                      <a:pt x="184" y="81"/>
                    </a:cubicBezTo>
                    <a:cubicBezTo>
                      <a:pt x="186" y="78"/>
                      <a:pt x="186" y="78"/>
                      <a:pt x="186" y="78"/>
                    </a:cubicBezTo>
                    <a:cubicBezTo>
                      <a:pt x="187" y="77"/>
                      <a:pt x="187" y="77"/>
                      <a:pt x="187" y="77"/>
                    </a:cubicBezTo>
                    <a:cubicBezTo>
                      <a:pt x="187" y="75"/>
                      <a:pt x="187" y="75"/>
                      <a:pt x="187" y="75"/>
                    </a:cubicBezTo>
                    <a:cubicBezTo>
                      <a:pt x="188" y="74"/>
                      <a:pt x="188" y="74"/>
                      <a:pt x="188" y="74"/>
                    </a:cubicBezTo>
                    <a:cubicBezTo>
                      <a:pt x="188" y="74"/>
                      <a:pt x="188" y="74"/>
                      <a:pt x="189" y="74"/>
                    </a:cubicBezTo>
                    <a:cubicBezTo>
                      <a:pt x="189" y="74"/>
                      <a:pt x="193" y="73"/>
                      <a:pt x="193" y="73"/>
                    </a:cubicBezTo>
                    <a:cubicBezTo>
                      <a:pt x="195" y="73"/>
                      <a:pt x="195" y="73"/>
                      <a:pt x="195" y="73"/>
                    </a:cubicBezTo>
                    <a:cubicBezTo>
                      <a:pt x="193" y="70"/>
                      <a:pt x="193" y="70"/>
                      <a:pt x="193" y="70"/>
                    </a:cubicBezTo>
                    <a:cubicBezTo>
                      <a:pt x="189" y="67"/>
                      <a:pt x="189" y="67"/>
                      <a:pt x="189" y="67"/>
                    </a:cubicBezTo>
                    <a:cubicBezTo>
                      <a:pt x="187" y="65"/>
                      <a:pt x="187" y="65"/>
                      <a:pt x="187" y="65"/>
                    </a:cubicBezTo>
                    <a:cubicBezTo>
                      <a:pt x="184" y="63"/>
                      <a:pt x="184" y="63"/>
                      <a:pt x="184" y="63"/>
                    </a:cubicBezTo>
                    <a:cubicBezTo>
                      <a:pt x="179" y="61"/>
                      <a:pt x="179" y="61"/>
                      <a:pt x="179" y="61"/>
                    </a:cubicBezTo>
                    <a:cubicBezTo>
                      <a:pt x="170" y="60"/>
                      <a:pt x="170" y="60"/>
                      <a:pt x="170" y="60"/>
                    </a:cubicBezTo>
                    <a:cubicBezTo>
                      <a:pt x="163" y="64"/>
                      <a:pt x="163" y="64"/>
                      <a:pt x="163" y="64"/>
                    </a:cubicBezTo>
                    <a:cubicBezTo>
                      <a:pt x="159" y="68"/>
                      <a:pt x="159" y="68"/>
                      <a:pt x="159" y="68"/>
                    </a:cubicBezTo>
                    <a:cubicBezTo>
                      <a:pt x="152" y="69"/>
                      <a:pt x="152" y="69"/>
                      <a:pt x="152" y="69"/>
                    </a:cubicBezTo>
                    <a:cubicBezTo>
                      <a:pt x="144" y="69"/>
                      <a:pt x="144" y="69"/>
                      <a:pt x="144" y="69"/>
                    </a:cubicBezTo>
                    <a:cubicBezTo>
                      <a:pt x="140" y="72"/>
                      <a:pt x="140" y="72"/>
                      <a:pt x="140" y="72"/>
                    </a:cubicBezTo>
                    <a:cubicBezTo>
                      <a:pt x="135" y="81"/>
                      <a:pt x="135" y="81"/>
                      <a:pt x="135" y="81"/>
                    </a:cubicBezTo>
                    <a:cubicBezTo>
                      <a:pt x="129" y="85"/>
                      <a:pt x="129" y="85"/>
                      <a:pt x="129" y="85"/>
                    </a:cubicBezTo>
                    <a:cubicBezTo>
                      <a:pt x="128" y="84"/>
                      <a:pt x="128" y="84"/>
                      <a:pt x="128" y="84"/>
                    </a:cubicBezTo>
                    <a:cubicBezTo>
                      <a:pt x="130" y="80"/>
                      <a:pt x="130" y="80"/>
                      <a:pt x="130" y="80"/>
                    </a:cubicBezTo>
                    <a:cubicBezTo>
                      <a:pt x="133" y="77"/>
                      <a:pt x="133" y="77"/>
                      <a:pt x="133" y="77"/>
                    </a:cubicBezTo>
                    <a:cubicBezTo>
                      <a:pt x="131" y="74"/>
                      <a:pt x="131" y="74"/>
                      <a:pt x="131" y="74"/>
                    </a:cubicBezTo>
                    <a:cubicBezTo>
                      <a:pt x="127" y="76"/>
                      <a:pt x="127" y="76"/>
                      <a:pt x="127" y="76"/>
                    </a:cubicBezTo>
                    <a:cubicBezTo>
                      <a:pt x="125" y="77"/>
                      <a:pt x="125" y="77"/>
                      <a:pt x="125" y="77"/>
                    </a:cubicBezTo>
                    <a:cubicBezTo>
                      <a:pt x="123" y="81"/>
                      <a:pt x="123" y="81"/>
                      <a:pt x="123" y="81"/>
                    </a:cubicBezTo>
                    <a:cubicBezTo>
                      <a:pt x="121" y="82"/>
                      <a:pt x="121" y="82"/>
                      <a:pt x="121" y="82"/>
                    </a:cubicBezTo>
                    <a:cubicBezTo>
                      <a:pt x="120" y="82"/>
                      <a:pt x="120" y="82"/>
                      <a:pt x="120" y="82"/>
                    </a:cubicBezTo>
                    <a:cubicBezTo>
                      <a:pt x="118" y="75"/>
                      <a:pt x="118" y="75"/>
                      <a:pt x="118" y="75"/>
                    </a:cubicBezTo>
                    <a:cubicBezTo>
                      <a:pt x="117" y="75"/>
                      <a:pt x="117" y="75"/>
                      <a:pt x="117" y="75"/>
                    </a:cubicBezTo>
                    <a:cubicBezTo>
                      <a:pt x="115" y="81"/>
                      <a:pt x="115" y="81"/>
                      <a:pt x="115" y="81"/>
                    </a:cubicBezTo>
                    <a:cubicBezTo>
                      <a:pt x="114" y="85"/>
                      <a:pt x="114" y="85"/>
                      <a:pt x="114" y="85"/>
                    </a:cubicBezTo>
                    <a:cubicBezTo>
                      <a:pt x="110" y="90"/>
                      <a:pt x="110" y="90"/>
                      <a:pt x="110" y="90"/>
                    </a:cubicBezTo>
                    <a:cubicBezTo>
                      <a:pt x="107" y="101"/>
                      <a:pt x="107" y="101"/>
                      <a:pt x="107" y="101"/>
                    </a:cubicBezTo>
                    <a:cubicBezTo>
                      <a:pt x="105" y="107"/>
                      <a:pt x="105" y="107"/>
                      <a:pt x="105" y="107"/>
                    </a:cubicBezTo>
                    <a:cubicBezTo>
                      <a:pt x="99" y="112"/>
                      <a:pt x="99" y="112"/>
                      <a:pt x="99" y="112"/>
                    </a:cubicBezTo>
                    <a:cubicBezTo>
                      <a:pt x="97" y="108"/>
                      <a:pt x="97" y="108"/>
                      <a:pt x="97" y="108"/>
                    </a:cubicBezTo>
                    <a:cubicBezTo>
                      <a:pt x="96" y="101"/>
                      <a:pt x="96" y="101"/>
                      <a:pt x="96" y="101"/>
                    </a:cubicBezTo>
                    <a:cubicBezTo>
                      <a:pt x="95" y="100"/>
                      <a:pt x="95" y="100"/>
                      <a:pt x="95" y="100"/>
                    </a:cubicBezTo>
                    <a:cubicBezTo>
                      <a:pt x="93" y="97"/>
                      <a:pt x="93" y="97"/>
                      <a:pt x="93" y="97"/>
                    </a:cubicBezTo>
                    <a:cubicBezTo>
                      <a:pt x="94" y="94"/>
                      <a:pt x="94" y="94"/>
                      <a:pt x="94" y="94"/>
                    </a:cubicBezTo>
                    <a:cubicBezTo>
                      <a:pt x="93" y="88"/>
                      <a:pt x="93" y="88"/>
                      <a:pt x="93" y="88"/>
                    </a:cubicBezTo>
                    <a:cubicBezTo>
                      <a:pt x="90" y="85"/>
                      <a:pt x="90" y="85"/>
                      <a:pt x="90" y="85"/>
                    </a:cubicBezTo>
                    <a:cubicBezTo>
                      <a:pt x="84" y="81"/>
                      <a:pt x="84" y="81"/>
                      <a:pt x="84" y="81"/>
                    </a:cubicBezTo>
                    <a:cubicBezTo>
                      <a:pt x="82" y="77"/>
                      <a:pt x="82" y="77"/>
                      <a:pt x="82" y="77"/>
                    </a:cubicBezTo>
                    <a:cubicBezTo>
                      <a:pt x="75" y="76"/>
                      <a:pt x="75" y="76"/>
                      <a:pt x="75" y="76"/>
                    </a:cubicBezTo>
                    <a:cubicBezTo>
                      <a:pt x="66" y="76"/>
                      <a:pt x="66" y="76"/>
                      <a:pt x="66" y="76"/>
                    </a:cubicBezTo>
                    <a:cubicBezTo>
                      <a:pt x="64" y="74"/>
                      <a:pt x="64" y="74"/>
                      <a:pt x="64" y="74"/>
                    </a:cubicBezTo>
                    <a:cubicBezTo>
                      <a:pt x="58" y="74"/>
                      <a:pt x="58" y="74"/>
                      <a:pt x="58" y="74"/>
                    </a:cubicBezTo>
                    <a:cubicBezTo>
                      <a:pt x="50" y="73"/>
                      <a:pt x="50" y="73"/>
                      <a:pt x="50" y="73"/>
                    </a:cubicBezTo>
                    <a:cubicBezTo>
                      <a:pt x="49" y="71"/>
                      <a:pt x="49" y="71"/>
                      <a:pt x="49" y="71"/>
                    </a:cubicBezTo>
                    <a:cubicBezTo>
                      <a:pt x="43" y="68"/>
                      <a:pt x="43" y="68"/>
                      <a:pt x="43" y="68"/>
                    </a:cubicBezTo>
                    <a:cubicBezTo>
                      <a:pt x="36" y="67"/>
                      <a:pt x="36" y="67"/>
                      <a:pt x="36" y="67"/>
                    </a:cubicBezTo>
                    <a:cubicBezTo>
                      <a:pt x="29" y="65"/>
                      <a:pt x="29" y="65"/>
                      <a:pt x="29" y="65"/>
                    </a:cubicBezTo>
                    <a:cubicBezTo>
                      <a:pt x="21" y="62"/>
                      <a:pt x="21" y="62"/>
                      <a:pt x="21" y="62"/>
                    </a:cubicBezTo>
                    <a:cubicBezTo>
                      <a:pt x="16" y="59"/>
                      <a:pt x="16" y="59"/>
                      <a:pt x="16" y="59"/>
                    </a:cubicBezTo>
                    <a:cubicBezTo>
                      <a:pt x="12" y="59"/>
                      <a:pt x="12" y="59"/>
                      <a:pt x="12" y="59"/>
                    </a:cubicBezTo>
                    <a:cubicBezTo>
                      <a:pt x="11" y="59"/>
                      <a:pt x="11" y="59"/>
                      <a:pt x="11" y="59"/>
                    </a:cubicBezTo>
                    <a:cubicBezTo>
                      <a:pt x="9" y="57"/>
                      <a:pt x="9" y="57"/>
                      <a:pt x="9" y="57"/>
                    </a:cubicBezTo>
                    <a:cubicBezTo>
                      <a:pt x="7" y="54"/>
                      <a:pt x="7" y="54"/>
                      <a:pt x="7" y="54"/>
                    </a:cubicBezTo>
                    <a:cubicBezTo>
                      <a:pt x="0" y="52"/>
                      <a:pt x="0" y="52"/>
                      <a:pt x="0" y="52"/>
                    </a:cubicBezTo>
                    <a:lnTo>
                      <a:pt x="0" y="51"/>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51" name="Freeform 51">
                <a:extLst>
                  <a:ext uri="{FF2B5EF4-FFF2-40B4-BE49-F238E27FC236}">
                    <a16:creationId xmlns:a16="http://schemas.microsoft.com/office/drawing/2014/main" id="{2EE05C71-A869-754D-A56F-16A83FE6E52E}"/>
                  </a:ext>
                </a:extLst>
              </p:cNvPr>
              <p:cNvSpPr>
                <a:spLocks/>
              </p:cNvSpPr>
              <p:nvPr/>
            </p:nvSpPr>
            <p:spPr bwMode="auto">
              <a:xfrm>
                <a:off x="6848079" y="1986053"/>
                <a:ext cx="286695" cy="305247"/>
              </a:xfrm>
              <a:custGeom>
                <a:avLst/>
                <a:gdLst>
                  <a:gd name="T0" fmla="*/ 175 w 201"/>
                  <a:gd name="T1" fmla="*/ 65 h 213"/>
                  <a:gd name="T2" fmla="*/ 172 w 201"/>
                  <a:gd name="T3" fmla="*/ 53 h 213"/>
                  <a:gd name="T4" fmla="*/ 157 w 201"/>
                  <a:gd name="T5" fmla="*/ 44 h 213"/>
                  <a:gd name="T6" fmla="*/ 140 w 201"/>
                  <a:gd name="T7" fmla="*/ 42 h 213"/>
                  <a:gd name="T8" fmla="*/ 125 w 201"/>
                  <a:gd name="T9" fmla="*/ 36 h 213"/>
                  <a:gd name="T10" fmla="*/ 103 w 201"/>
                  <a:gd name="T11" fmla="*/ 30 h 213"/>
                  <a:gd name="T12" fmla="*/ 93 w 201"/>
                  <a:gd name="T13" fmla="*/ 27 h 213"/>
                  <a:gd name="T14" fmla="*/ 82 w 201"/>
                  <a:gd name="T15" fmla="*/ 20 h 213"/>
                  <a:gd name="T16" fmla="*/ 78 w 201"/>
                  <a:gd name="T17" fmla="*/ 18 h 213"/>
                  <a:gd name="T18" fmla="*/ 70 w 201"/>
                  <a:gd name="T19" fmla="*/ 17 h 213"/>
                  <a:gd name="T20" fmla="*/ 67 w 201"/>
                  <a:gd name="T21" fmla="*/ 15 h 213"/>
                  <a:gd name="T22" fmla="*/ 70 w 201"/>
                  <a:gd name="T23" fmla="*/ 2 h 213"/>
                  <a:gd name="T24" fmla="*/ 61 w 201"/>
                  <a:gd name="T25" fmla="*/ 3 h 213"/>
                  <a:gd name="T26" fmla="*/ 47 w 201"/>
                  <a:gd name="T27" fmla="*/ 9 h 213"/>
                  <a:gd name="T28" fmla="*/ 33 w 201"/>
                  <a:gd name="T29" fmla="*/ 16 h 213"/>
                  <a:gd name="T30" fmla="*/ 21 w 201"/>
                  <a:gd name="T31" fmla="*/ 15 h 213"/>
                  <a:gd name="T32" fmla="*/ 5 w 201"/>
                  <a:gd name="T33" fmla="*/ 55 h 213"/>
                  <a:gd name="T34" fmla="*/ 7 w 201"/>
                  <a:gd name="T35" fmla="*/ 72 h 213"/>
                  <a:gd name="T36" fmla="*/ 10 w 201"/>
                  <a:gd name="T37" fmla="*/ 112 h 213"/>
                  <a:gd name="T38" fmla="*/ 42 w 201"/>
                  <a:gd name="T39" fmla="*/ 135 h 213"/>
                  <a:gd name="T40" fmla="*/ 60 w 201"/>
                  <a:gd name="T41" fmla="*/ 152 h 213"/>
                  <a:gd name="T42" fmla="*/ 63 w 201"/>
                  <a:gd name="T43" fmla="*/ 173 h 213"/>
                  <a:gd name="T44" fmla="*/ 65 w 201"/>
                  <a:gd name="T45" fmla="*/ 187 h 213"/>
                  <a:gd name="T46" fmla="*/ 67 w 201"/>
                  <a:gd name="T47" fmla="*/ 203 h 213"/>
                  <a:gd name="T48" fmla="*/ 82 w 201"/>
                  <a:gd name="T49" fmla="*/ 209 h 213"/>
                  <a:gd name="T50" fmla="*/ 184 w 201"/>
                  <a:gd name="T51" fmla="*/ 195 h 213"/>
                  <a:gd name="T52" fmla="*/ 178 w 201"/>
                  <a:gd name="T53" fmla="*/ 172 h 213"/>
                  <a:gd name="T54" fmla="*/ 182 w 201"/>
                  <a:gd name="T55" fmla="*/ 155 h 213"/>
                  <a:gd name="T56" fmla="*/ 182 w 201"/>
                  <a:gd name="T57" fmla="*/ 140 h 213"/>
                  <a:gd name="T58" fmla="*/ 184 w 201"/>
                  <a:gd name="T59" fmla="*/ 131 h 213"/>
                  <a:gd name="T60" fmla="*/ 186 w 201"/>
                  <a:gd name="T61" fmla="*/ 121 h 213"/>
                  <a:gd name="T62" fmla="*/ 188 w 201"/>
                  <a:gd name="T63" fmla="*/ 105 h 213"/>
                  <a:gd name="T64" fmla="*/ 197 w 201"/>
                  <a:gd name="T65" fmla="*/ 85 h 213"/>
                  <a:gd name="T66" fmla="*/ 201 w 201"/>
                  <a:gd name="T67" fmla="*/ 79 h 213"/>
                  <a:gd name="T68" fmla="*/ 201 w 201"/>
                  <a:gd name="T69" fmla="*/ 73 h 213"/>
                  <a:gd name="T70" fmla="*/ 194 w 201"/>
                  <a:gd name="T71" fmla="*/ 79 h 213"/>
                  <a:gd name="T72" fmla="*/ 187 w 201"/>
                  <a:gd name="T73" fmla="*/ 92 h 213"/>
                  <a:gd name="T74" fmla="*/ 177 w 201"/>
                  <a:gd name="T75" fmla="*/ 101 h 213"/>
                  <a:gd name="T76" fmla="*/ 168 w 201"/>
                  <a:gd name="T77" fmla="*/ 107 h 213"/>
                  <a:gd name="T78" fmla="*/ 174 w 201"/>
                  <a:gd name="T79" fmla="*/ 93 h 213"/>
                  <a:gd name="T80" fmla="*/ 179 w 201"/>
                  <a:gd name="T81" fmla="*/ 87 h 213"/>
                  <a:gd name="T82" fmla="*/ 180 w 201"/>
                  <a:gd name="T83" fmla="*/ 78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1" h="213">
                    <a:moveTo>
                      <a:pt x="178" y="69"/>
                    </a:moveTo>
                    <a:cubicBezTo>
                      <a:pt x="177" y="68"/>
                      <a:pt x="177" y="68"/>
                      <a:pt x="177" y="68"/>
                    </a:cubicBezTo>
                    <a:cubicBezTo>
                      <a:pt x="175" y="65"/>
                      <a:pt x="175" y="65"/>
                      <a:pt x="175" y="65"/>
                    </a:cubicBezTo>
                    <a:cubicBezTo>
                      <a:pt x="176" y="62"/>
                      <a:pt x="176" y="62"/>
                      <a:pt x="176" y="62"/>
                    </a:cubicBezTo>
                    <a:cubicBezTo>
                      <a:pt x="175" y="56"/>
                      <a:pt x="175" y="56"/>
                      <a:pt x="175" y="56"/>
                    </a:cubicBezTo>
                    <a:cubicBezTo>
                      <a:pt x="172" y="53"/>
                      <a:pt x="172" y="53"/>
                      <a:pt x="172" y="53"/>
                    </a:cubicBezTo>
                    <a:cubicBezTo>
                      <a:pt x="166" y="49"/>
                      <a:pt x="166" y="49"/>
                      <a:pt x="166" y="49"/>
                    </a:cubicBezTo>
                    <a:cubicBezTo>
                      <a:pt x="164" y="45"/>
                      <a:pt x="164" y="45"/>
                      <a:pt x="164" y="45"/>
                    </a:cubicBezTo>
                    <a:cubicBezTo>
                      <a:pt x="157" y="44"/>
                      <a:pt x="157" y="44"/>
                      <a:pt x="157" y="44"/>
                    </a:cubicBezTo>
                    <a:cubicBezTo>
                      <a:pt x="148" y="44"/>
                      <a:pt x="148" y="44"/>
                      <a:pt x="148" y="44"/>
                    </a:cubicBezTo>
                    <a:cubicBezTo>
                      <a:pt x="146" y="42"/>
                      <a:pt x="146" y="42"/>
                      <a:pt x="146" y="42"/>
                    </a:cubicBezTo>
                    <a:cubicBezTo>
                      <a:pt x="140" y="42"/>
                      <a:pt x="140" y="42"/>
                      <a:pt x="140" y="42"/>
                    </a:cubicBezTo>
                    <a:cubicBezTo>
                      <a:pt x="132" y="41"/>
                      <a:pt x="132" y="41"/>
                      <a:pt x="132" y="41"/>
                    </a:cubicBezTo>
                    <a:cubicBezTo>
                      <a:pt x="131" y="39"/>
                      <a:pt x="131" y="39"/>
                      <a:pt x="131" y="39"/>
                    </a:cubicBezTo>
                    <a:cubicBezTo>
                      <a:pt x="125" y="36"/>
                      <a:pt x="125" y="36"/>
                      <a:pt x="125" y="36"/>
                    </a:cubicBezTo>
                    <a:cubicBezTo>
                      <a:pt x="118" y="35"/>
                      <a:pt x="118" y="35"/>
                      <a:pt x="118" y="35"/>
                    </a:cubicBezTo>
                    <a:cubicBezTo>
                      <a:pt x="111" y="33"/>
                      <a:pt x="111" y="33"/>
                      <a:pt x="111" y="33"/>
                    </a:cubicBezTo>
                    <a:cubicBezTo>
                      <a:pt x="103" y="30"/>
                      <a:pt x="103" y="30"/>
                      <a:pt x="103" y="30"/>
                    </a:cubicBezTo>
                    <a:cubicBezTo>
                      <a:pt x="98" y="27"/>
                      <a:pt x="98" y="27"/>
                      <a:pt x="98" y="27"/>
                    </a:cubicBezTo>
                    <a:cubicBezTo>
                      <a:pt x="94" y="27"/>
                      <a:pt x="94" y="27"/>
                      <a:pt x="94" y="27"/>
                    </a:cubicBezTo>
                    <a:cubicBezTo>
                      <a:pt x="93" y="27"/>
                      <a:pt x="93" y="27"/>
                      <a:pt x="93" y="27"/>
                    </a:cubicBezTo>
                    <a:cubicBezTo>
                      <a:pt x="91" y="25"/>
                      <a:pt x="91" y="25"/>
                      <a:pt x="91" y="25"/>
                    </a:cubicBezTo>
                    <a:cubicBezTo>
                      <a:pt x="89" y="22"/>
                      <a:pt x="89" y="22"/>
                      <a:pt x="89" y="22"/>
                    </a:cubicBezTo>
                    <a:cubicBezTo>
                      <a:pt x="82" y="20"/>
                      <a:pt x="82" y="20"/>
                      <a:pt x="82" y="20"/>
                    </a:cubicBezTo>
                    <a:cubicBezTo>
                      <a:pt x="82" y="20"/>
                      <a:pt x="82" y="20"/>
                      <a:pt x="82" y="20"/>
                    </a:cubicBezTo>
                    <a:cubicBezTo>
                      <a:pt x="81" y="20"/>
                      <a:pt x="81" y="20"/>
                      <a:pt x="81" y="20"/>
                    </a:cubicBezTo>
                    <a:cubicBezTo>
                      <a:pt x="78" y="18"/>
                      <a:pt x="78" y="18"/>
                      <a:pt x="78" y="18"/>
                    </a:cubicBezTo>
                    <a:cubicBezTo>
                      <a:pt x="75" y="16"/>
                      <a:pt x="75" y="16"/>
                      <a:pt x="75" y="16"/>
                    </a:cubicBezTo>
                    <a:cubicBezTo>
                      <a:pt x="72" y="15"/>
                      <a:pt x="72" y="15"/>
                      <a:pt x="72" y="15"/>
                    </a:cubicBezTo>
                    <a:cubicBezTo>
                      <a:pt x="70" y="17"/>
                      <a:pt x="70" y="17"/>
                      <a:pt x="70" y="17"/>
                    </a:cubicBezTo>
                    <a:cubicBezTo>
                      <a:pt x="67" y="18"/>
                      <a:pt x="67" y="18"/>
                      <a:pt x="67" y="18"/>
                    </a:cubicBezTo>
                    <a:cubicBezTo>
                      <a:pt x="66" y="17"/>
                      <a:pt x="66" y="17"/>
                      <a:pt x="66" y="17"/>
                    </a:cubicBezTo>
                    <a:cubicBezTo>
                      <a:pt x="67" y="15"/>
                      <a:pt x="67" y="15"/>
                      <a:pt x="67" y="15"/>
                    </a:cubicBezTo>
                    <a:cubicBezTo>
                      <a:pt x="68" y="9"/>
                      <a:pt x="68" y="9"/>
                      <a:pt x="68" y="9"/>
                    </a:cubicBezTo>
                    <a:cubicBezTo>
                      <a:pt x="69" y="7"/>
                      <a:pt x="69" y="7"/>
                      <a:pt x="69" y="7"/>
                    </a:cubicBezTo>
                    <a:cubicBezTo>
                      <a:pt x="70" y="2"/>
                      <a:pt x="70" y="2"/>
                      <a:pt x="70" y="2"/>
                    </a:cubicBezTo>
                    <a:cubicBezTo>
                      <a:pt x="67" y="0"/>
                      <a:pt x="67" y="0"/>
                      <a:pt x="67" y="0"/>
                    </a:cubicBezTo>
                    <a:cubicBezTo>
                      <a:pt x="65" y="1"/>
                      <a:pt x="65" y="1"/>
                      <a:pt x="65" y="1"/>
                    </a:cubicBezTo>
                    <a:cubicBezTo>
                      <a:pt x="61" y="3"/>
                      <a:pt x="61" y="3"/>
                      <a:pt x="61" y="3"/>
                    </a:cubicBezTo>
                    <a:cubicBezTo>
                      <a:pt x="57" y="4"/>
                      <a:pt x="57" y="4"/>
                      <a:pt x="57" y="4"/>
                    </a:cubicBezTo>
                    <a:cubicBezTo>
                      <a:pt x="52" y="6"/>
                      <a:pt x="52" y="6"/>
                      <a:pt x="52" y="6"/>
                    </a:cubicBezTo>
                    <a:cubicBezTo>
                      <a:pt x="47" y="9"/>
                      <a:pt x="47" y="9"/>
                      <a:pt x="47" y="9"/>
                    </a:cubicBezTo>
                    <a:cubicBezTo>
                      <a:pt x="39" y="13"/>
                      <a:pt x="39" y="13"/>
                      <a:pt x="39" y="13"/>
                    </a:cubicBezTo>
                    <a:cubicBezTo>
                      <a:pt x="37" y="16"/>
                      <a:pt x="37" y="16"/>
                      <a:pt x="37" y="16"/>
                    </a:cubicBezTo>
                    <a:cubicBezTo>
                      <a:pt x="33" y="16"/>
                      <a:pt x="33" y="16"/>
                      <a:pt x="33" y="16"/>
                    </a:cubicBezTo>
                    <a:cubicBezTo>
                      <a:pt x="28" y="14"/>
                      <a:pt x="28" y="14"/>
                      <a:pt x="28" y="14"/>
                    </a:cubicBezTo>
                    <a:cubicBezTo>
                      <a:pt x="25" y="11"/>
                      <a:pt x="25" y="11"/>
                      <a:pt x="25" y="11"/>
                    </a:cubicBezTo>
                    <a:cubicBezTo>
                      <a:pt x="21" y="15"/>
                      <a:pt x="21" y="15"/>
                      <a:pt x="21" y="15"/>
                    </a:cubicBezTo>
                    <a:cubicBezTo>
                      <a:pt x="20" y="43"/>
                      <a:pt x="20" y="43"/>
                      <a:pt x="20" y="43"/>
                    </a:cubicBezTo>
                    <a:cubicBezTo>
                      <a:pt x="7" y="51"/>
                      <a:pt x="7" y="51"/>
                      <a:pt x="7" y="51"/>
                    </a:cubicBezTo>
                    <a:cubicBezTo>
                      <a:pt x="5" y="55"/>
                      <a:pt x="5" y="55"/>
                      <a:pt x="5" y="55"/>
                    </a:cubicBezTo>
                    <a:cubicBezTo>
                      <a:pt x="0" y="66"/>
                      <a:pt x="0" y="66"/>
                      <a:pt x="0" y="66"/>
                    </a:cubicBezTo>
                    <a:cubicBezTo>
                      <a:pt x="5" y="72"/>
                      <a:pt x="5" y="72"/>
                      <a:pt x="5" y="72"/>
                    </a:cubicBezTo>
                    <a:cubicBezTo>
                      <a:pt x="7" y="72"/>
                      <a:pt x="7" y="72"/>
                      <a:pt x="7" y="72"/>
                    </a:cubicBezTo>
                    <a:cubicBezTo>
                      <a:pt x="5" y="89"/>
                      <a:pt x="5" y="89"/>
                      <a:pt x="5" y="89"/>
                    </a:cubicBezTo>
                    <a:cubicBezTo>
                      <a:pt x="4" y="107"/>
                      <a:pt x="4" y="107"/>
                      <a:pt x="4" y="107"/>
                    </a:cubicBezTo>
                    <a:cubicBezTo>
                      <a:pt x="10" y="112"/>
                      <a:pt x="10" y="112"/>
                      <a:pt x="10" y="112"/>
                    </a:cubicBezTo>
                    <a:cubicBezTo>
                      <a:pt x="19" y="117"/>
                      <a:pt x="19" y="117"/>
                      <a:pt x="19" y="117"/>
                    </a:cubicBezTo>
                    <a:cubicBezTo>
                      <a:pt x="33" y="125"/>
                      <a:pt x="33" y="125"/>
                      <a:pt x="33" y="125"/>
                    </a:cubicBezTo>
                    <a:cubicBezTo>
                      <a:pt x="42" y="135"/>
                      <a:pt x="42" y="135"/>
                      <a:pt x="42" y="135"/>
                    </a:cubicBezTo>
                    <a:cubicBezTo>
                      <a:pt x="45" y="139"/>
                      <a:pt x="45" y="139"/>
                      <a:pt x="45" y="139"/>
                    </a:cubicBezTo>
                    <a:cubicBezTo>
                      <a:pt x="52" y="144"/>
                      <a:pt x="52" y="144"/>
                      <a:pt x="52" y="144"/>
                    </a:cubicBezTo>
                    <a:cubicBezTo>
                      <a:pt x="60" y="152"/>
                      <a:pt x="60" y="152"/>
                      <a:pt x="60" y="152"/>
                    </a:cubicBezTo>
                    <a:cubicBezTo>
                      <a:pt x="61" y="159"/>
                      <a:pt x="61" y="159"/>
                      <a:pt x="61" y="159"/>
                    </a:cubicBezTo>
                    <a:cubicBezTo>
                      <a:pt x="60" y="166"/>
                      <a:pt x="60" y="166"/>
                      <a:pt x="60" y="166"/>
                    </a:cubicBezTo>
                    <a:cubicBezTo>
                      <a:pt x="63" y="173"/>
                      <a:pt x="63" y="173"/>
                      <a:pt x="63" y="173"/>
                    </a:cubicBezTo>
                    <a:cubicBezTo>
                      <a:pt x="65" y="176"/>
                      <a:pt x="65" y="176"/>
                      <a:pt x="65" y="176"/>
                    </a:cubicBezTo>
                    <a:cubicBezTo>
                      <a:pt x="65" y="183"/>
                      <a:pt x="65" y="183"/>
                      <a:pt x="65" y="183"/>
                    </a:cubicBezTo>
                    <a:cubicBezTo>
                      <a:pt x="65" y="187"/>
                      <a:pt x="65" y="187"/>
                      <a:pt x="65" y="187"/>
                    </a:cubicBezTo>
                    <a:cubicBezTo>
                      <a:pt x="65" y="193"/>
                      <a:pt x="65" y="193"/>
                      <a:pt x="65" y="193"/>
                    </a:cubicBezTo>
                    <a:cubicBezTo>
                      <a:pt x="67" y="198"/>
                      <a:pt x="67" y="198"/>
                      <a:pt x="67" y="198"/>
                    </a:cubicBezTo>
                    <a:cubicBezTo>
                      <a:pt x="67" y="203"/>
                      <a:pt x="67" y="203"/>
                      <a:pt x="67" y="203"/>
                    </a:cubicBezTo>
                    <a:cubicBezTo>
                      <a:pt x="72" y="203"/>
                      <a:pt x="72" y="203"/>
                      <a:pt x="72" y="203"/>
                    </a:cubicBezTo>
                    <a:cubicBezTo>
                      <a:pt x="72" y="203"/>
                      <a:pt x="76" y="207"/>
                      <a:pt x="77" y="207"/>
                    </a:cubicBezTo>
                    <a:cubicBezTo>
                      <a:pt x="78" y="207"/>
                      <a:pt x="82" y="209"/>
                      <a:pt x="82" y="209"/>
                    </a:cubicBezTo>
                    <a:cubicBezTo>
                      <a:pt x="85" y="213"/>
                      <a:pt x="85" y="213"/>
                      <a:pt x="85" y="213"/>
                    </a:cubicBezTo>
                    <a:cubicBezTo>
                      <a:pt x="184" y="207"/>
                      <a:pt x="184" y="207"/>
                      <a:pt x="184" y="207"/>
                    </a:cubicBezTo>
                    <a:cubicBezTo>
                      <a:pt x="184" y="195"/>
                      <a:pt x="184" y="195"/>
                      <a:pt x="184" y="195"/>
                    </a:cubicBezTo>
                    <a:cubicBezTo>
                      <a:pt x="184" y="191"/>
                      <a:pt x="184" y="191"/>
                      <a:pt x="184" y="191"/>
                    </a:cubicBezTo>
                    <a:cubicBezTo>
                      <a:pt x="179" y="179"/>
                      <a:pt x="179" y="179"/>
                      <a:pt x="179" y="179"/>
                    </a:cubicBezTo>
                    <a:cubicBezTo>
                      <a:pt x="178" y="172"/>
                      <a:pt x="178" y="172"/>
                      <a:pt x="178" y="172"/>
                    </a:cubicBezTo>
                    <a:cubicBezTo>
                      <a:pt x="179" y="164"/>
                      <a:pt x="179" y="164"/>
                      <a:pt x="179" y="164"/>
                    </a:cubicBezTo>
                    <a:cubicBezTo>
                      <a:pt x="181" y="158"/>
                      <a:pt x="181" y="158"/>
                      <a:pt x="181" y="158"/>
                    </a:cubicBezTo>
                    <a:cubicBezTo>
                      <a:pt x="182" y="155"/>
                      <a:pt x="182" y="155"/>
                      <a:pt x="182" y="155"/>
                    </a:cubicBezTo>
                    <a:cubicBezTo>
                      <a:pt x="184" y="152"/>
                      <a:pt x="184" y="152"/>
                      <a:pt x="184" y="152"/>
                    </a:cubicBezTo>
                    <a:cubicBezTo>
                      <a:pt x="182" y="147"/>
                      <a:pt x="182" y="147"/>
                      <a:pt x="182" y="147"/>
                    </a:cubicBezTo>
                    <a:cubicBezTo>
                      <a:pt x="182" y="140"/>
                      <a:pt x="182" y="140"/>
                      <a:pt x="182" y="140"/>
                    </a:cubicBezTo>
                    <a:cubicBezTo>
                      <a:pt x="182" y="136"/>
                      <a:pt x="182" y="136"/>
                      <a:pt x="182" y="136"/>
                    </a:cubicBezTo>
                    <a:cubicBezTo>
                      <a:pt x="184" y="133"/>
                      <a:pt x="184" y="133"/>
                      <a:pt x="184" y="133"/>
                    </a:cubicBezTo>
                    <a:cubicBezTo>
                      <a:pt x="184" y="131"/>
                      <a:pt x="184" y="131"/>
                      <a:pt x="184" y="131"/>
                    </a:cubicBezTo>
                    <a:cubicBezTo>
                      <a:pt x="188" y="127"/>
                      <a:pt x="188" y="127"/>
                      <a:pt x="188" y="127"/>
                    </a:cubicBezTo>
                    <a:cubicBezTo>
                      <a:pt x="188" y="125"/>
                      <a:pt x="188" y="125"/>
                      <a:pt x="188" y="125"/>
                    </a:cubicBezTo>
                    <a:cubicBezTo>
                      <a:pt x="186" y="121"/>
                      <a:pt x="186" y="121"/>
                      <a:pt x="186" y="121"/>
                    </a:cubicBezTo>
                    <a:cubicBezTo>
                      <a:pt x="186" y="118"/>
                      <a:pt x="186" y="118"/>
                      <a:pt x="186" y="118"/>
                    </a:cubicBezTo>
                    <a:cubicBezTo>
                      <a:pt x="187" y="110"/>
                      <a:pt x="187" y="110"/>
                      <a:pt x="187" y="110"/>
                    </a:cubicBezTo>
                    <a:cubicBezTo>
                      <a:pt x="188" y="105"/>
                      <a:pt x="188" y="105"/>
                      <a:pt x="188" y="105"/>
                    </a:cubicBezTo>
                    <a:cubicBezTo>
                      <a:pt x="191" y="99"/>
                      <a:pt x="191" y="99"/>
                      <a:pt x="191" y="99"/>
                    </a:cubicBezTo>
                    <a:cubicBezTo>
                      <a:pt x="196" y="89"/>
                      <a:pt x="196" y="89"/>
                      <a:pt x="196" y="89"/>
                    </a:cubicBezTo>
                    <a:cubicBezTo>
                      <a:pt x="197" y="85"/>
                      <a:pt x="197" y="85"/>
                      <a:pt x="197" y="85"/>
                    </a:cubicBezTo>
                    <a:cubicBezTo>
                      <a:pt x="197" y="82"/>
                      <a:pt x="197" y="82"/>
                      <a:pt x="197" y="82"/>
                    </a:cubicBezTo>
                    <a:cubicBezTo>
                      <a:pt x="201" y="81"/>
                      <a:pt x="201" y="81"/>
                      <a:pt x="201" y="81"/>
                    </a:cubicBezTo>
                    <a:cubicBezTo>
                      <a:pt x="201" y="79"/>
                      <a:pt x="201" y="79"/>
                      <a:pt x="201" y="79"/>
                    </a:cubicBezTo>
                    <a:cubicBezTo>
                      <a:pt x="201" y="77"/>
                      <a:pt x="201" y="77"/>
                      <a:pt x="201" y="77"/>
                    </a:cubicBezTo>
                    <a:cubicBezTo>
                      <a:pt x="201" y="75"/>
                      <a:pt x="201" y="75"/>
                      <a:pt x="201" y="75"/>
                    </a:cubicBezTo>
                    <a:cubicBezTo>
                      <a:pt x="201" y="73"/>
                      <a:pt x="201" y="73"/>
                      <a:pt x="201" y="73"/>
                    </a:cubicBezTo>
                    <a:cubicBezTo>
                      <a:pt x="201" y="71"/>
                      <a:pt x="201" y="71"/>
                      <a:pt x="201" y="71"/>
                    </a:cubicBezTo>
                    <a:cubicBezTo>
                      <a:pt x="197" y="75"/>
                      <a:pt x="197" y="75"/>
                      <a:pt x="197" y="75"/>
                    </a:cubicBezTo>
                    <a:cubicBezTo>
                      <a:pt x="194" y="79"/>
                      <a:pt x="194" y="79"/>
                      <a:pt x="194" y="79"/>
                    </a:cubicBezTo>
                    <a:cubicBezTo>
                      <a:pt x="193" y="84"/>
                      <a:pt x="193" y="84"/>
                      <a:pt x="193" y="84"/>
                    </a:cubicBezTo>
                    <a:cubicBezTo>
                      <a:pt x="190" y="90"/>
                      <a:pt x="190" y="90"/>
                      <a:pt x="190" y="90"/>
                    </a:cubicBezTo>
                    <a:cubicBezTo>
                      <a:pt x="187" y="92"/>
                      <a:pt x="187" y="92"/>
                      <a:pt x="187" y="92"/>
                    </a:cubicBezTo>
                    <a:cubicBezTo>
                      <a:pt x="181" y="95"/>
                      <a:pt x="181" y="95"/>
                      <a:pt x="181" y="95"/>
                    </a:cubicBezTo>
                    <a:cubicBezTo>
                      <a:pt x="178" y="99"/>
                      <a:pt x="178" y="99"/>
                      <a:pt x="178" y="99"/>
                    </a:cubicBezTo>
                    <a:cubicBezTo>
                      <a:pt x="177" y="101"/>
                      <a:pt x="177" y="101"/>
                      <a:pt x="177" y="101"/>
                    </a:cubicBezTo>
                    <a:cubicBezTo>
                      <a:pt x="175" y="105"/>
                      <a:pt x="175" y="105"/>
                      <a:pt x="175" y="105"/>
                    </a:cubicBezTo>
                    <a:cubicBezTo>
                      <a:pt x="171" y="110"/>
                      <a:pt x="171" y="110"/>
                      <a:pt x="171" y="110"/>
                    </a:cubicBezTo>
                    <a:cubicBezTo>
                      <a:pt x="168" y="107"/>
                      <a:pt x="168" y="107"/>
                      <a:pt x="168" y="107"/>
                    </a:cubicBezTo>
                    <a:cubicBezTo>
                      <a:pt x="171" y="103"/>
                      <a:pt x="171" y="103"/>
                      <a:pt x="171" y="103"/>
                    </a:cubicBezTo>
                    <a:cubicBezTo>
                      <a:pt x="173" y="96"/>
                      <a:pt x="173" y="96"/>
                      <a:pt x="173" y="96"/>
                    </a:cubicBezTo>
                    <a:cubicBezTo>
                      <a:pt x="174" y="93"/>
                      <a:pt x="174" y="93"/>
                      <a:pt x="174" y="93"/>
                    </a:cubicBezTo>
                    <a:cubicBezTo>
                      <a:pt x="175" y="91"/>
                      <a:pt x="175" y="91"/>
                      <a:pt x="175" y="91"/>
                    </a:cubicBezTo>
                    <a:cubicBezTo>
                      <a:pt x="177" y="89"/>
                      <a:pt x="177" y="89"/>
                      <a:pt x="177" y="89"/>
                    </a:cubicBezTo>
                    <a:cubicBezTo>
                      <a:pt x="179" y="87"/>
                      <a:pt x="179" y="87"/>
                      <a:pt x="179" y="87"/>
                    </a:cubicBezTo>
                    <a:cubicBezTo>
                      <a:pt x="180" y="85"/>
                      <a:pt x="180" y="85"/>
                      <a:pt x="180" y="85"/>
                    </a:cubicBezTo>
                    <a:cubicBezTo>
                      <a:pt x="179" y="80"/>
                      <a:pt x="179" y="80"/>
                      <a:pt x="179" y="80"/>
                    </a:cubicBezTo>
                    <a:cubicBezTo>
                      <a:pt x="180" y="78"/>
                      <a:pt x="180" y="78"/>
                      <a:pt x="180" y="78"/>
                    </a:cubicBezTo>
                    <a:cubicBezTo>
                      <a:pt x="179" y="76"/>
                      <a:pt x="179" y="76"/>
                      <a:pt x="179" y="76"/>
                    </a:cubicBezTo>
                    <a:lnTo>
                      <a:pt x="178" y="69"/>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52" name="Freeform 52">
                <a:extLst>
                  <a:ext uri="{FF2B5EF4-FFF2-40B4-BE49-F238E27FC236}">
                    <a16:creationId xmlns:a16="http://schemas.microsoft.com/office/drawing/2014/main" id="{BB2FA0AB-2B30-1C4E-BB82-CDCF9A3A936E}"/>
                  </a:ext>
                </a:extLst>
              </p:cNvPr>
              <p:cNvSpPr>
                <a:spLocks/>
              </p:cNvSpPr>
              <p:nvPr/>
            </p:nvSpPr>
            <p:spPr bwMode="auto">
              <a:xfrm>
                <a:off x="7268003" y="2274434"/>
                <a:ext cx="229357" cy="263085"/>
              </a:xfrm>
              <a:custGeom>
                <a:avLst/>
                <a:gdLst>
                  <a:gd name="T0" fmla="*/ 114 w 136"/>
                  <a:gd name="T1" fmla="*/ 8 h 156"/>
                  <a:gd name="T2" fmla="*/ 101 w 136"/>
                  <a:gd name="T3" fmla="*/ 17 h 156"/>
                  <a:gd name="T4" fmla="*/ 93 w 136"/>
                  <a:gd name="T5" fmla="*/ 22 h 156"/>
                  <a:gd name="T6" fmla="*/ 88 w 136"/>
                  <a:gd name="T7" fmla="*/ 27 h 156"/>
                  <a:gd name="T8" fmla="*/ 82 w 136"/>
                  <a:gd name="T9" fmla="*/ 27 h 156"/>
                  <a:gd name="T10" fmla="*/ 74 w 136"/>
                  <a:gd name="T11" fmla="*/ 33 h 156"/>
                  <a:gd name="T12" fmla="*/ 69 w 136"/>
                  <a:gd name="T13" fmla="*/ 33 h 156"/>
                  <a:gd name="T14" fmla="*/ 65 w 136"/>
                  <a:gd name="T15" fmla="*/ 31 h 156"/>
                  <a:gd name="T16" fmla="*/ 60 w 136"/>
                  <a:gd name="T17" fmla="*/ 29 h 156"/>
                  <a:gd name="T18" fmla="*/ 55 w 136"/>
                  <a:gd name="T19" fmla="*/ 27 h 156"/>
                  <a:gd name="T20" fmla="*/ 47 w 136"/>
                  <a:gd name="T21" fmla="*/ 23 h 156"/>
                  <a:gd name="T22" fmla="*/ 0 w 136"/>
                  <a:gd name="T23" fmla="*/ 28 h 156"/>
                  <a:gd name="T24" fmla="*/ 16 w 136"/>
                  <a:gd name="T25" fmla="*/ 136 h 156"/>
                  <a:gd name="T26" fmla="*/ 22 w 136"/>
                  <a:gd name="T27" fmla="*/ 133 h 156"/>
                  <a:gd name="T28" fmla="*/ 31 w 136"/>
                  <a:gd name="T29" fmla="*/ 140 h 156"/>
                  <a:gd name="T30" fmla="*/ 34 w 136"/>
                  <a:gd name="T31" fmla="*/ 146 h 156"/>
                  <a:gd name="T32" fmla="*/ 42 w 136"/>
                  <a:gd name="T33" fmla="*/ 148 h 156"/>
                  <a:gd name="T34" fmla="*/ 46 w 136"/>
                  <a:gd name="T35" fmla="*/ 151 h 156"/>
                  <a:gd name="T36" fmla="*/ 49 w 136"/>
                  <a:gd name="T37" fmla="*/ 149 h 156"/>
                  <a:gd name="T38" fmla="*/ 52 w 136"/>
                  <a:gd name="T39" fmla="*/ 146 h 156"/>
                  <a:gd name="T40" fmla="*/ 60 w 136"/>
                  <a:gd name="T41" fmla="*/ 150 h 156"/>
                  <a:gd name="T42" fmla="*/ 67 w 136"/>
                  <a:gd name="T43" fmla="*/ 148 h 156"/>
                  <a:gd name="T44" fmla="*/ 71 w 136"/>
                  <a:gd name="T45" fmla="*/ 144 h 156"/>
                  <a:gd name="T46" fmla="*/ 75 w 136"/>
                  <a:gd name="T47" fmla="*/ 146 h 156"/>
                  <a:gd name="T48" fmla="*/ 83 w 136"/>
                  <a:gd name="T49" fmla="*/ 155 h 156"/>
                  <a:gd name="T50" fmla="*/ 85 w 136"/>
                  <a:gd name="T51" fmla="*/ 156 h 156"/>
                  <a:gd name="T52" fmla="*/ 92 w 136"/>
                  <a:gd name="T53" fmla="*/ 149 h 156"/>
                  <a:gd name="T54" fmla="*/ 94 w 136"/>
                  <a:gd name="T55" fmla="*/ 142 h 156"/>
                  <a:gd name="T56" fmla="*/ 100 w 136"/>
                  <a:gd name="T57" fmla="*/ 128 h 156"/>
                  <a:gd name="T58" fmla="*/ 105 w 136"/>
                  <a:gd name="T59" fmla="*/ 130 h 156"/>
                  <a:gd name="T60" fmla="*/ 109 w 136"/>
                  <a:gd name="T61" fmla="*/ 116 h 156"/>
                  <a:gd name="T62" fmla="*/ 118 w 136"/>
                  <a:gd name="T63" fmla="*/ 110 h 156"/>
                  <a:gd name="T64" fmla="*/ 129 w 136"/>
                  <a:gd name="T65" fmla="*/ 99 h 156"/>
                  <a:gd name="T66" fmla="*/ 131 w 136"/>
                  <a:gd name="T67" fmla="*/ 91 h 156"/>
                  <a:gd name="T68" fmla="*/ 132 w 136"/>
                  <a:gd name="T69" fmla="*/ 77 h 156"/>
                  <a:gd name="T70" fmla="*/ 133 w 136"/>
                  <a:gd name="T71" fmla="*/ 70 h 156"/>
                  <a:gd name="T72" fmla="*/ 133 w 136"/>
                  <a:gd name="T73" fmla="*/ 61 h 156"/>
                  <a:gd name="T74" fmla="*/ 133 w 136"/>
                  <a:gd name="T75" fmla="*/ 55 h 156"/>
                  <a:gd name="T76" fmla="*/ 126 w 136"/>
                  <a:gd name="T77"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6" h="156">
                    <a:moveTo>
                      <a:pt x="121" y="5"/>
                    </a:moveTo>
                    <a:lnTo>
                      <a:pt x="114" y="8"/>
                    </a:lnTo>
                    <a:lnTo>
                      <a:pt x="108" y="13"/>
                    </a:lnTo>
                    <a:lnTo>
                      <a:pt x="101" y="17"/>
                    </a:lnTo>
                    <a:lnTo>
                      <a:pt x="96" y="21"/>
                    </a:lnTo>
                    <a:lnTo>
                      <a:pt x="93" y="22"/>
                    </a:lnTo>
                    <a:lnTo>
                      <a:pt x="91" y="24"/>
                    </a:lnTo>
                    <a:lnTo>
                      <a:pt x="88" y="27"/>
                    </a:lnTo>
                    <a:lnTo>
                      <a:pt x="85" y="27"/>
                    </a:lnTo>
                    <a:lnTo>
                      <a:pt x="82" y="27"/>
                    </a:lnTo>
                    <a:lnTo>
                      <a:pt x="78" y="29"/>
                    </a:lnTo>
                    <a:lnTo>
                      <a:pt x="74" y="33"/>
                    </a:lnTo>
                    <a:lnTo>
                      <a:pt x="71" y="33"/>
                    </a:lnTo>
                    <a:lnTo>
                      <a:pt x="69" y="33"/>
                    </a:lnTo>
                    <a:lnTo>
                      <a:pt x="68" y="33"/>
                    </a:lnTo>
                    <a:lnTo>
                      <a:pt x="65" y="31"/>
                    </a:lnTo>
                    <a:lnTo>
                      <a:pt x="62" y="28"/>
                    </a:lnTo>
                    <a:lnTo>
                      <a:pt x="60" y="29"/>
                    </a:lnTo>
                    <a:lnTo>
                      <a:pt x="56" y="28"/>
                    </a:lnTo>
                    <a:lnTo>
                      <a:pt x="55" y="27"/>
                    </a:lnTo>
                    <a:lnTo>
                      <a:pt x="51" y="24"/>
                    </a:lnTo>
                    <a:lnTo>
                      <a:pt x="47" y="23"/>
                    </a:lnTo>
                    <a:lnTo>
                      <a:pt x="39" y="22"/>
                    </a:lnTo>
                    <a:lnTo>
                      <a:pt x="0" y="28"/>
                    </a:lnTo>
                    <a:lnTo>
                      <a:pt x="11" y="134"/>
                    </a:lnTo>
                    <a:lnTo>
                      <a:pt x="16" y="136"/>
                    </a:lnTo>
                    <a:lnTo>
                      <a:pt x="21" y="134"/>
                    </a:lnTo>
                    <a:lnTo>
                      <a:pt x="22" y="133"/>
                    </a:lnTo>
                    <a:lnTo>
                      <a:pt x="27" y="137"/>
                    </a:lnTo>
                    <a:lnTo>
                      <a:pt x="31" y="140"/>
                    </a:lnTo>
                    <a:lnTo>
                      <a:pt x="33" y="144"/>
                    </a:lnTo>
                    <a:lnTo>
                      <a:pt x="34" y="146"/>
                    </a:lnTo>
                    <a:lnTo>
                      <a:pt x="39" y="147"/>
                    </a:lnTo>
                    <a:lnTo>
                      <a:pt x="42" y="148"/>
                    </a:lnTo>
                    <a:lnTo>
                      <a:pt x="44" y="149"/>
                    </a:lnTo>
                    <a:lnTo>
                      <a:pt x="46" y="151"/>
                    </a:lnTo>
                    <a:lnTo>
                      <a:pt x="49" y="150"/>
                    </a:lnTo>
                    <a:lnTo>
                      <a:pt x="49" y="149"/>
                    </a:lnTo>
                    <a:lnTo>
                      <a:pt x="51" y="147"/>
                    </a:lnTo>
                    <a:lnTo>
                      <a:pt x="52" y="146"/>
                    </a:lnTo>
                    <a:lnTo>
                      <a:pt x="55" y="148"/>
                    </a:lnTo>
                    <a:lnTo>
                      <a:pt x="60" y="150"/>
                    </a:lnTo>
                    <a:lnTo>
                      <a:pt x="66" y="149"/>
                    </a:lnTo>
                    <a:lnTo>
                      <a:pt x="67" y="148"/>
                    </a:lnTo>
                    <a:lnTo>
                      <a:pt x="69" y="145"/>
                    </a:lnTo>
                    <a:lnTo>
                      <a:pt x="71" y="144"/>
                    </a:lnTo>
                    <a:lnTo>
                      <a:pt x="72" y="143"/>
                    </a:lnTo>
                    <a:lnTo>
                      <a:pt x="75" y="146"/>
                    </a:lnTo>
                    <a:lnTo>
                      <a:pt x="79" y="151"/>
                    </a:lnTo>
                    <a:lnTo>
                      <a:pt x="83" y="155"/>
                    </a:lnTo>
                    <a:lnTo>
                      <a:pt x="86" y="155"/>
                    </a:lnTo>
                    <a:lnTo>
                      <a:pt x="85" y="156"/>
                    </a:lnTo>
                    <a:lnTo>
                      <a:pt x="88" y="153"/>
                    </a:lnTo>
                    <a:lnTo>
                      <a:pt x="92" y="149"/>
                    </a:lnTo>
                    <a:lnTo>
                      <a:pt x="94" y="146"/>
                    </a:lnTo>
                    <a:lnTo>
                      <a:pt x="94" y="142"/>
                    </a:lnTo>
                    <a:lnTo>
                      <a:pt x="97" y="131"/>
                    </a:lnTo>
                    <a:lnTo>
                      <a:pt x="100" y="128"/>
                    </a:lnTo>
                    <a:lnTo>
                      <a:pt x="104" y="131"/>
                    </a:lnTo>
                    <a:lnTo>
                      <a:pt x="105" y="130"/>
                    </a:lnTo>
                    <a:lnTo>
                      <a:pt x="106" y="120"/>
                    </a:lnTo>
                    <a:lnTo>
                      <a:pt x="109" y="116"/>
                    </a:lnTo>
                    <a:lnTo>
                      <a:pt x="113" y="110"/>
                    </a:lnTo>
                    <a:lnTo>
                      <a:pt x="118" y="110"/>
                    </a:lnTo>
                    <a:lnTo>
                      <a:pt x="121" y="106"/>
                    </a:lnTo>
                    <a:lnTo>
                      <a:pt x="129" y="99"/>
                    </a:lnTo>
                    <a:lnTo>
                      <a:pt x="131" y="94"/>
                    </a:lnTo>
                    <a:lnTo>
                      <a:pt x="131" y="91"/>
                    </a:lnTo>
                    <a:lnTo>
                      <a:pt x="132" y="83"/>
                    </a:lnTo>
                    <a:lnTo>
                      <a:pt x="132" y="77"/>
                    </a:lnTo>
                    <a:lnTo>
                      <a:pt x="133" y="74"/>
                    </a:lnTo>
                    <a:lnTo>
                      <a:pt x="133" y="70"/>
                    </a:lnTo>
                    <a:lnTo>
                      <a:pt x="133" y="62"/>
                    </a:lnTo>
                    <a:lnTo>
                      <a:pt x="133" y="61"/>
                    </a:lnTo>
                    <a:lnTo>
                      <a:pt x="132" y="58"/>
                    </a:lnTo>
                    <a:lnTo>
                      <a:pt x="133" y="55"/>
                    </a:lnTo>
                    <a:lnTo>
                      <a:pt x="136" y="55"/>
                    </a:lnTo>
                    <a:lnTo>
                      <a:pt x="126" y="0"/>
                    </a:lnTo>
                    <a:lnTo>
                      <a:pt x="121" y="5"/>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53" name="Freeform 53">
                <a:extLst>
                  <a:ext uri="{FF2B5EF4-FFF2-40B4-BE49-F238E27FC236}">
                    <a16:creationId xmlns:a16="http://schemas.microsoft.com/office/drawing/2014/main" id="{6ADE879F-5754-9247-9D02-907ADA9FE224}"/>
                  </a:ext>
                </a:extLst>
              </p:cNvPr>
              <p:cNvSpPr>
                <a:spLocks/>
              </p:cNvSpPr>
              <p:nvPr/>
            </p:nvSpPr>
            <p:spPr bwMode="auto">
              <a:xfrm>
                <a:off x="7119596" y="2319969"/>
                <a:ext cx="168644" cy="290068"/>
              </a:xfrm>
              <a:custGeom>
                <a:avLst/>
                <a:gdLst>
                  <a:gd name="T0" fmla="*/ 5 w 100"/>
                  <a:gd name="T1" fmla="*/ 167 h 172"/>
                  <a:gd name="T2" fmla="*/ 16 w 100"/>
                  <a:gd name="T3" fmla="*/ 163 h 172"/>
                  <a:gd name="T4" fmla="*/ 24 w 100"/>
                  <a:gd name="T5" fmla="*/ 163 h 172"/>
                  <a:gd name="T6" fmla="*/ 31 w 100"/>
                  <a:gd name="T7" fmla="*/ 168 h 172"/>
                  <a:gd name="T8" fmla="*/ 32 w 100"/>
                  <a:gd name="T9" fmla="*/ 163 h 172"/>
                  <a:gd name="T10" fmla="*/ 38 w 100"/>
                  <a:gd name="T11" fmla="*/ 161 h 172"/>
                  <a:gd name="T12" fmla="*/ 44 w 100"/>
                  <a:gd name="T13" fmla="*/ 163 h 172"/>
                  <a:gd name="T14" fmla="*/ 49 w 100"/>
                  <a:gd name="T15" fmla="*/ 161 h 172"/>
                  <a:gd name="T16" fmla="*/ 52 w 100"/>
                  <a:gd name="T17" fmla="*/ 154 h 172"/>
                  <a:gd name="T18" fmla="*/ 55 w 100"/>
                  <a:gd name="T19" fmla="*/ 150 h 172"/>
                  <a:gd name="T20" fmla="*/ 59 w 100"/>
                  <a:gd name="T21" fmla="*/ 157 h 172"/>
                  <a:gd name="T22" fmla="*/ 66 w 100"/>
                  <a:gd name="T23" fmla="*/ 157 h 172"/>
                  <a:gd name="T24" fmla="*/ 68 w 100"/>
                  <a:gd name="T25" fmla="*/ 150 h 172"/>
                  <a:gd name="T26" fmla="*/ 74 w 100"/>
                  <a:gd name="T27" fmla="*/ 145 h 172"/>
                  <a:gd name="T28" fmla="*/ 78 w 100"/>
                  <a:gd name="T29" fmla="*/ 139 h 172"/>
                  <a:gd name="T30" fmla="*/ 80 w 100"/>
                  <a:gd name="T31" fmla="*/ 131 h 172"/>
                  <a:gd name="T32" fmla="*/ 81 w 100"/>
                  <a:gd name="T33" fmla="*/ 127 h 172"/>
                  <a:gd name="T34" fmla="*/ 90 w 100"/>
                  <a:gd name="T35" fmla="*/ 125 h 172"/>
                  <a:gd name="T36" fmla="*/ 98 w 100"/>
                  <a:gd name="T37" fmla="*/ 123 h 172"/>
                  <a:gd name="T38" fmla="*/ 99 w 100"/>
                  <a:gd name="T39" fmla="*/ 115 h 172"/>
                  <a:gd name="T40" fmla="*/ 98 w 100"/>
                  <a:gd name="T41" fmla="*/ 112 h 172"/>
                  <a:gd name="T42" fmla="*/ 99 w 100"/>
                  <a:gd name="T43" fmla="*/ 107 h 172"/>
                  <a:gd name="T44" fmla="*/ 88 w 100"/>
                  <a:gd name="T45" fmla="*/ 0 h 172"/>
                  <a:gd name="T46" fmla="*/ 27 w 100"/>
                  <a:gd name="T47" fmla="*/ 5 h 172"/>
                  <a:gd name="T48" fmla="*/ 16 w 100"/>
                  <a:gd name="T49" fmla="*/ 12 h 172"/>
                  <a:gd name="T50" fmla="*/ 8 w 100"/>
                  <a:gd name="T51" fmla="*/ 12 h 172"/>
                  <a:gd name="T52" fmla="*/ 10 w 100"/>
                  <a:gd name="T53" fmla="*/ 106 h 172"/>
                  <a:gd name="T54" fmla="*/ 10 w 100"/>
                  <a:gd name="T55" fmla="*/ 113 h 172"/>
                  <a:gd name="T56" fmla="*/ 15 w 100"/>
                  <a:gd name="T57" fmla="*/ 124 h 172"/>
                  <a:gd name="T58" fmla="*/ 16 w 100"/>
                  <a:gd name="T59" fmla="*/ 134 h 172"/>
                  <a:gd name="T60" fmla="*/ 11 w 100"/>
                  <a:gd name="T61" fmla="*/ 140 h 172"/>
                  <a:gd name="T62" fmla="*/ 8 w 100"/>
                  <a:gd name="T63" fmla="*/ 147 h 172"/>
                  <a:gd name="T64" fmla="*/ 4 w 100"/>
                  <a:gd name="T65" fmla="*/ 156 h 172"/>
                  <a:gd name="T66" fmla="*/ 0 w 100"/>
                  <a:gd name="T67" fmla="*/ 161 h 172"/>
                  <a:gd name="T68" fmla="*/ 1 w 100"/>
                  <a:gd name="T69" fmla="*/ 171 h 172"/>
                  <a:gd name="T70" fmla="*/ 2 w 100"/>
                  <a:gd name="T71" fmla="*/ 17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172">
                    <a:moveTo>
                      <a:pt x="5" y="172"/>
                    </a:moveTo>
                    <a:lnTo>
                      <a:pt x="5" y="167"/>
                    </a:lnTo>
                    <a:lnTo>
                      <a:pt x="13" y="167"/>
                    </a:lnTo>
                    <a:lnTo>
                      <a:pt x="16" y="163"/>
                    </a:lnTo>
                    <a:lnTo>
                      <a:pt x="19" y="163"/>
                    </a:lnTo>
                    <a:lnTo>
                      <a:pt x="24" y="163"/>
                    </a:lnTo>
                    <a:lnTo>
                      <a:pt x="27" y="166"/>
                    </a:lnTo>
                    <a:lnTo>
                      <a:pt x="31" y="168"/>
                    </a:lnTo>
                    <a:lnTo>
                      <a:pt x="32" y="167"/>
                    </a:lnTo>
                    <a:lnTo>
                      <a:pt x="32" y="163"/>
                    </a:lnTo>
                    <a:lnTo>
                      <a:pt x="36" y="162"/>
                    </a:lnTo>
                    <a:lnTo>
                      <a:pt x="38" y="161"/>
                    </a:lnTo>
                    <a:lnTo>
                      <a:pt x="42" y="161"/>
                    </a:lnTo>
                    <a:lnTo>
                      <a:pt x="44" y="163"/>
                    </a:lnTo>
                    <a:lnTo>
                      <a:pt x="48" y="164"/>
                    </a:lnTo>
                    <a:lnTo>
                      <a:pt x="49" y="161"/>
                    </a:lnTo>
                    <a:lnTo>
                      <a:pt x="49" y="157"/>
                    </a:lnTo>
                    <a:lnTo>
                      <a:pt x="52" y="154"/>
                    </a:lnTo>
                    <a:lnTo>
                      <a:pt x="53" y="150"/>
                    </a:lnTo>
                    <a:lnTo>
                      <a:pt x="55" y="150"/>
                    </a:lnTo>
                    <a:lnTo>
                      <a:pt x="56" y="154"/>
                    </a:lnTo>
                    <a:lnTo>
                      <a:pt x="59" y="157"/>
                    </a:lnTo>
                    <a:lnTo>
                      <a:pt x="60" y="158"/>
                    </a:lnTo>
                    <a:lnTo>
                      <a:pt x="66" y="157"/>
                    </a:lnTo>
                    <a:lnTo>
                      <a:pt x="68" y="153"/>
                    </a:lnTo>
                    <a:lnTo>
                      <a:pt x="68" y="150"/>
                    </a:lnTo>
                    <a:lnTo>
                      <a:pt x="71" y="145"/>
                    </a:lnTo>
                    <a:lnTo>
                      <a:pt x="74" y="145"/>
                    </a:lnTo>
                    <a:lnTo>
                      <a:pt x="76" y="143"/>
                    </a:lnTo>
                    <a:lnTo>
                      <a:pt x="78" y="139"/>
                    </a:lnTo>
                    <a:lnTo>
                      <a:pt x="80" y="135"/>
                    </a:lnTo>
                    <a:lnTo>
                      <a:pt x="80" y="131"/>
                    </a:lnTo>
                    <a:lnTo>
                      <a:pt x="81" y="129"/>
                    </a:lnTo>
                    <a:lnTo>
                      <a:pt x="81" y="127"/>
                    </a:lnTo>
                    <a:lnTo>
                      <a:pt x="82" y="126"/>
                    </a:lnTo>
                    <a:lnTo>
                      <a:pt x="90" y="125"/>
                    </a:lnTo>
                    <a:lnTo>
                      <a:pt x="94" y="123"/>
                    </a:lnTo>
                    <a:lnTo>
                      <a:pt x="98" y="123"/>
                    </a:lnTo>
                    <a:lnTo>
                      <a:pt x="100" y="121"/>
                    </a:lnTo>
                    <a:lnTo>
                      <a:pt x="99" y="115"/>
                    </a:lnTo>
                    <a:lnTo>
                      <a:pt x="100" y="113"/>
                    </a:lnTo>
                    <a:lnTo>
                      <a:pt x="98" y="112"/>
                    </a:lnTo>
                    <a:lnTo>
                      <a:pt x="97" y="108"/>
                    </a:lnTo>
                    <a:lnTo>
                      <a:pt x="99" y="107"/>
                    </a:lnTo>
                    <a:lnTo>
                      <a:pt x="88" y="1"/>
                    </a:lnTo>
                    <a:lnTo>
                      <a:pt x="88" y="0"/>
                    </a:lnTo>
                    <a:lnTo>
                      <a:pt x="27" y="4"/>
                    </a:lnTo>
                    <a:lnTo>
                      <a:pt x="27" y="5"/>
                    </a:lnTo>
                    <a:lnTo>
                      <a:pt x="20" y="9"/>
                    </a:lnTo>
                    <a:lnTo>
                      <a:pt x="16" y="12"/>
                    </a:lnTo>
                    <a:lnTo>
                      <a:pt x="13" y="13"/>
                    </a:lnTo>
                    <a:lnTo>
                      <a:pt x="8" y="12"/>
                    </a:lnTo>
                    <a:lnTo>
                      <a:pt x="11" y="103"/>
                    </a:lnTo>
                    <a:lnTo>
                      <a:pt x="10" y="106"/>
                    </a:lnTo>
                    <a:lnTo>
                      <a:pt x="10" y="109"/>
                    </a:lnTo>
                    <a:lnTo>
                      <a:pt x="10" y="113"/>
                    </a:lnTo>
                    <a:lnTo>
                      <a:pt x="11" y="117"/>
                    </a:lnTo>
                    <a:lnTo>
                      <a:pt x="15" y="124"/>
                    </a:lnTo>
                    <a:lnTo>
                      <a:pt x="16" y="130"/>
                    </a:lnTo>
                    <a:lnTo>
                      <a:pt x="16" y="134"/>
                    </a:lnTo>
                    <a:lnTo>
                      <a:pt x="13" y="136"/>
                    </a:lnTo>
                    <a:lnTo>
                      <a:pt x="11" y="140"/>
                    </a:lnTo>
                    <a:lnTo>
                      <a:pt x="10" y="145"/>
                    </a:lnTo>
                    <a:lnTo>
                      <a:pt x="8" y="147"/>
                    </a:lnTo>
                    <a:lnTo>
                      <a:pt x="5" y="150"/>
                    </a:lnTo>
                    <a:lnTo>
                      <a:pt x="4" y="156"/>
                    </a:lnTo>
                    <a:lnTo>
                      <a:pt x="2" y="157"/>
                    </a:lnTo>
                    <a:lnTo>
                      <a:pt x="0" y="161"/>
                    </a:lnTo>
                    <a:lnTo>
                      <a:pt x="0" y="167"/>
                    </a:lnTo>
                    <a:lnTo>
                      <a:pt x="1" y="171"/>
                    </a:lnTo>
                    <a:lnTo>
                      <a:pt x="2" y="172"/>
                    </a:lnTo>
                    <a:lnTo>
                      <a:pt x="2" y="172"/>
                    </a:lnTo>
                    <a:lnTo>
                      <a:pt x="5" y="172"/>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54" name="Freeform 54">
                <a:extLst>
                  <a:ext uri="{FF2B5EF4-FFF2-40B4-BE49-F238E27FC236}">
                    <a16:creationId xmlns:a16="http://schemas.microsoft.com/office/drawing/2014/main" id="{35271095-58BE-9640-BA8E-8EDD61371D92}"/>
                  </a:ext>
                </a:extLst>
              </p:cNvPr>
              <p:cNvSpPr>
                <a:spLocks/>
              </p:cNvSpPr>
              <p:nvPr/>
            </p:nvSpPr>
            <p:spPr bwMode="auto">
              <a:xfrm>
                <a:off x="6929028" y="2282867"/>
                <a:ext cx="217551" cy="381136"/>
              </a:xfrm>
              <a:custGeom>
                <a:avLst/>
                <a:gdLst>
                  <a:gd name="T0" fmla="*/ 88 w 129"/>
                  <a:gd name="T1" fmla="*/ 217 h 226"/>
                  <a:gd name="T2" fmla="*/ 96 w 129"/>
                  <a:gd name="T3" fmla="*/ 222 h 226"/>
                  <a:gd name="T4" fmla="*/ 102 w 129"/>
                  <a:gd name="T5" fmla="*/ 222 h 226"/>
                  <a:gd name="T6" fmla="*/ 102 w 129"/>
                  <a:gd name="T7" fmla="*/ 216 h 226"/>
                  <a:gd name="T8" fmla="*/ 105 w 129"/>
                  <a:gd name="T9" fmla="*/ 209 h 226"/>
                  <a:gd name="T10" fmla="*/ 113 w 129"/>
                  <a:gd name="T11" fmla="*/ 206 h 226"/>
                  <a:gd name="T12" fmla="*/ 112 w 129"/>
                  <a:gd name="T13" fmla="*/ 200 h 226"/>
                  <a:gd name="T14" fmla="*/ 112 w 129"/>
                  <a:gd name="T15" fmla="*/ 195 h 226"/>
                  <a:gd name="T16" fmla="*/ 115 w 129"/>
                  <a:gd name="T17" fmla="*/ 194 h 226"/>
                  <a:gd name="T18" fmla="*/ 113 w 129"/>
                  <a:gd name="T19" fmla="*/ 189 h 226"/>
                  <a:gd name="T20" fmla="*/ 115 w 129"/>
                  <a:gd name="T21" fmla="*/ 179 h 226"/>
                  <a:gd name="T22" fmla="*/ 118 w 129"/>
                  <a:gd name="T23" fmla="*/ 172 h 226"/>
                  <a:gd name="T24" fmla="*/ 123 w 129"/>
                  <a:gd name="T25" fmla="*/ 167 h 226"/>
                  <a:gd name="T26" fmla="*/ 126 w 129"/>
                  <a:gd name="T27" fmla="*/ 158 h 226"/>
                  <a:gd name="T28" fmla="*/ 129 w 129"/>
                  <a:gd name="T29" fmla="*/ 152 h 226"/>
                  <a:gd name="T30" fmla="*/ 124 w 129"/>
                  <a:gd name="T31" fmla="*/ 139 h 226"/>
                  <a:gd name="T32" fmla="*/ 123 w 129"/>
                  <a:gd name="T33" fmla="*/ 131 h 226"/>
                  <a:gd name="T34" fmla="*/ 124 w 129"/>
                  <a:gd name="T35" fmla="*/ 125 h 226"/>
                  <a:gd name="T36" fmla="*/ 122 w 129"/>
                  <a:gd name="T37" fmla="*/ 34 h 226"/>
                  <a:gd name="T38" fmla="*/ 116 w 129"/>
                  <a:gd name="T39" fmla="*/ 26 h 226"/>
                  <a:gd name="T40" fmla="*/ 113 w 129"/>
                  <a:gd name="T41" fmla="*/ 17 h 226"/>
                  <a:gd name="T42" fmla="*/ 107 w 129"/>
                  <a:gd name="T43" fmla="*/ 3 h 226"/>
                  <a:gd name="T44" fmla="*/ 24 w 129"/>
                  <a:gd name="T45" fmla="*/ 5 h 226"/>
                  <a:gd name="T46" fmla="*/ 22 w 129"/>
                  <a:gd name="T47" fmla="*/ 3 h 226"/>
                  <a:gd name="T48" fmla="*/ 21 w 129"/>
                  <a:gd name="T49" fmla="*/ 8 h 226"/>
                  <a:gd name="T50" fmla="*/ 28 w 129"/>
                  <a:gd name="T51" fmla="*/ 14 h 226"/>
                  <a:gd name="T52" fmla="*/ 38 w 129"/>
                  <a:gd name="T53" fmla="*/ 23 h 226"/>
                  <a:gd name="T54" fmla="*/ 36 w 129"/>
                  <a:gd name="T55" fmla="*/ 32 h 226"/>
                  <a:gd name="T56" fmla="*/ 31 w 129"/>
                  <a:gd name="T57" fmla="*/ 43 h 226"/>
                  <a:gd name="T58" fmla="*/ 27 w 129"/>
                  <a:gd name="T59" fmla="*/ 47 h 226"/>
                  <a:gd name="T60" fmla="*/ 15 w 129"/>
                  <a:gd name="T61" fmla="*/ 50 h 226"/>
                  <a:gd name="T62" fmla="*/ 12 w 129"/>
                  <a:gd name="T63" fmla="*/ 55 h 226"/>
                  <a:gd name="T64" fmla="*/ 15 w 129"/>
                  <a:gd name="T65" fmla="*/ 65 h 226"/>
                  <a:gd name="T66" fmla="*/ 13 w 129"/>
                  <a:gd name="T67" fmla="*/ 70 h 226"/>
                  <a:gd name="T68" fmla="*/ 11 w 129"/>
                  <a:gd name="T69" fmla="*/ 77 h 226"/>
                  <a:gd name="T70" fmla="*/ 2 w 129"/>
                  <a:gd name="T71" fmla="*/ 86 h 226"/>
                  <a:gd name="T72" fmla="*/ 0 w 129"/>
                  <a:gd name="T73" fmla="*/ 95 h 226"/>
                  <a:gd name="T74" fmla="*/ 0 w 129"/>
                  <a:gd name="T75" fmla="*/ 113 h 226"/>
                  <a:gd name="T76" fmla="*/ 21 w 129"/>
                  <a:gd name="T77" fmla="*/ 136 h 226"/>
                  <a:gd name="T78" fmla="*/ 25 w 129"/>
                  <a:gd name="T79" fmla="*/ 150 h 226"/>
                  <a:gd name="T80" fmla="*/ 31 w 129"/>
                  <a:gd name="T81" fmla="*/ 151 h 226"/>
                  <a:gd name="T82" fmla="*/ 39 w 129"/>
                  <a:gd name="T83" fmla="*/ 150 h 226"/>
                  <a:gd name="T84" fmla="*/ 45 w 129"/>
                  <a:gd name="T85" fmla="*/ 156 h 226"/>
                  <a:gd name="T86" fmla="*/ 41 w 129"/>
                  <a:gd name="T87" fmla="*/ 167 h 226"/>
                  <a:gd name="T88" fmla="*/ 39 w 129"/>
                  <a:gd name="T89" fmla="*/ 175 h 226"/>
                  <a:gd name="T90" fmla="*/ 44 w 129"/>
                  <a:gd name="T91" fmla="*/ 185 h 226"/>
                  <a:gd name="T92" fmla="*/ 53 w 129"/>
                  <a:gd name="T93" fmla="*/ 189 h 226"/>
                  <a:gd name="T94" fmla="*/ 68 w 129"/>
                  <a:gd name="T95" fmla="*/ 200 h 226"/>
                  <a:gd name="T96" fmla="*/ 70 w 129"/>
                  <a:gd name="T97" fmla="*/ 214 h 226"/>
                  <a:gd name="T98" fmla="*/ 74 w 129"/>
                  <a:gd name="T99" fmla="*/ 222 h 226"/>
                  <a:gd name="T100" fmla="*/ 76 w 129"/>
                  <a:gd name="T101" fmla="*/ 222 h 226"/>
                  <a:gd name="T102" fmla="*/ 83 w 129"/>
                  <a:gd name="T103" fmla="*/ 221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9" h="226">
                    <a:moveTo>
                      <a:pt x="86" y="218"/>
                    </a:moveTo>
                    <a:lnTo>
                      <a:pt x="88" y="217"/>
                    </a:lnTo>
                    <a:lnTo>
                      <a:pt x="92" y="219"/>
                    </a:lnTo>
                    <a:lnTo>
                      <a:pt x="96" y="222"/>
                    </a:lnTo>
                    <a:lnTo>
                      <a:pt x="99" y="222"/>
                    </a:lnTo>
                    <a:lnTo>
                      <a:pt x="102" y="222"/>
                    </a:lnTo>
                    <a:lnTo>
                      <a:pt x="104" y="221"/>
                    </a:lnTo>
                    <a:lnTo>
                      <a:pt x="102" y="216"/>
                    </a:lnTo>
                    <a:lnTo>
                      <a:pt x="102" y="211"/>
                    </a:lnTo>
                    <a:lnTo>
                      <a:pt x="105" y="209"/>
                    </a:lnTo>
                    <a:lnTo>
                      <a:pt x="111" y="207"/>
                    </a:lnTo>
                    <a:lnTo>
                      <a:pt x="113" y="206"/>
                    </a:lnTo>
                    <a:lnTo>
                      <a:pt x="112" y="203"/>
                    </a:lnTo>
                    <a:lnTo>
                      <a:pt x="112" y="200"/>
                    </a:lnTo>
                    <a:lnTo>
                      <a:pt x="112" y="199"/>
                    </a:lnTo>
                    <a:lnTo>
                      <a:pt x="112" y="195"/>
                    </a:lnTo>
                    <a:lnTo>
                      <a:pt x="115" y="194"/>
                    </a:lnTo>
                    <a:lnTo>
                      <a:pt x="115" y="194"/>
                    </a:lnTo>
                    <a:lnTo>
                      <a:pt x="114" y="193"/>
                    </a:lnTo>
                    <a:lnTo>
                      <a:pt x="113" y="189"/>
                    </a:lnTo>
                    <a:lnTo>
                      <a:pt x="113" y="183"/>
                    </a:lnTo>
                    <a:lnTo>
                      <a:pt x="115" y="179"/>
                    </a:lnTo>
                    <a:lnTo>
                      <a:pt x="117" y="178"/>
                    </a:lnTo>
                    <a:lnTo>
                      <a:pt x="118" y="172"/>
                    </a:lnTo>
                    <a:lnTo>
                      <a:pt x="121" y="169"/>
                    </a:lnTo>
                    <a:lnTo>
                      <a:pt x="123" y="167"/>
                    </a:lnTo>
                    <a:lnTo>
                      <a:pt x="124" y="162"/>
                    </a:lnTo>
                    <a:lnTo>
                      <a:pt x="126" y="158"/>
                    </a:lnTo>
                    <a:lnTo>
                      <a:pt x="129" y="156"/>
                    </a:lnTo>
                    <a:lnTo>
                      <a:pt x="129" y="152"/>
                    </a:lnTo>
                    <a:lnTo>
                      <a:pt x="128" y="146"/>
                    </a:lnTo>
                    <a:lnTo>
                      <a:pt x="124" y="139"/>
                    </a:lnTo>
                    <a:lnTo>
                      <a:pt x="123" y="135"/>
                    </a:lnTo>
                    <a:lnTo>
                      <a:pt x="123" y="131"/>
                    </a:lnTo>
                    <a:lnTo>
                      <a:pt x="123" y="128"/>
                    </a:lnTo>
                    <a:lnTo>
                      <a:pt x="124" y="125"/>
                    </a:lnTo>
                    <a:lnTo>
                      <a:pt x="121" y="34"/>
                    </a:lnTo>
                    <a:lnTo>
                      <a:pt x="122" y="34"/>
                    </a:lnTo>
                    <a:lnTo>
                      <a:pt x="118" y="31"/>
                    </a:lnTo>
                    <a:lnTo>
                      <a:pt x="116" y="26"/>
                    </a:lnTo>
                    <a:lnTo>
                      <a:pt x="114" y="23"/>
                    </a:lnTo>
                    <a:lnTo>
                      <a:pt x="113" y="17"/>
                    </a:lnTo>
                    <a:lnTo>
                      <a:pt x="109" y="13"/>
                    </a:lnTo>
                    <a:lnTo>
                      <a:pt x="107" y="3"/>
                    </a:lnTo>
                    <a:lnTo>
                      <a:pt x="107" y="0"/>
                    </a:lnTo>
                    <a:lnTo>
                      <a:pt x="24" y="5"/>
                    </a:lnTo>
                    <a:lnTo>
                      <a:pt x="22" y="3"/>
                    </a:lnTo>
                    <a:lnTo>
                      <a:pt x="22" y="3"/>
                    </a:lnTo>
                    <a:lnTo>
                      <a:pt x="21" y="6"/>
                    </a:lnTo>
                    <a:lnTo>
                      <a:pt x="21" y="8"/>
                    </a:lnTo>
                    <a:lnTo>
                      <a:pt x="24" y="11"/>
                    </a:lnTo>
                    <a:lnTo>
                      <a:pt x="28" y="14"/>
                    </a:lnTo>
                    <a:lnTo>
                      <a:pt x="33" y="18"/>
                    </a:lnTo>
                    <a:lnTo>
                      <a:pt x="38" y="23"/>
                    </a:lnTo>
                    <a:lnTo>
                      <a:pt x="38" y="26"/>
                    </a:lnTo>
                    <a:lnTo>
                      <a:pt x="36" y="32"/>
                    </a:lnTo>
                    <a:lnTo>
                      <a:pt x="34" y="35"/>
                    </a:lnTo>
                    <a:lnTo>
                      <a:pt x="31" y="43"/>
                    </a:lnTo>
                    <a:lnTo>
                      <a:pt x="29" y="45"/>
                    </a:lnTo>
                    <a:lnTo>
                      <a:pt x="27" y="47"/>
                    </a:lnTo>
                    <a:lnTo>
                      <a:pt x="21" y="50"/>
                    </a:lnTo>
                    <a:lnTo>
                      <a:pt x="15" y="50"/>
                    </a:lnTo>
                    <a:lnTo>
                      <a:pt x="12" y="51"/>
                    </a:lnTo>
                    <a:lnTo>
                      <a:pt x="12" y="55"/>
                    </a:lnTo>
                    <a:lnTo>
                      <a:pt x="12" y="58"/>
                    </a:lnTo>
                    <a:lnTo>
                      <a:pt x="15" y="65"/>
                    </a:lnTo>
                    <a:lnTo>
                      <a:pt x="17" y="67"/>
                    </a:lnTo>
                    <a:lnTo>
                      <a:pt x="13" y="70"/>
                    </a:lnTo>
                    <a:lnTo>
                      <a:pt x="13" y="77"/>
                    </a:lnTo>
                    <a:lnTo>
                      <a:pt x="11" y="77"/>
                    </a:lnTo>
                    <a:lnTo>
                      <a:pt x="8" y="80"/>
                    </a:lnTo>
                    <a:lnTo>
                      <a:pt x="2" y="86"/>
                    </a:lnTo>
                    <a:lnTo>
                      <a:pt x="3" y="92"/>
                    </a:lnTo>
                    <a:lnTo>
                      <a:pt x="0" y="95"/>
                    </a:lnTo>
                    <a:lnTo>
                      <a:pt x="0" y="104"/>
                    </a:lnTo>
                    <a:lnTo>
                      <a:pt x="0" y="113"/>
                    </a:lnTo>
                    <a:lnTo>
                      <a:pt x="6" y="123"/>
                    </a:lnTo>
                    <a:lnTo>
                      <a:pt x="21" y="136"/>
                    </a:lnTo>
                    <a:lnTo>
                      <a:pt x="25" y="142"/>
                    </a:lnTo>
                    <a:lnTo>
                      <a:pt x="25" y="150"/>
                    </a:lnTo>
                    <a:lnTo>
                      <a:pt x="30" y="154"/>
                    </a:lnTo>
                    <a:lnTo>
                      <a:pt x="31" y="151"/>
                    </a:lnTo>
                    <a:lnTo>
                      <a:pt x="34" y="150"/>
                    </a:lnTo>
                    <a:lnTo>
                      <a:pt x="39" y="150"/>
                    </a:lnTo>
                    <a:lnTo>
                      <a:pt x="42" y="153"/>
                    </a:lnTo>
                    <a:lnTo>
                      <a:pt x="45" y="156"/>
                    </a:lnTo>
                    <a:lnTo>
                      <a:pt x="42" y="162"/>
                    </a:lnTo>
                    <a:lnTo>
                      <a:pt x="41" y="167"/>
                    </a:lnTo>
                    <a:lnTo>
                      <a:pt x="41" y="170"/>
                    </a:lnTo>
                    <a:lnTo>
                      <a:pt x="39" y="175"/>
                    </a:lnTo>
                    <a:lnTo>
                      <a:pt x="39" y="180"/>
                    </a:lnTo>
                    <a:lnTo>
                      <a:pt x="44" y="185"/>
                    </a:lnTo>
                    <a:lnTo>
                      <a:pt x="51" y="190"/>
                    </a:lnTo>
                    <a:lnTo>
                      <a:pt x="53" y="189"/>
                    </a:lnTo>
                    <a:lnTo>
                      <a:pt x="64" y="196"/>
                    </a:lnTo>
                    <a:lnTo>
                      <a:pt x="68" y="200"/>
                    </a:lnTo>
                    <a:lnTo>
                      <a:pt x="71" y="209"/>
                    </a:lnTo>
                    <a:lnTo>
                      <a:pt x="70" y="214"/>
                    </a:lnTo>
                    <a:lnTo>
                      <a:pt x="69" y="217"/>
                    </a:lnTo>
                    <a:lnTo>
                      <a:pt x="74" y="222"/>
                    </a:lnTo>
                    <a:lnTo>
                      <a:pt x="74" y="226"/>
                    </a:lnTo>
                    <a:lnTo>
                      <a:pt x="76" y="222"/>
                    </a:lnTo>
                    <a:lnTo>
                      <a:pt x="80" y="222"/>
                    </a:lnTo>
                    <a:lnTo>
                      <a:pt x="83" y="221"/>
                    </a:lnTo>
                    <a:lnTo>
                      <a:pt x="86" y="218"/>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55" name="Freeform 55">
                <a:extLst>
                  <a:ext uri="{FF2B5EF4-FFF2-40B4-BE49-F238E27FC236}">
                    <a16:creationId xmlns:a16="http://schemas.microsoft.com/office/drawing/2014/main" id="{648CBD30-1F4F-F14B-A7DB-4FF0BCF02DBA}"/>
                  </a:ext>
                </a:extLst>
              </p:cNvPr>
              <p:cNvSpPr>
                <a:spLocks/>
              </p:cNvSpPr>
              <p:nvPr/>
            </p:nvSpPr>
            <p:spPr bwMode="auto">
              <a:xfrm>
                <a:off x="6662570" y="2198544"/>
                <a:ext cx="330543" cy="242848"/>
              </a:xfrm>
              <a:custGeom>
                <a:avLst/>
                <a:gdLst>
                  <a:gd name="T0" fmla="*/ 196 w 231"/>
                  <a:gd name="T1" fmla="*/ 154 h 170"/>
                  <a:gd name="T2" fmla="*/ 201 w 231"/>
                  <a:gd name="T3" fmla="*/ 150 h 170"/>
                  <a:gd name="T4" fmla="*/ 206 w 231"/>
                  <a:gd name="T5" fmla="*/ 139 h 170"/>
                  <a:gd name="T6" fmla="*/ 200 w 231"/>
                  <a:gd name="T7" fmla="*/ 128 h 170"/>
                  <a:gd name="T8" fmla="*/ 200 w 231"/>
                  <a:gd name="T9" fmla="*/ 120 h 170"/>
                  <a:gd name="T10" fmla="*/ 211 w 231"/>
                  <a:gd name="T11" fmla="*/ 118 h 170"/>
                  <a:gd name="T12" fmla="*/ 220 w 231"/>
                  <a:gd name="T13" fmla="*/ 113 h 170"/>
                  <a:gd name="T14" fmla="*/ 226 w 231"/>
                  <a:gd name="T15" fmla="*/ 101 h 170"/>
                  <a:gd name="T16" fmla="*/ 231 w 231"/>
                  <a:gd name="T17" fmla="*/ 90 h 170"/>
                  <a:gd name="T18" fmla="*/ 225 w 231"/>
                  <a:gd name="T19" fmla="*/ 81 h 170"/>
                  <a:gd name="T20" fmla="*/ 215 w 231"/>
                  <a:gd name="T21" fmla="*/ 72 h 170"/>
                  <a:gd name="T22" fmla="*/ 211 w 231"/>
                  <a:gd name="T23" fmla="*/ 66 h 170"/>
                  <a:gd name="T24" fmla="*/ 214 w 231"/>
                  <a:gd name="T25" fmla="*/ 65 h 170"/>
                  <a:gd name="T26" fmla="*/ 206 w 231"/>
                  <a:gd name="T27" fmla="*/ 59 h 170"/>
                  <a:gd name="T28" fmla="*/ 196 w 231"/>
                  <a:gd name="T29" fmla="*/ 55 h 170"/>
                  <a:gd name="T30" fmla="*/ 194 w 231"/>
                  <a:gd name="T31" fmla="*/ 45 h 170"/>
                  <a:gd name="T32" fmla="*/ 194 w 231"/>
                  <a:gd name="T33" fmla="*/ 35 h 170"/>
                  <a:gd name="T34" fmla="*/ 192 w 231"/>
                  <a:gd name="T35" fmla="*/ 25 h 170"/>
                  <a:gd name="T36" fmla="*/ 7 w 231"/>
                  <a:gd name="T37" fmla="*/ 22 h 170"/>
                  <a:gd name="T38" fmla="*/ 8 w 231"/>
                  <a:gd name="T39" fmla="*/ 0 h 170"/>
                  <a:gd name="T40" fmla="*/ 4 w 231"/>
                  <a:gd name="T41" fmla="*/ 23 h 170"/>
                  <a:gd name="T42" fmla="*/ 3 w 231"/>
                  <a:gd name="T43" fmla="*/ 31 h 170"/>
                  <a:gd name="T44" fmla="*/ 7 w 231"/>
                  <a:gd name="T45" fmla="*/ 37 h 170"/>
                  <a:gd name="T46" fmla="*/ 5 w 231"/>
                  <a:gd name="T47" fmla="*/ 42 h 170"/>
                  <a:gd name="T48" fmla="*/ 4 w 231"/>
                  <a:gd name="T49" fmla="*/ 52 h 170"/>
                  <a:gd name="T50" fmla="*/ 0 w 231"/>
                  <a:gd name="T51" fmla="*/ 56 h 170"/>
                  <a:gd name="T52" fmla="*/ 4 w 231"/>
                  <a:gd name="T53" fmla="*/ 62 h 170"/>
                  <a:gd name="T54" fmla="*/ 4 w 231"/>
                  <a:gd name="T55" fmla="*/ 69 h 170"/>
                  <a:gd name="T56" fmla="*/ 6 w 231"/>
                  <a:gd name="T57" fmla="*/ 71 h 170"/>
                  <a:gd name="T58" fmla="*/ 12 w 231"/>
                  <a:gd name="T59" fmla="*/ 85 h 170"/>
                  <a:gd name="T60" fmla="*/ 16 w 231"/>
                  <a:gd name="T61" fmla="*/ 96 h 170"/>
                  <a:gd name="T62" fmla="*/ 19 w 231"/>
                  <a:gd name="T63" fmla="*/ 102 h 170"/>
                  <a:gd name="T64" fmla="*/ 20 w 231"/>
                  <a:gd name="T65" fmla="*/ 104 h 170"/>
                  <a:gd name="T66" fmla="*/ 18 w 231"/>
                  <a:gd name="T67" fmla="*/ 109 h 170"/>
                  <a:gd name="T68" fmla="*/ 20 w 231"/>
                  <a:gd name="T69" fmla="*/ 116 h 170"/>
                  <a:gd name="T70" fmla="*/ 24 w 231"/>
                  <a:gd name="T71" fmla="*/ 118 h 170"/>
                  <a:gd name="T72" fmla="*/ 26 w 231"/>
                  <a:gd name="T73" fmla="*/ 135 h 170"/>
                  <a:gd name="T74" fmla="*/ 27 w 231"/>
                  <a:gd name="T75" fmla="*/ 142 h 170"/>
                  <a:gd name="T76" fmla="*/ 28 w 231"/>
                  <a:gd name="T77" fmla="*/ 154 h 170"/>
                  <a:gd name="T78" fmla="*/ 30 w 231"/>
                  <a:gd name="T79" fmla="*/ 162 h 170"/>
                  <a:gd name="T80" fmla="*/ 188 w 231"/>
                  <a:gd name="T81" fmla="*/ 170 h 170"/>
                  <a:gd name="T82" fmla="*/ 189 w 231"/>
                  <a:gd name="T83" fmla="*/ 161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1" h="170">
                    <a:moveTo>
                      <a:pt x="189" y="161"/>
                    </a:moveTo>
                    <a:cubicBezTo>
                      <a:pt x="196" y="154"/>
                      <a:pt x="196" y="154"/>
                      <a:pt x="196" y="154"/>
                    </a:cubicBezTo>
                    <a:cubicBezTo>
                      <a:pt x="199" y="150"/>
                      <a:pt x="199" y="150"/>
                      <a:pt x="199" y="150"/>
                    </a:cubicBezTo>
                    <a:cubicBezTo>
                      <a:pt x="201" y="150"/>
                      <a:pt x="201" y="150"/>
                      <a:pt x="201" y="150"/>
                    </a:cubicBezTo>
                    <a:cubicBezTo>
                      <a:pt x="202" y="142"/>
                      <a:pt x="202" y="142"/>
                      <a:pt x="202" y="142"/>
                    </a:cubicBezTo>
                    <a:cubicBezTo>
                      <a:pt x="206" y="139"/>
                      <a:pt x="206" y="139"/>
                      <a:pt x="206" y="139"/>
                    </a:cubicBezTo>
                    <a:cubicBezTo>
                      <a:pt x="204" y="136"/>
                      <a:pt x="204" y="136"/>
                      <a:pt x="204" y="136"/>
                    </a:cubicBezTo>
                    <a:cubicBezTo>
                      <a:pt x="200" y="128"/>
                      <a:pt x="200" y="128"/>
                      <a:pt x="200" y="128"/>
                    </a:cubicBezTo>
                    <a:cubicBezTo>
                      <a:pt x="200" y="124"/>
                      <a:pt x="200" y="124"/>
                      <a:pt x="200" y="124"/>
                    </a:cubicBezTo>
                    <a:cubicBezTo>
                      <a:pt x="200" y="120"/>
                      <a:pt x="200" y="120"/>
                      <a:pt x="200" y="120"/>
                    </a:cubicBezTo>
                    <a:cubicBezTo>
                      <a:pt x="204" y="118"/>
                      <a:pt x="204" y="118"/>
                      <a:pt x="204" y="118"/>
                    </a:cubicBezTo>
                    <a:cubicBezTo>
                      <a:pt x="211" y="118"/>
                      <a:pt x="211" y="118"/>
                      <a:pt x="211" y="118"/>
                    </a:cubicBezTo>
                    <a:cubicBezTo>
                      <a:pt x="218" y="115"/>
                      <a:pt x="218" y="115"/>
                      <a:pt x="218" y="115"/>
                    </a:cubicBezTo>
                    <a:cubicBezTo>
                      <a:pt x="220" y="113"/>
                      <a:pt x="220" y="113"/>
                      <a:pt x="220" y="113"/>
                    </a:cubicBezTo>
                    <a:cubicBezTo>
                      <a:pt x="223" y="110"/>
                      <a:pt x="223" y="110"/>
                      <a:pt x="223" y="110"/>
                    </a:cubicBezTo>
                    <a:cubicBezTo>
                      <a:pt x="226" y="101"/>
                      <a:pt x="226" y="101"/>
                      <a:pt x="226" y="101"/>
                    </a:cubicBezTo>
                    <a:cubicBezTo>
                      <a:pt x="229" y="97"/>
                      <a:pt x="229" y="97"/>
                      <a:pt x="229" y="97"/>
                    </a:cubicBezTo>
                    <a:cubicBezTo>
                      <a:pt x="231" y="90"/>
                      <a:pt x="231" y="90"/>
                      <a:pt x="231" y="90"/>
                    </a:cubicBezTo>
                    <a:cubicBezTo>
                      <a:pt x="231" y="87"/>
                      <a:pt x="231" y="87"/>
                      <a:pt x="231" y="87"/>
                    </a:cubicBezTo>
                    <a:cubicBezTo>
                      <a:pt x="225" y="81"/>
                      <a:pt x="225" y="81"/>
                      <a:pt x="225" y="81"/>
                    </a:cubicBezTo>
                    <a:cubicBezTo>
                      <a:pt x="219" y="76"/>
                      <a:pt x="219" y="76"/>
                      <a:pt x="219" y="76"/>
                    </a:cubicBezTo>
                    <a:cubicBezTo>
                      <a:pt x="215" y="72"/>
                      <a:pt x="215" y="72"/>
                      <a:pt x="215" y="72"/>
                    </a:cubicBezTo>
                    <a:cubicBezTo>
                      <a:pt x="211" y="69"/>
                      <a:pt x="211" y="69"/>
                      <a:pt x="211" y="69"/>
                    </a:cubicBezTo>
                    <a:cubicBezTo>
                      <a:pt x="211" y="66"/>
                      <a:pt x="211" y="66"/>
                      <a:pt x="211" y="66"/>
                    </a:cubicBezTo>
                    <a:cubicBezTo>
                      <a:pt x="212" y="63"/>
                      <a:pt x="212" y="63"/>
                      <a:pt x="212" y="63"/>
                    </a:cubicBezTo>
                    <a:cubicBezTo>
                      <a:pt x="214" y="65"/>
                      <a:pt x="214" y="65"/>
                      <a:pt x="214" y="65"/>
                    </a:cubicBezTo>
                    <a:cubicBezTo>
                      <a:pt x="211" y="61"/>
                      <a:pt x="211" y="61"/>
                      <a:pt x="211" y="61"/>
                    </a:cubicBezTo>
                    <a:cubicBezTo>
                      <a:pt x="211" y="61"/>
                      <a:pt x="207" y="59"/>
                      <a:pt x="206" y="59"/>
                    </a:cubicBezTo>
                    <a:cubicBezTo>
                      <a:pt x="205" y="59"/>
                      <a:pt x="201" y="55"/>
                      <a:pt x="201" y="55"/>
                    </a:cubicBezTo>
                    <a:cubicBezTo>
                      <a:pt x="196" y="55"/>
                      <a:pt x="196" y="55"/>
                      <a:pt x="196" y="55"/>
                    </a:cubicBezTo>
                    <a:cubicBezTo>
                      <a:pt x="196" y="50"/>
                      <a:pt x="196" y="50"/>
                      <a:pt x="196" y="50"/>
                    </a:cubicBezTo>
                    <a:cubicBezTo>
                      <a:pt x="194" y="45"/>
                      <a:pt x="194" y="45"/>
                      <a:pt x="194" y="45"/>
                    </a:cubicBezTo>
                    <a:cubicBezTo>
                      <a:pt x="194" y="39"/>
                      <a:pt x="194" y="39"/>
                      <a:pt x="194" y="39"/>
                    </a:cubicBezTo>
                    <a:cubicBezTo>
                      <a:pt x="194" y="35"/>
                      <a:pt x="194" y="35"/>
                      <a:pt x="194" y="35"/>
                    </a:cubicBezTo>
                    <a:cubicBezTo>
                      <a:pt x="194" y="28"/>
                      <a:pt x="194" y="28"/>
                      <a:pt x="194" y="28"/>
                    </a:cubicBezTo>
                    <a:cubicBezTo>
                      <a:pt x="192" y="25"/>
                      <a:pt x="192" y="25"/>
                      <a:pt x="192" y="25"/>
                    </a:cubicBezTo>
                    <a:cubicBezTo>
                      <a:pt x="189" y="18"/>
                      <a:pt x="189" y="18"/>
                      <a:pt x="189" y="18"/>
                    </a:cubicBezTo>
                    <a:cubicBezTo>
                      <a:pt x="7" y="22"/>
                      <a:pt x="7" y="22"/>
                      <a:pt x="7" y="22"/>
                    </a:cubicBezTo>
                    <a:cubicBezTo>
                      <a:pt x="8" y="0"/>
                      <a:pt x="8" y="0"/>
                      <a:pt x="8" y="0"/>
                    </a:cubicBezTo>
                    <a:cubicBezTo>
                      <a:pt x="8" y="0"/>
                      <a:pt x="8" y="0"/>
                      <a:pt x="8" y="0"/>
                    </a:cubicBezTo>
                    <a:cubicBezTo>
                      <a:pt x="7" y="23"/>
                      <a:pt x="7" y="23"/>
                      <a:pt x="7" y="23"/>
                    </a:cubicBezTo>
                    <a:cubicBezTo>
                      <a:pt x="4" y="23"/>
                      <a:pt x="4" y="23"/>
                      <a:pt x="4" y="23"/>
                    </a:cubicBezTo>
                    <a:cubicBezTo>
                      <a:pt x="4" y="26"/>
                      <a:pt x="4" y="26"/>
                      <a:pt x="4" y="26"/>
                    </a:cubicBezTo>
                    <a:cubicBezTo>
                      <a:pt x="3" y="31"/>
                      <a:pt x="3" y="31"/>
                      <a:pt x="3" y="31"/>
                    </a:cubicBezTo>
                    <a:cubicBezTo>
                      <a:pt x="5" y="32"/>
                      <a:pt x="5" y="32"/>
                      <a:pt x="5" y="32"/>
                    </a:cubicBezTo>
                    <a:cubicBezTo>
                      <a:pt x="7" y="37"/>
                      <a:pt x="7" y="37"/>
                      <a:pt x="7" y="37"/>
                    </a:cubicBezTo>
                    <a:cubicBezTo>
                      <a:pt x="7" y="41"/>
                      <a:pt x="7" y="41"/>
                      <a:pt x="7" y="41"/>
                    </a:cubicBezTo>
                    <a:cubicBezTo>
                      <a:pt x="5" y="42"/>
                      <a:pt x="5" y="42"/>
                      <a:pt x="5" y="42"/>
                    </a:cubicBezTo>
                    <a:cubicBezTo>
                      <a:pt x="4" y="45"/>
                      <a:pt x="4" y="45"/>
                      <a:pt x="4" y="45"/>
                    </a:cubicBezTo>
                    <a:cubicBezTo>
                      <a:pt x="4" y="52"/>
                      <a:pt x="4" y="52"/>
                      <a:pt x="4" y="52"/>
                    </a:cubicBezTo>
                    <a:cubicBezTo>
                      <a:pt x="1" y="53"/>
                      <a:pt x="1" y="53"/>
                      <a:pt x="1" y="53"/>
                    </a:cubicBezTo>
                    <a:cubicBezTo>
                      <a:pt x="0" y="56"/>
                      <a:pt x="0" y="56"/>
                      <a:pt x="0" y="56"/>
                    </a:cubicBezTo>
                    <a:cubicBezTo>
                      <a:pt x="0" y="59"/>
                      <a:pt x="0" y="59"/>
                      <a:pt x="0" y="59"/>
                    </a:cubicBezTo>
                    <a:cubicBezTo>
                      <a:pt x="4" y="62"/>
                      <a:pt x="4" y="62"/>
                      <a:pt x="4" y="62"/>
                    </a:cubicBezTo>
                    <a:cubicBezTo>
                      <a:pt x="4" y="66"/>
                      <a:pt x="4" y="66"/>
                      <a:pt x="4" y="66"/>
                    </a:cubicBezTo>
                    <a:cubicBezTo>
                      <a:pt x="4" y="69"/>
                      <a:pt x="4" y="69"/>
                      <a:pt x="4" y="69"/>
                    </a:cubicBezTo>
                    <a:cubicBezTo>
                      <a:pt x="3" y="67"/>
                      <a:pt x="3" y="67"/>
                      <a:pt x="3" y="67"/>
                    </a:cubicBezTo>
                    <a:cubicBezTo>
                      <a:pt x="6" y="71"/>
                      <a:pt x="6" y="71"/>
                      <a:pt x="6" y="71"/>
                    </a:cubicBezTo>
                    <a:cubicBezTo>
                      <a:pt x="9" y="80"/>
                      <a:pt x="9" y="80"/>
                      <a:pt x="9" y="80"/>
                    </a:cubicBezTo>
                    <a:cubicBezTo>
                      <a:pt x="12" y="85"/>
                      <a:pt x="12" y="85"/>
                      <a:pt x="12" y="85"/>
                    </a:cubicBezTo>
                    <a:cubicBezTo>
                      <a:pt x="14" y="91"/>
                      <a:pt x="14" y="91"/>
                      <a:pt x="14" y="91"/>
                    </a:cubicBezTo>
                    <a:cubicBezTo>
                      <a:pt x="16" y="96"/>
                      <a:pt x="16" y="96"/>
                      <a:pt x="16" y="96"/>
                    </a:cubicBezTo>
                    <a:cubicBezTo>
                      <a:pt x="18" y="99"/>
                      <a:pt x="18" y="99"/>
                      <a:pt x="18" y="99"/>
                    </a:cubicBezTo>
                    <a:cubicBezTo>
                      <a:pt x="19" y="102"/>
                      <a:pt x="19" y="102"/>
                      <a:pt x="19" y="102"/>
                    </a:cubicBezTo>
                    <a:cubicBezTo>
                      <a:pt x="20" y="103"/>
                      <a:pt x="20" y="103"/>
                      <a:pt x="20" y="103"/>
                    </a:cubicBezTo>
                    <a:cubicBezTo>
                      <a:pt x="20" y="104"/>
                      <a:pt x="20" y="104"/>
                      <a:pt x="20" y="104"/>
                    </a:cubicBezTo>
                    <a:cubicBezTo>
                      <a:pt x="17" y="105"/>
                      <a:pt x="17" y="105"/>
                      <a:pt x="17" y="105"/>
                    </a:cubicBezTo>
                    <a:cubicBezTo>
                      <a:pt x="18" y="109"/>
                      <a:pt x="18" y="109"/>
                      <a:pt x="18" y="109"/>
                    </a:cubicBezTo>
                    <a:cubicBezTo>
                      <a:pt x="19" y="114"/>
                      <a:pt x="19" y="114"/>
                      <a:pt x="19" y="114"/>
                    </a:cubicBezTo>
                    <a:cubicBezTo>
                      <a:pt x="20" y="116"/>
                      <a:pt x="20" y="116"/>
                      <a:pt x="20" y="116"/>
                    </a:cubicBezTo>
                    <a:cubicBezTo>
                      <a:pt x="22" y="116"/>
                      <a:pt x="22" y="116"/>
                      <a:pt x="22" y="116"/>
                    </a:cubicBezTo>
                    <a:cubicBezTo>
                      <a:pt x="24" y="118"/>
                      <a:pt x="24" y="118"/>
                      <a:pt x="24" y="118"/>
                    </a:cubicBezTo>
                    <a:cubicBezTo>
                      <a:pt x="26" y="125"/>
                      <a:pt x="26" y="125"/>
                      <a:pt x="26" y="125"/>
                    </a:cubicBezTo>
                    <a:cubicBezTo>
                      <a:pt x="26" y="135"/>
                      <a:pt x="26" y="135"/>
                      <a:pt x="26" y="135"/>
                    </a:cubicBezTo>
                    <a:cubicBezTo>
                      <a:pt x="25" y="139"/>
                      <a:pt x="25" y="139"/>
                      <a:pt x="25" y="139"/>
                    </a:cubicBezTo>
                    <a:cubicBezTo>
                      <a:pt x="27" y="142"/>
                      <a:pt x="27" y="142"/>
                      <a:pt x="27" y="142"/>
                    </a:cubicBezTo>
                    <a:cubicBezTo>
                      <a:pt x="28" y="144"/>
                      <a:pt x="28" y="144"/>
                      <a:pt x="28" y="144"/>
                    </a:cubicBezTo>
                    <a:cubicBezTo>
                      <a:pt x="28" y="154"/>
                      <a:pt x="28" y="154"/>
                      <a:pt x="28" y="154"/>
                    </a:cubicBezTo>
                    <a:cubicBezTo>
                      <a:pt x="30" y="161"/>
                      <a:pt x="30" y="161"/>
                      <a:pt x="30" y="161"/>
                    </a:cubicBezTo>
                    <a:cubicBezTo>
                      <a:pt x="30" y="162"/>
                      <a:pt x="30" y="162"/>
                      <a:pt x="30" y="162"/>
                    </a:cubicBezTo>
                    <a:cubicBezTo>
                      <a:pt x="176" y="160"/>
                      <a:pt x="176" y="160"/>
                      <a:pt x="176" y="160"/>
                    </a:cubicBezTo>
                    <a:cubicBezTo>
                      <a:pt x="188" y="170"/>
                      <a:pt x="188" y="170"/>
                      <a:pt x="188" y="170"/>
                    </a:cubicBezTo>
                    <a:cubicBezTo>
                      <a:pt x="190" y="168"/>
                      <a:pt x="190" y="168"/>
                      <a:pt x="190" y="168"/>
                    </a:cubicBezTo>
                    <a:lnTo>
                      <a:pt x="189" y="161"/>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1050" b="1" dirty="0">
                  <a:latin typeface="Nunito Sans SemiBold" pitchFamily="2" charset="77"/>
                </a:endParaRPr>
              </a:p>
            </p:txBody>
          </p:sp>
          <p:sp>
            <p:nvSpPr>
              <p:cNvPr id="56" name="Freeform 55">
                <a:extLst>
                  <a:ext uri="{FF2B5EF4-FFF2-40B4-BE49-F238E27FC236}">
                    <a16:creationId xmlns:a16="http://schemas.microsoft.com/office/drawing/2014/main" id="{B762E3E9-FC18-0649-A333-E7BDF84059B0}"/>
                  </a:ext>
                </a:extLst>
              </p:cNvPr>
              <p:cNvSpPr>
                <a:spLocks/>
              </p:cNvSpPr>
              <p:nvPr/>
            </p:nvSpPr>
            <p:spPr bwMode="auto">
              <a:xfrm>
                <a:off x="5157992" y="3013096"/>
                <a:ext cx="735560" cy="571704"/>
              </a:xfrm>
              <a:custGeom>
                <a:avLst/>
                <a:gdLst>
                  <a:gd name="connsiteX0" fmla="*/ 302516 w 770887"/>
                  <a:gd name="connsiteY0" fmla="*/ 482511 h 599162"/>
                  <a:gd name="connsiteX1" fmla="*/ 307819 w 770887"/>
                  <a:gd name="connsiteY1" fmla="*/ 487813 h 599162"/>
                  <a:gd name="connsiteX2" fmla="*/ 318423 w 770887"/>
                  <a:gd name="connsiteY2" fmla="*/ 494883 h 599162"/>
                  <a:gd name="connsiteX3" fmla="*/ 311354 w 770887"/>
                  <a:gd name="connsiteY3" fmla="*/ 496651 h 599162"/>
                  <a:gd name="connsiteX4" fmla="*/ 307819 w 770887"/>
                  <a:gd name="connsiteY4" fmla="*/ 496651 h 599162"/>
                  <a:gd name="connsiteX5" fmla="*/ 300749 w 770887"/>
                  <a:gd name="connsiteY5" fmla="*/ 501953 h 599162"/>
                  <a:gd name="connsiteX6" fmla="*/ 300749 w 770887"/>
                  <a:gd name="connsiteY6" fmla="*/ 503720 h 599162"/>
                  <a:gd name="connsiteX7" fmla="*/ 300749 w 770887"/>
                  <a:gd name="connsiteY7" fmla="*/ 509023 h 599162"/>
                  <a:gd name="connsiteX8" fmla="*/ 304284 w 770887"/>
                  <a:gd name="connsiteY8" fmla="*/ 509023 h 599162"/>
                  <a:gd name="connsiteX9" fmla="*/ 311354 w 770887"/>
                  <a:gd name="connsiteY9" fmla="*/ 517860 h 599162"/>
                  <a:gd name="connsiteX10" fmla="*/ 311354 w 770887"/>
                  <a:gd name="connsiteY10" fmla="*/ 521395 h 599162"/>
                  <a:gd name="connsiteX11" fmla="*/ 306051 w 770887"/>
                  <a:gd name="connsiteY11" fmla="*/ 523162 h 599162"/>
                  <a:gd name="connsiteX12" fmla="*/ 302516 w 770887"/>
                  <a:gd name="connsiteY12" fmla="*/ 523162 h 599162"/>
                  <a:gd name="connsiteX13" fmla="*/ 298982 w 770887"/>
                  <a:gd name="connsiteY13" fmla="*/ 524930 h 599162"/>
                  <a:gd name="connsiteX14" fmla="*/ 297214 w 770887"/>
                  <a:gd name="connsiteY14" fmla="*/ 524930 h 599162"/>
                  <a:gd name="connsiteX15" fmla="*/ 291912 w 770887"/>
                  <a:gd name="connsiteY15" fmla="*/ 528465 h 599162"/>
                  <a:gd name="connsiteX16" fmla="*/ 291912 w 770887"/>
                  <a:gd name="connsiteY16" fmla="*/ 533767 h 599162"/>
                  <a:gd name="connsiteX17" fmla="*/ 291912 w 770887"/>
                  <a:gd name="connsiteY17" fmla="*/ 535534 h 599162"/>
                  <a:gd name="connsiteX18" fmla="*/ 288377 w 770887"/>
                  <a:gd name="connsiteY18" fmla="*/ 540837 h 599162"/>
                  <a:gd name="connsiteX19" fmla="*/ 283075 w 770887"/>
                  <a:gd name="connsiteY19" fmla="*/ 531999 h 599162"/>
                  <a:gd name="connsiteX20" fmla="*/ 283075 w 770887"/>
                  <a:gd name="connsiteY20" fmla="*/ 533767 h 599162"/>
                  <a:gd name="connsiteX21" fmla="*/ 281307 w 770887"/>
                  <a:gd name="connsiteY21" fmla="*/ 537302 h 599162"/>
                  <a:gd name="connsiteX22" fmla="*/ 276005 w 770887"/>
                  <a:gd name="connsiteY22" fmla="*/ 542604 h 599162"/>
                  <a:gd name="connsiteX23" fmla="*/ 272470 w 770887"/>
                  <a:gd name="connsiteY23" fmla="*/ 549674 h 599162"/>
                  <a:gd name="connsiteX24" fmla="*/ 272470 w 770887"/>
                  <a:gd name="connsiteY24" fmla="*/ 551441 h 599162"/>
                  <a:gd name="connsiteX25" fmla="*/ 272470 w 770887"/>
                  <a:gd name="connsiteY25" fmla="*/ 558511 h 599162"/>
                  <a:gd name="connsiteX26" fmla="*/ 256563 w 770887"/>
                  <a:gd name="connsiteY26" fmla="*/ 558511 h 599162"/>
                  <a:gd name="connsiteX27" fmla="*/ 268935 w 770887"/>
                  <a:gd name="connsiteY27" fmla="*/ 554976 h 599162"/>
                  <a:gd name="connsiteX28" fmla="*/ 270703 w 770887"/>
                  <a:gd name="connsiteY28" fmla="*/ 551441 h 599162"/>
                  <a:gd name="connsiteX29" fmla="*/ 272470 w 770887"/>
                  <a:gd name="connsiteY29" fmla="*/ 547906 h 599162"/>
                  <a:gd name="connsiteX30" fmla="*/ 270703 w 770887"/>
                  <a:gd name="connsiteY30" fmla="*/ 542604 h 599162"/>
                  <a:gd name="connsiteX31" fmla="*/ 267168 w 770887"/>
                  <a:gd name="connsiteY31" fmla="*/ 540837 h 599162"/>
                  <a:gd name="connsiteX32" fmla="*/ 265400 w 770887"/>
                  <a:gd name="connsiteY32" fmla="*/ 540837 h 599162"/>
                  <a:gd name="connsiteX33" fmla="*/ 261866 w 770887"/>
                  <a:gd name="connsiteY33" fmla="*/ 537302 h 599162"/>
                  <a:gd name="connsiteX34" fmla="*/ 261866 w 770887"/>
                  <a:gd name="connsiteY34" fmla="*/ 535534 h 599162"/>
                  <a:gd name="connsiteX35" fmla="*/ 260098 w 770887"/>
                  <a:gd name="connsiteY35" fmla="*/ 524930 h 599162"/>
                  <a:gd name="connsiteX36" fmla="*/ 263633 w 770887"/>
                  <a:gd name="connsiteY36" fmla="*/ 521395 h 599162"/>
                  <a:gd name="connsiteX37" fmla="*/ 265400 w 770887"/>
                  <a:gd name="connsiteY37" fmla="*/ 517860 h 599162"/>
                  <a:gd name="connsiteX38" fmla="*/ 270703 w 770887"/>
                  <a:gd name="connsiteY38" fmla="*/ 514325 h 599162"/>
                  <a:gd name="connsiteX39" fmla="*/ 272470 w 770887"/>
                  <a:gd name="connsiteY39" fmla="*/ 516093 h 599162"/>
                  <a:gd name="connsiteX40" fmla="*/ 277772 w 770887"/>
                  <a:gd name="connsiteY40" fmla="*/ 521395 h 599162"/>
                  <a:gd name="connsiteX41" fmla="*/ 281307 w 770887"/>
                  <a:gd name="connsiteY41" fmla="*/ 528465 h 599162"/>
                  <a:gd name="connsiteX42" fmla="*/ 281307 w 770887"/>
                  <a:gd name="connsiteY42" fmla="*/ 521395 h 599162"/>
                  <a:gd name="connsiteX43" fmla="*/ 279540 w 770887"/>
                  <a:gd name="connsiteY43" fmla="*/ 514325 h 599162"/>
                  <a:gd name="connsiteX44" fmla="*/ 276005 w 770887"/>
                  <a:gd name="connsiteY44" fmla="*/ 509023 h 599162"/>
                  <a:gd name="connsiteX45" fmla="*/ 281307 w 770887"/>
                  <a:gd name="connsiteY45" fmla="*/ 507255 h 599162"/>
                  <a:gd name="connsiteX46" fmla="*/ 288377 w 770887"/>
                  <a:gd name="connsiteY46" fmla="*/ 510790 h 599162"/>
                  <a:gd name="connsiteX47" fmla="*/ 291912 w 770887"/>
                  <a:gd name="connsiteY47" fmla="*/ 510790 h 599162"/>
                  <a:gd name="connsiteX48" fmla="*/ 291912 w 770887"/>
                  <a:gd name="connsiteY48" fmla="*/ 507255 h 599162"/>
                  <a:gd name="connsiteX49" fmla="*/ 291912 w 770887"/>
                  <a:gd name="connsiteY49" fmla="*/ 505488 h 599162"/>
                  <a:gd name="connsiteX50" fmla="*/ 291912 w 770887"/>
                  <a:gd name="connsiteY50" fmla="*/ 501953 h 599162"/>
                  <a:gd name="connsiteX51" fmla="*/ 291912 w 770887"/>
                  <a:gd name="connsiteY51" fmla="*/ 496651 h 599162"/>
                  <a:gd name="connsiteX52" fmla="*/ 290144 w 770887"/>
                  <a:gd name="connsiteY52" fmla="*/ 493116 h 599162"/>
                  <a:gd name="connsiteX53" fmla="*/ 297214 w 770887"/>
                  <a:gd name="connsiteY53" fmla="*/ 487813 h 599162"/>
                  <a:gd name="connsiteX54" fmla="*/ 55075 w 770887"/>
                  <a:gd name="connsiteY54" fmla="*/ 374697 h 599162"/>
                  <a:gd name="connsiteX55" fmla="*/ 58610 w 770887"/>
                  <a:gd name="connsiteY55" fmla="*/ 374697 h 599162"/>
                  <a:gd name="connsiteX56" fmla="*/ 63912 w 770887"/>
                  <a:gd name="connsiteY56" fmla="*/ 385302 h 599162"/>
                  <a:gd name="connsiteX57" fmla="*/ 63912 w 770887"/>
                  <a:gd name="connsiteY57" fmla="*/ 390604 h 599162"/>
                  <a:gd name="connsiteX58" fmla="*/ 60377 w 770887"/>
                  <a:gd name="connsiteY58" fmla="*/ 395906 h 599162"/>
                  <a:gd name="connsiteX59" fmla="*/ 56842 w 770887"/>
                  <a:gd name="connsiteY59" fmla="*/ 395906 h 599162"/>
                  <a:gd name="connsiteX60" fmla="*/ 51540 w 770887"/>
                  <a:gd name="connsiteY60" fmla="*/ 395906 h 599162"/>
                  <a:gd name="connsiteX61" fmla="*/ 44470 w 770887"/>
                  <a:gd name="connsiteY61" fmla="*/ 390604 h 599162"/>
                  <a:gd name="connsiteX62" fmla="*/ 35633 w 770887"/>
                  <a:gd name="connsiteY62" fmla="*/ 383534 h 599162"/>
                  <a:gd name="connsiteX63" fmla="*/ 44470 w 770887"/>
                  <a:gd name="connsiteY63" fmla="*/ 378232 h 599162"/>
                  <a:gd name="connsiteX64" fmla="*/ 49773 w 770887"/>
                  <a:gd name="connsiteY64" fmla="*/ 378232 h 599162"/>
                  <a:gd name="connsiteX65" fmla="*/ 4447 w 770887"/>
                  <a:gd name="connsiteY65" fmla="*/ 224465 h 599162"/>
                  <a:gd name="connsiteX66" fmla="*/ 5929 w 770887"/>
                  <a:gd name="connsiteY66" fmla="*/ 230488 h 599162"/>
                  <a:gd name="connsiteX67" fmla="*/ 8894 w 770887"/>
                  <a:gd name="connsiteY67" fmla="*/ 233499 h 599162"/>
                  <a:gd name="connsiteX68" fmla="*/ 16306 w 770887"/>
                  <a:gd name="connsiteY68" fmla="*/ 235005 h 599162"/>
                  <a:gd name="connsiteX69" fmla="*/ 23717 w 770887"/>
                  <a:gd name="connsiteY69" fmla="*/ 235005 h 599162"/>
                  <a:gd name="connsiteX70" fmla="*/ 28164 w 770887"/>
                  <a:gd name="connsiteY70" fmla="*/ 238016 h 599162"/>
                  <a:gd name="connsiteX71" fmla="*/ 28164 w 770887"/>
                  <a:gd name="connsiteY71" fmla="*/ 242533 h 599162"/>
                  <a:gd name="connsiteX72" fmla="*/ 31129 w 770887"/>
                  <a:gd name="connsiteY72" fmla="*/ 245544 h 599162"/>
                  <a:gd name="connsiteX73" fmla="*/ 37058 w 770887"/>
                  <a:gd name="connsiteY73" fmla="*/ 251566 h 599162"/>
                  <a:gd name="connsiteX74" fmla="*/ 44470 w 770887"/>
                  <a:gd name="connsiteY74" fmla="*/ 262106 h 599162"/>
                  <a:gd name="connsiteX75" fmla="*/ 40023 w 770887"/>
                  <a:gd name="connsiteY75" fmla="*/ 262106 h 599162"/>
                  <a:gd name="connsiteX76" fmla="*/ 31129 w 770887"/>
                  <a:gd name="connsiteY76" fmla="*/ 262106 h 599162"/>
                  <a:gd name="connsiteX77" fmla="*/ 29647 w 770887"/>
                  <a:gd name="connsiteY77" fmla="*/ 265117 h 599162"/>
                  <a:gd name="connsiteX78" fmla="*/ 23717 w 770887"/>
                  <a:gd name="connsiteY78" fmla="*/ 259095 h 599162"/>
                  <a:gd name="connsiteX79" fmla="*/ 20753 w 770887"/>
                  <a:gd name="connsiteY79" fmla="*/ 250061 h 599162"/>
                  <a:gd name="connsiteX80" fmla="*/ 19270 w 770887"/>
                  <a:gd name="connsiteY80" fmla="*/ 247050 h 599162"/>
                  <a:gd name="connsiteX81" fmla="*/ 16306 w 770887"/>
                  <a:gd name="connsiteY81" fmla="*/ 244038 h 599162"/>
                  <a:gd name="connsiteX82" fmla="*/ 14823 w 770887"/>
                  <a:gd name="connsiteY82" fmla="*/ 244038 h 599162"/>
                  <a:gd name="connsiteX83" fmla="*/ 13341 w 770887"/>
                  <a:gd name="connsiteY83" fmla="*/ 244038 h 599162"/>
                  <a:gd name="connsiteX84" fmla="*/ 10376 w 770887"/>
                  <a:gd name="connsiteY84" fmla="*/ 244038 h 599162"/>
                  <a:gd name="connsiteX85" fmla="*/ 8894 w 770887"/>
                  <a:gd name="connsiteY85" fmla="*/ 244038 h 599162"/>
                  <a:gd name="connsiteX86" fmla="*/ 4447 w 770887"/>
                  <a:gd name="connsiteY86" fmla="*/ 244038 h 599162"/>
                  <a:gd name="connsiteX87" fmla="*/ 2964 w 770887"/>
                  <a:gd name="connsiteY87" fmla="*/ 242533 h 599162"/>
                  <a:gd name="connsiteX88" fmla="*/ 1482 w 770887"/>
                  <a:gd name="connsiteY88" fmla="*/ 239521 h 599162"/>
                  <a:gd name="connsiteX89" fmla="*/ 0 w 770887"/>
                  <a:gd name="connsiteY89" fmla="*/ 235005 h 599162"/>
                  <a:gd name="connsiteX90" fmla="*/ 0 w 770887"/>
                  <a:gd name="connsiteY90" fmla="*/ 230488 h 599162"/>
                  <a:gd name="connsiteX91" fmla="*/ 4447 w 770887"/>
                  <a:gd name="connsiteY91" fmla="*/ 224465 h 599162"/>
                  <a:gd name="connsiteX92" fmla="*/ 277183 w 770887"/>
                  <a:gd name="connsiteY92" fmla="*/ 0 h 599162"/>
                  <a:gd name="connsiteX93" fmla="*/ 283168 w 770887"/>
                  <a:gd name="connsiteY93" fmla="*/ 5977 h 599162"/>
                  <a:gd name="connsiteX94" fmla="*/ 286160 w 770887"/>
                  <a:gd name="connsiteY94" fmla="*/ 10459 h 599162"/>
                  <a:gd name="connsiteX95" fmla="*/ 283168 w 770887"/>
                  <a:gd name="connsiteY95" fmla="*/ 10459 h 599162"/>
                  <a:gd name="connsiteX96" fmla="*/ 283168 w 770887"/>
                  <a:gd name="connsiteY96" fmla="*/ 14942 h 599162"/>
                  <a:gd name="connsiteX97" fmla="*/ 287656 w 770887"/>
                  <a:gd name="connsiteY97" fmla="*/ 17930 h 599162"/>
                  <a:gd name="connsiteX98" fmla="*/ 293640 w 770887"/>
                  <a:gd name="connsiteY98" fmla="*/ 17930 h 599162"/>
                  <a:gd name="connsiteX99" fmla="*/ 293640 w 770887"/>
                  <a:gd name="connsiteY99" fmla="*/ 13447 h 599162"/>
                  <a:gd name="connsiteX100" fmla="*/ 296632 w 770887"/>
                  <a:gd name="connsiteY100" fmla="*/ 10459 h 599162"/>
                  <a:gd name="connsiteX101" fmla="*/ 299624 w 770887"/>
                  <a:gd name="connsiteY101" fmla="*/ 13447 h 599162"/>
                  <a:gd name="connsiteX102" fmla="*/ 304113 w 770887"/>
                  <a:gd name="connsiteY102" fmla="*/ 19424 h 599162"/>
                  <a:gd name="connsiteX103" fmla="*/ 313089 w 770887"/>
                  <a:gd name="connsiteY103" fmla="*/ 17930 h 599162"/>
                  <a:gd name="connsiteX104" fmla="*/ 325058 w 770887"/>
                  <a:gd name="connsiteY104" fmla="*/ 20918 h 599162"/>
                  <a:gd name="connsiteX105" fmla="*/ 325058 w 770887"/>
                  <a:gd name="connsiteY105" fmla="*/ 25401 h 599162"/>
                  <a:gd name="connsiteX106" fmla="*/ 328050 w 770887"/>
                  <a:gd name="connsiteY106" fmla="*/ 31377 h 599162"/>
                  <a:gd name="connsiteX107" fmla="*/ 335530 w 770887"/>
                  <a:gd name="connsiteY107" fmla="*/ 37354 h 599162"/>
                  <a:gd name="connsiteX108" fmla="*/ 351987 w 770887"/>
                  <a:gd name="connsiteY108" fmla="*/ 37354 h 599162"/>
                  <a:gd name="connsiteX109" fmla="*/ 356475 w 770887"/>
                  <a:gd name="connsiteY109" fmla="*/ 37354 h 599162"/>
                  <a:gd name="connsiteX110" fmla="*/ 360963 w 770887"/>
                  <a:gd name="connsiteY110" fmla="*/ 34366 h 599162"/>
                  <a:gd name="connsiteX111" fmla="*/ 366948 w 770887"/>
                  <a:gd name="connsiteY111" fmla="*/ 34366 h 599162"/>
                  <a:gd name="connsiteX112" fmla="*/ 374428 w 770887"/>
                  <a:gd name="connsiteY112" fmla="*/ 38848 h 599162"/>
                  <a:gd name="connsiteX113" fmla="*/ 375924 w 770887"/>
                  <a:gd name="connsiteY113" fmla="*/ 43331 h 599162"/>
                  <a:gd name="connsiteX114" fmla="*/ 375924 w 770887"/>
                  <a:gd name="connsiteY114" fmla="*/ 47813 h 599162"/>
                  <a:gd name="connsiteX115" fmla="*/ 375924 w 770887"/>
                  <a:gd name="connsiteY115" fmla="*/ 48560 h 599162"/>
                  <a:gd name="connsiteX116" fmla="*/ 375924 w 770887"/>
                  <a:gd name="connsiteY116" fmla="*/ 50802 h 599162"/>
                  <a:gd name="connsiteX117" fmla="*/ 383404 w 770887"/>
                  <a:gd name="connsiteY117" fmla="*/ 46319 h 599162"/>
                  <a:gd name="connsiteX118" fmla="*/ 392381 w 770887"/>
                  <a:gd name="connsiteY118" fmla="*/ 43331 h 599162"/>
                  <a:gd name="connsiteX119" fmla="*/ 398365 w 770887"/>
                  <a:gd name="connsiteY119" fmla="*/ 43331 h 599162"/>
                  <a:gd name="connsiteX120" fmla="*/ 410334 w 770887"/>
                  <a:gd name="connsiteY120" fmla="*/ 47813 h 599162"/>
                  <a:gd name="connsiteX121" fmla="*/ 420806 w 770887"/>
                  <a:gd name="connsiteY121" fmla="*/ 50802 h 599162"/>
                  <a:gd name="connsiteX122" fmla="*/ 432775 w 770887"/>
                  <a:gd name="connsiteY122" fmla="*/ 47813 h 599162"/>
                  <a:gd name="connsiteX123" fmla="*/ 438759 w 770887"/>
                  <a:gd name="connsiteY123" fmla="*/ 43331 h 599162"/>
                  <a:gd name="connsiteX124" fmla="*/ 444743 w 770887"/>
                  <a:gd name="connsiteY124" fmla="*/ 43331 h 599162"/>
                  <a:gd name="connsiteX125" fmla="*/ 447736 w 770887"/>
                  <a:gd name="connsiteY125" fmla="*/ 43331 h 599162"/>
                  <a:gd name="connsiteX126" fmla="*/ 455216 w 770887"/>
                  <a:gd name="connsiteY126" fmla="*/ 50802 h 599162"/>
                  <a:gd name="connsiteX127" fmla="*/ 462696 w 770887"/>
                  <a:gd name="connsiteY127" fmla="*/ 56778 h 599162"/>
                  <a:gd name="connsiteX128" fmla="*/ 476161 w 770887"/>
                  <a:gd name="connsiteY128" fmla="*/ 58272 h 599162"/>
                  <a:gd name="connsiteX129" fmla="*/ 482145 w 770887"/>
                  <a:gd name="connsiteY129" fmla="*/ 110568 h 599162"/>
                  <a:gd name="connsiteX130" fmla="*/ 500098 w 770887"/>
                  <a:gd name="connsiteY130" fmla="*/ 242056 h 599162"/>
                  <a:gd name="connsiteX131" fmla="*/ 521043 w 770887"/>
                  <a:gd name="connsiteY131" fmla="*/ 400438 h 599162"/>
                  <a:gd name="connsiteX132" fmla="*/ 525531 w 770887"/>
                  <a:gd name="connsiteY132" fmla="*/ 409403 h 599162"/>
                  <a:gd name="connsiteX133" fmla="*/ 540492 w 770887"/>
                  <a:gd name="connsiteY133" fmla="*/ 409403 h 599162"/>
                  <a:gd name="connsiteX134" fmla="*/ 543484 w 770887"/>
                  <a:gd name="connsiteY134" fmla="*/ 400438 h 599162"/>
                  <a:gd name="connsiteX135" fmla="*/ 555453 w 770887"/>
                  <a:gd name="connsiteY135" fmla="*/ 400438 h 599162"/>
                  <a:gd name="connsiteX136" fmla="*/ 555453 w 770887"/>
                  <a:gd name="connsiteY136" fmla="*/ 404920 h 599162"/>
                  <a:gd name="connsiteX137" fmla="*/ 559941 w 770887"/>
                  <a:gd name="connsiteY137" fmla="*/ 410897 h 599162"/>
                  <a:gd name="connsiteX138" fmla="*/ 579390 w 770887"/>
                  <a:gd name="connsiteY138" fmla="*/ 424344 h 599162"/>
                  <a:gd name="connsiteX139" fmla="*/ 595847 w 770887"/>
                  <a:gd name="connsiteY139" fmla="*/ 442274 h 599162"/>
                  <a:gd name="connsiteX140" fmla="*/ 604823 w 770887"/>
                  <a:gd name="connsiteY140" fmla="*/ 434803 h 599162"/>
                  <a:gd name="connsiteX141" fmla="*/ 610807 w 770887"/>
                  <a:gd name="connsiteY141" fmla="*/ 419862 h 599162"/>
                  <a:gd name="connsiteX142" fmla="*/ 618288 w 770887"/>
                  <a:gd name="connsiteY142" fmla="*/ 412391 h 599162"/>
                  <a:gd name="connsiteX143" fmla="*/ 625768 w 770887"/>
                  <a:gd name="connsiteY143" fmla="*/ 407908 h 599162"/>
                  <a:gd name="connsiteX144" fmla="*/ 639233 w 770887"/>
                  <a:gd name="connsiteY144" fmla="*/ 413885 h 599162"/>
                  <a:gd name="connsiteX145" fmla="*/ 655690 w 770887"/>
                  <a:gd name="connsiteY145" fmla="*/ 425838 h 599162"/>
                  <a:gd name="connsiteX146" fmla="*/ 672146 w 770887"/>
                  <a:gd name="connsiteY146" fmla="*/ 442274 h 599162"/>
                  <a:gd name="connsiteX147" fmla="*/ 684115 w 770887"/>
                  <a:gd name="connsiteY147" fmla="*/ 455722 h 599162"/>
                  <a:gd name="connsiteX148" fmla="*/ 708052 w 770887"/>
                  <a:gd name="connsiteY148" fmla="*/ 479629 h 599162"/>
                  <a:gd name="connsiteX149" fmla="*/ 723013 w 770887"/>
                  <a:gd name="connsiteY149" fmla="*/ 500547 h 599162"/>
                  <a:gd name="connsiteX150" fmla="*/ 731989 w 770887"/>
                  <a:gd name="connsiteY150" fmla="*/ 502041 h 599162"/>
                  <a:gd name="connsiteX151" fmla="*/ 742462 w 770887"/>
                  <a:gd name="connsiteY151" fmla="*/ 503535 h 599162"/>
                  <a:gd name="connsiteX152" fmla="*/ 760415 w 770887"/>
                  <a:gd name="connsiteY152" fmla="*/ 509512 h 599162"/>
                  <a:gd name="connsiteX153" fmla="*/ 767895 w 770887"/>
                  <a:gd name="connsiteY153" fmla="*/ 513994 h 599162"/>
                  <a:gd name="connsiteX154" fmla="*/ 767895 w 770887"/>
                  <a:gd name="connsiteY154" fmla="*/ 519971 h 599162"/>
                  <a:gd name="connsiteX155" fmla="*/ 770887 w 770887"/>
                  <a:gd name="connsiteY155" fmla="*/ 533419 h 599162"/>
                  <a:gd name="connsiteX156" fmla="*/ 770887 w 770887"/>
                  <a:gd name="connsiteY156" fmla="*/ 539395 h 599162"/>
                  <a:gd name="connsiteX157" fmla="*/ 770887 w 770887"/>
                  <a:gd name="connsiteY157" fmla="*/ 545372 h 599162"/>
                  <a:gd name="connsiteX158" fmla="*/ 770887 w 770887"/>
                  <a:gd name="connsiteY158" fmla="*/ 558820 h 599162"/>
                  <a:gd name="connsiteX159" fmla="*/ 764903 w 770887"/>
                  <a:gd name="connsiteY159" fmla="*/ 563302 h 599162"/>
                  <a:gd name="connsiteX160" fmla="*/ 760415 w 770887"/>
                  <a:gd name="connsiteY160" fmla="*/ 557325 h 599162"/>
                  <a:gd name="connsiteX161" fmla="*/ 755926 w 770887"/>
                  <a:gd name="connsiteY161" fmla="*/ 549855 h 599162"/>
                  <a:gd name="connsiteX162" fmla="*/ 751438 w 770887"/>
                  <a:gd name="connsiteY162" fmla="*/ 552843 h 599162"/>
                  <a:gd name="connsiteX163" fmla="*/ 755926 w 770887"/>
                  <a:gd name="connsiteY163" fmla="*/ 560314 h 599162"/>
                  <a:gd name="connsiteX164" fmla="*/ 752934 w 770887"/>
                  <a:gd name="connsiteY164" fmla="*/ 561808 h 599162"/>
                  <a:gd name="connsiteX165" fmla="*/ 748446 w 770887"/>
                  <a:gd name="connsiteY165" fmla="*/ 558820 h 599162"/>
                  <a:gd name="connsiteX166" fmla="*/ 739470 w 770887"/>
                  <a:gd name="connsiteY166" fmla="*/ 555831 h 599162"/>
                  <a:gd name="connsiteX167" fmla="*/ 739470 w 770887"/>
                  <a:gd name="connsiteY167" fmla="*/ 549855 h 599162"/>
                  <a:gd name="connsiteX168" fmla="*/ 736478 w 770887"/>
                  <a:gd name="connsiteY168" fmla="*/ 542384 h 599162"/>
                  <a:gd name="connsiteX169" fmla="*/ 731989 w 770887"/>
                  <a:gd name="connsiteY169" fmla="*/ 539395 h 599162"/>
                  <a:gd name="connsiteX170" fmla="*/ 728997 w 770887"/>
                  <a:gd name="connsiteY170" fmla="*/ 533419 h 599162"/>
                  <a:gd name="connsiteX171" fmla="*/ 717029 w 770887"/>
                  <a:gd name="connsiteY171" fmla="*/ 524454 h 599162"/>
                  <a:gd name="connsiteX172" fmla="*/ 706556 w 770887"/>
                  <a:gd name="connsiteY172" fmla="*/ 525948 h 599162"/>
                  <a:gd name="connsiteX173" fmla="*/ 709548 w 770887"/>
                  <a:gd name="connsiteY173" fmla="*/ 530430 h 599162"/>
                  <a:gd name="connsiteX174" fmla="*/ 712540 w 770887"/>
                  <a:gd name="connsiteY174" fmla="*/ 533419 h 599162"/>
                  <a:gd name="connsiteX175" fmla="*/ 723013 w 770887"/>
                  <a:gd name="connsiteY175" fmla="*/ 539395 h 599162"/>
                  <a:gd name="connsiteX176" fmla="*/ 728997 w 770887"/>
                  <a:gd name="connsiteY176" fmla="*/ 545372 h 599162"/>
                  <a:gd name="connsiteX177" fmla="*/ 728997 w 770887"/>
                  <a:gd name="connsiteY177" fmla="*/ 549855 h 599162"/>
                  <a:gd name="connsiteX178" fmla="*/ 733485 w 770887"/>
                  <a:gd name="connsiteY178" fmla="*/ 554337 h 599162"/>
                  <a:gd name="connsiteX179" fmla="*/ 736478 w 770887"/>
                  <a:gd name="connsiteY179" fmla="*/ 558820 h 599162"/>
                  <a:gd name="connsiteX180" fmla="*/ 739470 w 770887"/>
                  <a:gd name="connsiteY180" fmla="*/ 569279 h 599162"/>
                  <a:gd name="connsiteX181" fmla="*/ 739470 w 770887"/>
                  <a:gd name="connsiteY181" fmla="*/ 572267 h 599162"/>
                  <a:gd name="connsiteX182" fmla="*/ 734981 w 770887"/>
                  <a:gd name="connsiteY182" fmla="*/ 573761 h 599162"/>
                  <a:gd name="connsiteX183" fmla="*/ 731989 w 770887"/>
                  <a:gd name="connsiteY183" fmla="*/ 566290 h 599162"/>
                  <a:gd name="connsiteX184" fmla="*/ 731989 w 770887"/>
                  <a:gd name="connsiteY184" fmla="*/ 573761 h 599162"/>
                  <a:gd name="connsiteX185" fmla="*/ 728997 w 770887"/>
                  <a:gd name="connsiteY185" fmla="*/ 579738 h 599162"/>
                  <a:gd name="connsiteX186" fmla="*/ 724509 w 770887"/>
                  <a:gd name="connsiteY186" fmla="*/ 578244 h 599162"/>
                  <a:gd name="connsiteX187" fmla="*/ 717029 w 770887"/>
                  <a:gd name="connsiteY187" fmla="*/ 570773 h 599162"/>
                  <a:gd name="connsiteX188" fmla="*/ 709548 w 770887"/>
                  <a:gd name="connsiteY188" fmla="*/ 561808 h 599162"/>
                  <a:gd name="connsiteX189" fmla="*/ 703564 w 770887"/>
                  <a:gd name="connsiteY189" fmla="*/ 564796 h 599162"/>
                  <a:gd name="connsiteX190" fmla="*/ 699076 w 770887"/>
                  <a:gd name="connsiteY190" fmla="*/ 564796 h 599162"/>
                  <a:gd name="connsiteX191" fmla="*/ 702068 w 770887"/>
                  <a:gd name="connsiteY191" fmla="*/ 555831 h 599162"/>
                  <a:gd name="connsiteX192" fmla="*/ 709548 w 770887"/>
                  <a:gd name="connsiteY192" fmla="*/ 554337 h 599162"/>
                  <a:gd name="connsiteX193" fmla="*/ 706556 w 770887"/>
                  <a:gd name="connsiteY193" fmla="*/ 545372 h 599162"/>
                  <a:gd name="connsiteX194" fmla="*/ 697580 w 770887"/>
                  <a:gd name="connsiteY194" fmla="*/ 549855 h 599162"/>
                  <a:gd name="connsiteX195" fmla="*/ 700572 w 770887"/>
                  <a:gd name="connsiteY195" fmla="*/ 540890 h 599162"/>
                  <a:gd name="connsiteX196" fmla="*/ 696084 w 770887"/>
                  <a:gd name="connsiteY196" fmla="*/ 534913 h 599162"/>
                  <a:gd name="connsiteX197" fmla="*/ 694588 w 770887"/>
                  <a:gd name="connsiteY197" fmla="*/ 530430 h 599162"/>
                  <a:gd name="connsiteX198" fmla="*/ 694588 w 770887"/>
                  <a:gd name="connsiteY198" fmla="*/ 525948 h 599162"/>
                  <a:gd name="connsiteX199" fmla="*/ 700572 w 770887"/>
                  <a:gd name="connsiteY199" fmla="*/ 516983 h 599162"/>
                  <a:gd name="connsiteX200" fmla="*/ 693091 w 770887"/>
                  <a:gd name="connsiteY200" fmla="*/ 516983 h 599162"/>
                  <a:gd name="connsiteX201" fmla="*/ 690099 w 770887"/>
                  <a:gd name="connsiteY201" fmla="*/ 519971 h 599162"/>
                  <a:gd name="connsiteX202" fmla="*/ 690099 w 770887"/>
                  <a:gd name="connsiteY202" fmla="*/ 522959 h 599162"/>
                  <a:gd name="connsiteX203" fmla="*/ 690099 w 770887"/>
                  <a:gd name="connsiteY203" fmla="*/ 531925 h 599162"/>
                  <a:gd name="connsiteX204" fmla="*/ 685611 w 770887"/>
                  <a:gd name="connsiteY204" fmla="*/ 534913 h 599162"/>
                  <a:gd name="connsiteX205" fmla="*/ 682619 w 770887"/>
                  <a:gd name="connsiteY205" fmla="*/ 537901 h 599162"/>
                  <a:gd name="connsiteX206" fmla="*/ 682619 w 770887"/>
                  <a:gd name="connsiteY206" fmla="*/ 533419 h 599162"/>
                  <a:gd name="connsiteX207" fmla="*/ 681123 w 770887"/>
                  <a:gd name="connsiteY207" fmla="*/ 527442 h 599162"/>
                  <a:gd name="connsiteX208" fmla="*/ 679627 w 770887"/>
                  <a:gd name="connsiteY208" fmla="*/ 519971 h 599162"/>
                  <a:gd name="connsiteX209" fmla="*/ 678131 w 770887"/>
                  <a:gd name="connsiteY209" fmla="*/ 515489 h 599162"/>
                  <a:gd name="connsiteX210" fmla="*/ 676635 w 770887"/>
                  <a:gd name="connsiteY210" fmla="*/ 511006 h 599162"/>
                  <a:gd name="connsiteX211" fmla="*/ 676635 w 770887"/>
                  <a:gd name="connsiteY211" fmla="*/ 506524 h 599162"/>
                  <a:gd name="connsiteX212" fmla="*/ 681123 w 770887"/>
                  <a:gd name="connsiteY212" fmla="*/ 503535 h 599162"/>
                  <a:gd name="connsiteX213" fmla="*/ 684115 w 770887"/>
                  <a:gd name="connsiteY213" fmla="*/ 499053 h 599162"/>
                  <a:gd name="connsiteX214" fmla="*/ 690099 w 770887"/>
                  <a:gd name="connsiteY214" fmla="*/ 493076 h 599162"/>
                  <a:gd name="connsiteX215" fmla="*/ 684115 w 770887"/>
                  <a:gd name="connsiteY215" fmla="*/ 482617 h 599162"/>
                  <a:gd name="connsiteX216" fmla="*/ 681123 w 770887"/>
                  <a:gd name="connsiteY216" fmla="*/ 484111 h 599162"/>
                  <a:gd name="connsiteX217" fmla="*/ 678131 w 770887"/>
                  <a:gd name="connsiteY217" fmla="*/ 491582 h 599162"/>
                  <a:gd name="connsiteX218" fmla="*/ 672146 w 770887"/>
                  <a:gd name="connsiteY218" fmla="*/ 499053 h 599162"/>
                  <a:gd name="connsiteX219" fmla="*/ 667658 w 770887"/>
                  <a:gd name="connsiteY219" fmla="*/ 502041 h 599162"/>
                  <a:gd name="connsiteX220" fmla="*/ 666162 w 770887"/>
                  <a:gd name="connsiteY220" fmla="*/ 505029 h 599162"/>
                  <a:gd name="connsiteX221" fmla="*/ 669154 w 770887"/>
                  <a:gd name="connsiteY221" fmla="*/ 516983 h 599162"/>
                  <a:gd name="connsiteX222" fmla="*/ 675139 w 770887"/>
                  <a:gd name="connsiteY222" fmla="*/ 533419 h 599162"/>
                  <a:gd name="connsiteX223" fmla="*/ 669154 w 770887"/>
                  <a:gd name="connsiteY223" fmla="*/ 531925 h 599162"/>
                  <a:gd name="connsiteX224" fmla="*/ 660178 w 770887"/>
                  <a:gd name="connsiteY224" fmla="*/ 513994 h 599162"/>
                  <a:gd name="connsiteX225" fmla="*/ 649705 w 770887"/>
                  <a:gd name="connsiteY225" fmla="*/ 499053 h 599162"/>
                  <a:gd name="connsiteX226" fmla="*/ 646713 w 770887"/>
                  <a:gd name="connsiteY226" fmla="*/ 508018 h 599162"/>
                  <a:gd name="connsiteX227" fmla="*/ 643721 w 770887"/>
                  <a:gd name="connsiteY227" fmla="*/ 506524 h 599162"/>
                  <a:gd name="connsiteX228" fmla="*/ 639233 w 770887"/>
                  <a:gd name="connsiteY228" fmla="*/ 496064 h 599162"/>
                  <a:gd name="connsiteX229" fmla="*/ 633249 w 770887"/>
                  <a:gd name="connsiteY229" fmla="*/ 491582 h 599162"/>
                  <a:gd name="connsiteX230" fmla="*/ 618288 w 770887"/>
                  <a:gd name="connsiteY230" fmla="*/ 475146 h 599162"/>
                  <a:gd name="connsiteX231" fmla="*/ 618288 w 770887"/>
                  <a:gd name="connsiteY231" fmla="*/ 464687 h 599162"/>
                  <a:gd name="connsiteX232" fmla="*/ 615296 w 770887"/>
                  <a:gd name="connsiteY232" fmla="*/ 470664 h 599162"/>
                  <a:gd name="connsiteX233" fmla="*/ 607815 w 770887"/>
                  <a:gd name="connsiteY233" fmla="*/ 467675 h 599162"/>
                  <a:gd name="connsiteX234" fmla="*/ 591358 w 770887"/>
                  <a:gd name="connsiteY234" fmla="*/ 452734 h 599162"/>
                  <a:gd name="connsiteX235" fmla="*/ 580886 w 770887"/>
                  <a:gd name="connsiteY235" fmla="*/ 440780 h 599162"/>
                  <a:gd name="connsiteX236" fmla="*/ 574902 w 770887"/>
                  <a:gd name="connsiteY236" fmla="*/ 442274 h 599162"/>
                  <a:gd name="connsiteX237" fmla="*/ 561437 w 770887"/>
                  <a:gd name="connsiteY237" fmla="*/ 439286 h 599162"/>
                  <a:gd name="connsiteX238" fmla="*/ 552461 w 770887"/>
                  <a:gd name="connsiteY238" fmla="*/ 430321 h 599162"/>
                  <a:gd name="connsiteX239" fmla="*/ 552461 w 770887"/>
                  <a:gd name="connsiteY239" fmla="*/ 419862 h 599162"/>
                  <a:gd name="connsiteX240" fmla="*/ 547972 w 770887"/>
                  <a:gd name="connsiteY240" fmla="*/ 422850 h 599162"/>
                  <a:gd name="connsiteX241" fmla="*/ 530020 w 770887"/>
                  <a:gd name="connsiteY241" fmla="*/ 422850 h 599162"/>
                  <a:gd name="connsiteX242" fmla="*/ 521043 w 770887"/>
                  <a:gd name="connsiteY242" fmla="*/ 421356 h 599162"/>
                  <a:gd name="connsiteX243" fmla="*/ 510571 w 770887"/>
                  <a:gd name="connsiteY243" fmla="*/ 418368 h 599162"/>
                  <a:gd name="connsiteX244" fmla="*/ 491122 w 770887"/>
                  <a:gd name="connsiteY244" fmla="*/ 416873 h 599162"/>
                  <a:gd name="connsiteX245" fmla="*/ 471673 w 770887"/>
                  <a:gd name="connsiteY245" fmla="*/ 421356 h 599162"/>
                  <a:gd name="connsiteX246" fmla="*/ 458208 w 770887"/>
                  <a:gd name="connsiteY246" fmla="*/ 424344 h 599162"/>
                  <a:gd name="connsiteX247" fmla="*/ 461200 w 770887"/>
                  <a:gd name="connsiteY247" fmla="*/ 412391 h 599162"/>
                  <a:gd name="connsiteX248" fmla="*/ 456712 w 770887"/>
                  <a:gd name="connsiteY248" fmla="*/ 415379 h 599162"/>
                  <a:gd name="connsiteX249" fmla="*/ 449232 w 770887"/>
                  <a:gd name="connsiteY249" fmla="*/ 410897 h 599162"/>
                  <a:gd name="connsiteX250" fmla="*/ 443247 w 770887"/>
                  <a:gd name="connsiteY250" fmla="*/ 407908 h 599162"/>
                  <a:gd name="connsiteX251" fmla="*/ 437263 w 770887"/>
                  <a:gd name="connsiteY251" fmla="*/ 407908 h 599162"/>
                  <a:gd name="connsiteX252" fmla="*/ 432775 w 770887"/>
                  <a:gd name="connsiteY252" fmla="*/ 407908 h 599162"/>
                  <a:gd name="connsiteX253" fmla="*/ 425294 w 770887"/>
                  <a:gd name="connsiteY253" fmla="*/ 412391 h 599162"/>
                  <a:gd name="connsiteX254" fmla="*/ 419310 w 770887"/>
                  <a:gd name="connsiteY254" fmla="*/ 415379 h 599162"/>
                  <a:gd name="connsiteX255" fmla="*/ 413326 w 770887"/>
                  <a:gd name="connsiteY255" fmla="*/ 422850 h 599162"/>
                  <a:gd name="connsiteX256" fmla="*/ 410334 w 770887"/>
                  <a:gd name="connsiteY256" fmla="*/ 425838 h 599162"/>
                  <a:gd name="connsiteX257" fmla="*/ 402853 w 770887"/>
                  <a:gd name="connsiteY257" fmla="*/ 424344 h 599162"/>
                  <a:gd name="connsiteX258" fmla="*/ 410334 w 770887"/>
                  <a:gd name="connsiteY258" fmla="*/ 418368 h 599162"/>
                  <a:gd name="connsiteX259" fmla="*/ 419310 w 770887"/>
                  <a:gd name="connsiteY259" fmla="*/ 409403 h 599162"/>
                  <a:gd name="connsiteX260" fmla="*/ 425294 w 770887"/>
                  <a:gd name="connsiteY260" fmla="*/ 403426 h 599162"/>
                  <a:gd name="connsiteX261" fmla="*/ 429783 w 770887"/>
                  <a:gd name="connsiteY261" fmla="*/ 397449 h 599162"/>
                  <a:gd name="connsiteX262" fmla="*/ 426791 w 770887"/>
                  <a:gd name="connsiteY262" fmla="*/ 397449 h 599162"/>
                  <a:gd name="connsiteX263" fmla="*/ 420806 w 770887"/>
                  <a:gd name="connsiteY263" fmla="*/ 394461 h 599162"/>
                  <a:gd name="connsiteX264" fmla="*/ 420806 w 770887"/>
                  <a:gd name="connsiteY264" fmla="*/ 384002 h 599162"/>
                  <a:gd name="connsiteX265" fmla="*/ 414822 w 770887"/>
                  <a:gd name="connsiteY265" fmla="*/ 388484 h 599162"/>
                  <a:gd name="connsiteX266" fmla="*/ 413326 w 770887"/>
                  <a:gd name="connsiteY266" fmla="*/ 389978 h 599162"/>
                  <a:gd name="connsiteX267" fmla="*/ 402853 w 770887"/>
                  <a:gd name="connsiteY267" fmla="*/ 389978 h 599162"/>
                  <a:gd name="connsiteX268" fmla="*/ 393877 w 770887"/>
                  <a:gd name="connsiteY268" fmla="*/ 388484 h 599162"/>
                  <a:gd name="connsiteX269" fmla="*/ 389389 w 770887"/>
                  <a:gd name="connsiteY269" fmla="*/ 392967 h 599162"/>
                  <a:gd name="connsiteX270" fmla="*/ 386397 w 770887"/>
                  <a:gd name="connsiteY270" fmla="*/ 401932 h 599162"/>
                  <a:gd name="connsiteX271" fmla="*/ 392381 w 770887"/>
                  <a:gd name="connsiteY271" fmla="*/ 409403 h 599162"/>
                  <a:gd name="connsiteX272" fmla="*/ 389389 w 770887"/>
                  <a:gd name="connsiteY272" fmla="*/ 421356 h 599162"/>
                  <a:gd name="connsiteX273" fmla="*/ 381908 w 770887"/>
                  <a:gd name="connsiteY273" fmla="*/ 428827 h 599162"/>
                  <a:gd name="connsiteX274" fmla="*/ 374428 w 770887"/>
                  <a:gd name="connsiteY274" fmla="*/ 428827 h 599162"/>
                  <a:gd name="connsiteX275" fmla="*/ 365452 w 770887"/>
                  <a:gd name="connsiteY275" fmla="*/ 428827 h 599162"/>
                  <a:gd name="connsiteX276" fmla="*/ 362459 w 770887"/>
                  <a:gd name="connsiteY276" fmla="*/ 439286 h 599162"/>
                  <a:gd name="connsiteX277" fmla="*/ 350491 w 770887"/>
                  <a:gd name="connsiteY277" fmla="*/ 443769 h 599162"/>
                  <a:gd name="connsiteX278" fmla="*/ 348995 w 770887"/>
                  <a:gd name="connsiteY278" fmla="*/ 446757 h 599162"/>
                  <a:gd name="connsiteX279" fmla="*/ 338522 w 770887"/>
                  <a:gd name="connsiteY279" fmla="*/ 454228 h 599162"/>
                  <a:gd name="connsiteX280" fmla="*/ 328050 w 770887"/>
                  <a:gd name="connsiteY280" fmla="*/ 457216 h 599162"/>
                  <a:gd name="connsiteX281" fmla="*/ 322065 w 770887"/>
                  <a:gd name="connsiteY281" fmla="*/ 458710 h 599162"/>
                  <a:gd name="connsiteX282" fmla="*/ 319073 w 770887"/>
                  <a:gd name="connsiteY282" fmla="*/ 454228 h 599162"/>
                  <a:gd name="connsiteX283" fmla="*/ 317577 w 770887"/>
                  <a:gd name="connsiteY283" fmla="*/ 451239 h 599162"/>
                  <a:gd name="connsiteX284" fmla="*/ 325058 w 770887"/>
                  <a:gd name="connsiteY284" fmla="*/ 448251 h 599162"/>
                  <a:gd name="connsiteX285" fmla="*/ 331042 w 770887"/>
                  <a:gd name="connsiteY285" fmla="*/ 440780 h 599162"/>
                  <a:gd name="connsiteX286" fmla="*/ 323561 w 770887"/>
                  <a:gd name="connsiteY286" fmla="*/ 440780 h 599162"/>
                  <a:gd name="connsiteX287" fmla="*/ 320569 w 770887"/>
                  <a:gd name="connsiteY287" fmla="*/ 436298 h 599162"/>
                  <a:gd name="connsiteX288" fmla="*/ 328050 w 770887"/>
                  <a:gd name="connsiteY288" fmla="*/ 425838 h 599162"/>
                  <a:gd name="connsiteX289" fmla="*/ 331042 w 770887"/>
                  <a:gd name="connsiteY289" fmla="*/ 415379 h 599162"/>
                  <a:gd name="connsiteX290" fmla="*/ 335530 w 770887"/>
                  <a:gd name="connsiteY290" fmla="*/ 400438 h 599162"/>
                  <a:gd name="connsiteX291" fmla="*/ 343010 w 770887"/>
                  <a:gd name="connsiteY291" fmla="*/ 391473 h 599162"/>
                  <a:gd name="connsiteX292" fmla="*/ 369940 w 770887"/>
                  <a:gd name="connsiteY292" fmla="*/ 394461 h 599162"/>
                  <a:gd name="connsiteX293" fmla="*/ 365452 w 770887"/>
                  <a:gd name="connsiteY293" fmla="*/ 388484 h 599162"/>
                  <a:gd name="connsiteX294" fmla="*/ 357971 w 770887"/>
                  <a:gd name="connsiteY294" fmla="*/ 386990 h 599162"/>
                  <a:gd name="connsiteX295" fmla="*/ 344507 w 770887"/>
                  <a:gd name="connsiteY295" fmla="*/ 381013 h 599162"/>
                  <a:gd name="connsiteX296" fmla="*/ 334034 w 770887"/>
                  <a:gd name="connsiteY296" fmla="*/ 385496 h 599162"/>
                  <a:gd name="connsiteX297" fmla="*/ 325058 w 770887"/>
                  <a:gd name="connsiteY297" fmla="*/ 392967 h 599162"/>
                  <a:gd name="connsiteX298" fmla="*/ 316081 w 770887"/>
                  <a:gd name="connsiteY298" fmla="*/ 400438 h 599162"/>
                  <a:gd name="connsiteX299" fmla="*/ 311593 w 770887"/>
                  <a:gd name="connsiteY299" fmla="*/ 409403 h 599162"/>
                  <a:gd name="connsiteX300" fmla="*/ 310097 w 770887"/>
                  <a:gd name="connsiteY300" fmla="*/ 416873 h 599162"/>
                  <a:gd name="connsiteX301" fmla="*/ 304113 w 770887"/>
                  <a:gd name="connsiteY301" fmla="*/ 416873 h 599162"/>
                  <a:gd name="connsiteX302" fmla="*/ 304113 w 770887"/>
                  <a:gd name="connsiteY302" fmla="*/ 419862 h 599162"/>
                  <a:gd name="connsiteX303" fmla="*/ 307105 w 770887"/>
                  <a:gd name="connsiteY303" fmla="*/ 425838 h 599162"/>
                  <a:gd name="connsiteX304" fmla="*/ 305609 w 770887"/>
                  <a:gd name="connsiteY304" fmla="*/ 430321 h 599162"/>
                  <a:gd name="connsiteX305" fmla="*/ 301120 w 770887"/>
                  <a:gd name="connsiteY305" fmla="*/ 434803 h 599162"/>
                  <a:gd name="connsiteX306" fmla="*/ 290648 w 770887"/>
                  <a:gd name="connsiteY306" fmla="*/ 440780 h 599162"/>
                  <a:gd name="connsiteX307" fmla="*/ 284664 w 770887"/>
                  <a:gd name="connsiteY307" fmla="*/ 445263 h 599162"/>
                  <a:gd name="connsiteX308" fmla="*/ 277183 w 770887"/>
                  <a:gd name="connsiteY308" fmla="*/ 452734 h 599162"/>
                  <a:gd name="connsiteX309" fmla="*/ 275687 w 770887"/>
                  <a:gd name="connsiteY309" fmla="*/ 460204 h 599162"/>
                  <a:gd name="connsiteX310" fmla="*/ 286160 w 770887"/>
                  <a:gd name="connsiteY310" fmla="*/ 463193 h 599162"/>
                  <a:gd name="connsiteX311" fmla="*/ 287656 w 770887"/>
                  <a:gd name="connsiteY311" fmla="*/ 473652 h 599162"/>
                  <a:gd name="connsiteX312" fmla="*/ 283168 w 770887"/>
                  <a:gd name="connsiteY312" fmla="*/ 479629 h 599162"/>
                  <a:gd name="connsiteX313" fmla="*/ 275687 w 770887"/>
                  <a:gd name="connsiteY313" fmla="*/ 484111 h 599162"/>
                  <a:gd name="connsiteX314" fmla="*/ 266711 w 770887"/>
                  <a:gd name="connsiteY314" fmla="*/ 496064 h 599162"/>
                  <a:gd name="connsiteX315" fmla="*/ 253246 w 770887"/>
                  <a:gd name="connsiteY315" fmla="*/ 505029 h 599162"/>
                  <a:gd name="connsiteX316" fmla="*/ 226317 w 770887"/>
                  <a:gd name="connsiteY316" fmla="*/ 518477 h 599162"/>
                  <a:gd name="connsiteX317" fmla="*/ 224821 w 770887"/>
                  <a:gd name="connsiteY317" fmla="*/ 530430 h 599162"/>
                  <a:gd name="connsiteX318" fmla="*/ 214348 w 770887"/>
                  <a:gd name="connsiteY318" fmla="*/ 534913 h 599162"/>
                  <a:gd name="connsiteX319" fmla="*/ 203876 w 770887"/>
                  <a:gd name="connsiteY319" fmla="*/ 540890 h 599162"/>
                  <a:gd name="connsiteX320" fmla="*/ 190411 w 770887"/>
                  <a:gd name="connsiteY320" fmla="*/ 545372 h 599162"/>
                  <a:gd name="connsiteX321" fmla="*/ 185923 w 770887"/>
                  <a:gd name="connsiteY321" fmla="*/ 548360 h 599162"/>
                  <a:gd name="connsiteX322" fmla="*/ 179939 w 770887"/>
                  <a:gd name="connsiteY322" fmla="*/ 552843 h 599162"/>
                  <a:gd name="connsiteX323" fmla="*/ 175450 w 770887"/>
                  <a:gd name="connsiteY323" fmla="*/ 557325 h 599162"/>
                  <a:gd name="connsiteX324" fmla="*/ 172458 w 770887"/>
                  <a:gd name="connsiteY324" fmla="*/ 566290 h 599162"/>
                  <a:gd name="connsiteX325" fmla="*/ 164978 w 770887"/>
                  <a:gd name="connsiteY325" fmla="*/ 567785 h 599162"/>
                  <a:gd name="connsiteX326" fmla="*/ 154505 w 770887"/>
                  <a:gd name="connsiteY326" fmla="*/ 570773 h 599162"/>
                  <a:gd name="connsiteX327" fmla="*/ 147025 w 770887"/>
                  <a:gd name="connsiteY327" fmla="*/ 570773 h 599162"/>
                  <a:gd name="connsiteX328" fmla="*/ 139545 w 770887"/>
                  <a:gd name="connsiteY328" fmla="*/ 573761 h 599162"/>
                  <a:gd name="connsiteX329" fmla="*/ 129072 w 770887"/>
                  <a:gd name="connsiteY329" fmla="*/ 579738 h 599162"/>
                  <a:gd name="connsiteX330" fmla="*/ 132064 w 770887"/>
                  <a:gd name="connsiteY330" fmla="*/ 587209 h 599162"/>
                  <a:gd name="connsiteX331" fmla="*/ 129072 w 770887"/>
                  <a:gd name="connsiteY331" fmla="*/ 588703 h 599162"/>
                  <a:gd name="connsiteX332" fmla="*/ 121592 w 770887"/>
                  <a:gd name="connsiteY332" fmla="*/ 584220 h 599162"/>
                  <a:gd name="connsiteX333" fmla="*/ 114111 w 770887"/>
                  <a:gd name="connsiteY333" fmla="*/ 581232 h 599162"/>
                  <a:gd name="connsiteX334" fmla="*/ 108127 w 770887"/>
                  <a:gd name="connsiteY334" fmla="*/ 572267 h 599162"/>
                  <a:gd name="connsiteX335" fmla="*/ 106631 w 770887"/>
                  <a:gd name="connsiteY335" fmla="*/ 575255 h 599162"/>
                  <a:gd name="connsiteX336" fmla="*/ 106631 w 770887"/>
                  <a:gd name="connsiteY336" fmla="*/ 587209 h 599162"/>
                  <a:gd name="connsiteX337" fmla="*/ 97655 w 770887"/>
                  <a:gd name="connsiteY337" fmla="*/ 587209 h 599162"/>
                  <a:gd name="connsiteX338" fmla="*/ 97655 w 770887"/>
                  <a:gd name="connsiteY338" fmla="*/ 591691 h 599162"/>
                  <a:gd name="connsiteX339" fmla="*/ 88678 w 770887"/>
                  <a:gd name="connsiteY339" fmla="*/ 591691 h 599162"/>
                  <a:gd name="connsiteX340" fmla="*/ 88678 w 770887"/>
                  <a:gd name="connsiteY340" fmla="*/ 590197 h 599162"/>
                  <a:gd name="connsiteX341" fmla="*/ 84190 w 770887"/>
                  <a:gd name="connsiteY341" fmla="*/ 588703 h 599162"/>
                  <a:gd name="connsiteX342" fmla="*/ 78206 w 770887"/>
                  <a:gd name="connsiteY342" fmla="*/ 588703 h 599162"/>
                  <a:gd name="connsiteX343" fmla="*/ 70725 w 770887"/>
                  <a:gd name="connsiteY343" fmla="*/ 590197 h 599162"/>
                  <a:gd name="connsiteX344" fmla="*/ 61749 w 770887"/>
                  <a:gd name="connsiteY344" fmla="*/ 599162 h 599162"/>
                  <a:gd name="connsiteX345" fmla="*/ 45292 w 770887"/>
                  <a:gd name="connsiteY345" fmla="*/ 599162 h 599162"/>
                  <a:gd name="connsiteX346" fmla="*/ 30331 w 770887"/>
                  <a:gd name="connsiteY346" fmla="*/ 599162 h 599162"/>
                  <a:gd name="connsiteX347" fmla="*/ 30331 w 770887"/>
                  <a:gd name="connsiteY347" fmla="*/ 593185 h 599162"/>
                  <a:gd name="connsiteX348" fmla="*/ 40804 w 770887"/>
                  <a:gd name="connsiteY348" fmla="*/ 581232 h 599162"/>
                  <a:gd name="connsiteX349" fmla="*/ 58757 w 770887"/>
                  <a:gd name="connsiteY349" fmla="*/ 581232 h 599162"/>
                  <a:gd name="connsiteX350" fmla="*/ 66237 w 770887"/>
                  <a:gd name="connsiteY350" fmla="*/ 581232 h 599162"/>
                  <a:gd name="connsiteX351" fmla="*/ 73717 w 770887"/>
                  <a:gd name="connsiteY351" fmla="*/ 576750 h 599162"/>
                  <a:gd name="connsiteX352" fmla="*/ 84190 w 770887"/>
                  <a:gd name="connsiteY352" fmla="*/ 573761 h 599162"/>
                  <a:gd name="connsiteX353" fmla="*/ 88678 w 770887"/>
                  <a:gd name="connsiteY353" fmla="*/ 570773 h 599162"/>
                  <a:gd name="connsiteX354" fmla="*/ 93166 w 770887"/>
                  <a:gd name="connsiteY354" fmla="*/ 563302 h 599162"/>
                  <a:gd name="connsiteX355" fmla="*/ 102143 w 770887"/>
                  <a:gd name="connsiteY355" fmla="*/ 558820 h 599162"/>
                  <a:gd name="connsiteX356" fmla="*/ 115607 w 770887"/>
                  <a:gd name="connsiteY356" fmla="*/ 557325 h 599162"/>
                  <a:gd name="connsiteX357" fmla="*/ 123088 w 770887"/>
                  <a:gd name="connsiteY357" fmla="*/ 557325 h 599162"/>
                  <a:gd name="connsiteX358" fmla="*/ 129072 w 770887"/>
                  <a:gd name="connsiteY358" fmla="*/ 563302 h 599162"/>
                  <a:gd name="connsiteX359" fmla="*/ 135056 w 770887"/>
                  <a:gd name="connsiteY359" fmla="*/ 558820 h 599162"/>
                  <a:gd name="connsiteX360" fmla="*/ 141041 w 770887"/>
                  <a:gd name="connsiteY360" fmla="*/ 549855 h 599162"/>
                  <a:gd name="connsiteX361" fmla="*/ 148521 w 770887"/>
                  <a:gd name="connsiteY361" fmla="*/ 542384 h 599162"/>
                  <a:gd name="connsiteX362" fmla="*/ 156001 w 770887"/>
                  <a:gd name="connsiteY362" fmla="*/ 537901 h 599162"/>
                  <a:gd name="connsiteX363" fmla="*/ 170962 w 770887"/>
                  <a:gd name="connsiteY363" fmla="*/ 534913 h 599162"/>
                  <a:gd name="connsiteX364" fmla="*/ 176946 w 770887"/>
                  <a:gd name="connsiteY364" fmla="*/ 528936 h 599162"/>
                  <a:gd name="connsiteX365" fmla="*/ 184427 w 770887"/>
                  <a:gd name="connsiteY365" fmla="*/ 521465 h 599162"/>
                  <a:gd name="connsiteX366" fmla="*/ 193403 w 770887"/>
                  <a:gd name="connsiteY366" fmla="*/ 513994 h 599162"/>
                  <a:gd name="connsiteX367" fmla="*/ 200884 w 770887"/>
                  <a:gd name="connsiteY367" fmla="*/ 509512 h 599162"/>
                  <a:gd name="connsiteX368" fmla="*/ 203876 w 770887"/>
                  <a:gd name="connsiteY368" fmla="*/ 500547 h 599162"/>
                  <a:gd name="connsiteX369" fmla="*/ 205372 w 770887"/>
                  <a:gd name="connsiteY369" fmla="*/ 487099 h 599162"/>
                  <a:gd name="connsiteX370" fmla="*/ 208364 w 770887"/>
                  <a:gd name="connsiteY370" fmla="*/ 478134 h 599162"/>
                  <a:gd name="connsiteX371" fmla="*/ 209860 w 770887"/>
                  <a:gd name="connsiteY371" fmla="*/ 475146 h 599162"/>
                  <a:gd name="connsiteX372" fmla="*/ 217340 w 770887"/>
                  <a:gd name="connsiteY372" fmla="*/ 464687 h 599162"/>
                  <a:gd name="connsiteX373" fmla="*/ 212852 w 770887"/>
                  <a:gd name="connsiteY373" fmla="*/ 464687 h 599162"/>
                  <a:gd name="connsiteX374" fmla="*/ 205372 w 770887"/>
                  <a:gd name="connsiteY374" fmla="*/ 466181 h 599162"/>
                  <a:gd name="connsiteX375" fmla="*/ 200884 w 770887"/>
                  <a:gd name="connsiteY375" fmla="*/ 466181 h 599162"/>
                  <a:gd name="connsiteX376" fmla="*/ 193403 w 770887"/>
                  <a:gd name="connsiteY376" fmla="*/ 464687 h 599162"/>
                  <a:gd name="connsiteX377" fmla="*/ 190411 w 770887"/>
                  <a:gd name="connsiteY377" fmla="*/ 461699 h 599162"/>
                  <a:gd name="connsiteX378" fmla="*/ 197891 w 770887"/>
                  <a:gd name="connsiteY378" fmla="*/ 454228 h 599162"/>
                  <a:gd name="connsiteX379" fmla="*/ 190411 w 770887"/>
                  <a:gd name="connsiteY379" fmla="*/ 455722 h 599162"/>
                  <a:gd name="connsiteX380" fmla="*/ 185923 w 770887"/>
                  <a:gd name="connsiteY380" fmla="*/ 460204 h 599162"/>
                  <a:gd name="connsiteX381" fmla="*/ 182931 w 770887"/>
                  <a:gd name="connsiteY381" fmla="*/ 470664 h 599162"/>
                  <a:gd name="connsiteX382" fmla="*/ 178442 w 770887"/>
                  <a:gd name="connsiteY382" fmla="*/ 475146 h 599162"/>
                  <a:gd name="connsiteX383" fmla="*/ 176946 w 770887"/>
                  <a:gd name="connsiteY383" fmla="*/ 470664 h 599162"/>
                  <a:gd name="connsiteX384" fmla="*/ 172458 w 770887"/>
                  <a:gd name="connsiteY384" fmla="*/ 464687 h 599162"/>
                  <a:gd name="connsiteX385" fmla="*/ 164978 w 770887"/>
                  <a:gd name="connsiteY385" fmla="*/ 457216 h 599162"/>
                  <a:gd name="connsiteX386" fmla="*/ 153009 w 770887"/>
                  <a:gd name="connsiteY386" fmla="*/ 449745 h 599162"/>
                  <a:gd name="connsiteX387" fmla="*/ 150017 w 770887"/>
                  <a:gd name="connsiteY387" fmla="*/ 449745 h 599162"/>
                  <a:gd name="connsiteX388" fmla="*/ 139545 w 770887"/>
                  <a:gd name="connsiteY388" fmla="*/ 457216 h 599162"/>
                  <a:gd name="connsiteX389" fmla="*/ 133560 w 770887"/>
                  <a:gd name="connsiteY389" fmla="*/ 457216 h 599162"/>
                  <a:gd name="connsiteX390" fmla="*/ 124584 w 770887"/>
                  <a:gd name="connsiteY390" fmla="*/ 457216 h 599162"/>
                  <a:gd name="connsiteX391" fmla="*/ 126080 w 770887"/>
                  <a:gd name="connsiteY391" fmla="*/ 437792 h 599162"/>
                  <a:gd name="connsiteX392" fmla="*/ 127576 w 770887"/>
                  <a:gd name="connsiteY392" fmla="*/ 431815 h 599162"/>
                  <a:gd name="connsiteX393" fmla="*/ 132064 w 770887"/>
                  <a:gd name="connsiteY393" fmla="*/ 425838 h 599162"/>
                  <a:gd name="connsiteX394" fmla="*/ 132064 w 770887"/>
                  <a:gd name="connsiteY394" fmla="*/ 418368 h 599162"/>
                  <a:gd name="connsiteX395" fmla="*/ 130568 w 770887"/>
                  <a:gd name="connsiteY395" fmla="*/ 406414 h 599162"/>
                  <a:gd name="connsiteX396" fmla="*/ 127576 w 770887"/>
                  <a:gd name="connsiteY396" fmla="*/ 394461 h 599162"/>
                  <a:gd name="connsiteX397" fmla="*/ 124584 w 770887"/>
                  <a:gd name="connsiteY397" fmla="*/ 397449 h 599162"/>
                  <a:gd name="connsiteX398" fmla="*/ 118600 w 770887"/>
                  <a:gd name="connsiteY398" fmla="*/ 403426 h 599162"/>
                  <a:gd name="connsiteX399" fmla="*/ 114111 w 770887"/>
                  <a:gd name="connsiteY399" fmla="*/ 406414 h 599162"/>
                  <a:gd name="connsiteX400" fmla="*/ 109623 w 770887"/>
                  <a:gd name="connsiteY400" fmla="*/ 406414 h 599162"/>
                  <a:gd name="connsiteX401" fmla="*/ 105135 w 770887"/>
                  <a:gd name="connsiteY401" fmla="*/ 401932 h 599162"/>
                  <a:gd name="connsiteX402" fmla="*/ 102143 w 770887"/>
                  <a:gd name="connsiteY402" fmla="*/ 401932 h 599162"/>
                  <a:gd name="connsiteX403" fmla="*/ 96158 w 770887"/>
                  <a:gd name="connsiteY403" fmla="*/ 398943 h 599162"/>
                  <a:gd name="connsiteX404" fmla="*/ 91670 w 770887"/>
                  <a:gd name="connsiteY404" fmla="*/ 394461 h 599162"/>
                  <a:gd name="connsiteX405" fmla="*/ 87182 w 770887"/>
                  <a:gd name="connsiteY405" fmla="*/ 391473 h 599162"/>
                  <a:gd name="connsiteX406" fmla="*/ 82694 w 770887"/>
                  <a:gd name="connsiteY406" fmla="*/ 386990 h 599162"/>
                  <a:gd name="connsiteX407" fmla="*/ 81198 w 770887"/>
                  <a:gd name="connsiteY407" fmla="*/ 382508 h 599162"/>
                  <a:gd name="connsiteX408" fmla="*/ 79702 w 770887"/>
                  <a:gd name="connsiteY408" fmla="*/ 372048 h 599162"/>
                  <a:gd name="connsiteX409" fmla="*/ 85686 w 770887"/>
                  <a:gd name="connsiteY409" fmla="*/ 367566 h 599162"/>
                  <a:gd name="connsiteX410" fmla="*/ 91670 w 770887"/>
                  <a:gd name="connsiteY410" fmla="*/ 367566 h 599162"/>
                  <a:gd name="connsiteX411" fmla="*/ 99151 w 770887"/>
                  <a:gd name="connsiteY411" fmla="*/ 367566 h 599162"/>
                  <a:gd name="connsiteX412" fmla="*/ 106631 w 770887"/>
                  <a:gd name="connsiteY412" fmla="*/ 372048 h 599162"/>
                  <a:gd name="connsiteX413" fmla="*/ 109623 w 770887"/>
                  <a:gd name="connsiteY413" fmla="*/ 364578 h 599162"/>
                  <a:gd name="connsiteX414" fmla="*/ 105135 w 770887"/>
                  <a:gd name="connsiteY414" fmla="*/ 360095 h 599162"/>
                  <a:gd name="connsiteX415" fmla="*/ 103639 w 770887"/>
                  <a:gd name="connsiteY415" fmla="*/ 360095 h 599162"/>
                  <a:gd name="connsiteX416" fmla="*/ 96158 w 770887"/>
                  <a:gd name="connsiteY416" fmla="*/ 360095 h 599162"/>
                  <a:gd name="connsiteX417" fmla="*/ 91670 w 770887"/>
                  <a:gd name="connsiteY417" fmla="*/ 360095 h 599162"/>
                  <a:gd name="connsiteX418" fmla="*/ 82694 w 770887"/>
                  <a:gd name="connsiteY418" fmla="*/ 354118 h 599162"/>
                  <a:gd name="connsiteX419" fmla="*/ 79702 w 770887"/>
                  <a:gd name="connsiteY419" fmla="*/ 348142 h 599162"/>
                  <a:gd name="connsiteX420" fmla="*/ 76710 w 770887"/>
                  <a:gd name="connsiteY420" fmla="*/ 340671 h 599162"/>
                  <a:gd name="connsiteX421" fmla="*/ 73717 w 770887"/>
                  <a:gd name="connsiteY421" fmla="*/ 333200 h 599162"/>
                  <a:gd name="connsiteX422" fmla="*/ 73717 w 770887"/>
                  <a:gd name="connsiteY422" fmla="*/ 330212 h 599162"/>
                  <a:gd name="connsiteX423" fmla="*/ 76710 w 770887"/>
                  <a:gd name="connsiteY423" fmla="*/ 327223 h 599162"/>
                  <a:gd name="connsiteX424" fmla="*/ 81198 w 770887"/>
                  <a:gd name="connsiteY424" fmla="*/ 319752 h 599162"/>
                  <a:gd name="connsiteX425" fmla="*/ 88678 w 770887"/>
                  <a:gd name="connsiteY425" fmla="*/ 310787 h 599162"/>
                  <a:gd name="connsiteX426" fmla="*/ 97655 w 770887"/>
                  <a:gd name="connsiteY426" fmla="*/ 304811 h 599162"/>
                  <a:gd name="connsiteX427" fmla="*/ 103639 w 770887"/>
                  <a:gd name="connsiteY427" fmla="*/ 297340 h 599162"/>
                  <a:gd name="connsiteX428" fmla="*/ 105135 w 770887"/>
                  <a:gd name="connsiteY428" fmla="*/ 289869 h 599162"/>
                  <a:gd name="connsiteX429" fmla="*/ 112615 w 770887"/>
                  <a:gd name="connsiteY429" fmla="*/ 282398 h 599162"/>
                  <a:gd name="connsiteX430" fmla="*/ 118600 w 770887"/>
                  <a:gd name="connsiteY430" fmla="*/ 280904 h 599162"/>
                  <a:gd name="connsiteX431" fmla="*/ 123088 w 770887"/>
                  <a:gd name="connsiteY431" fmla="*/ 283892 h 599162"/>
                  <a:gd name="connsiteX432" fmla="*/ 127576 w 770887"/>
                  <a:gd name="connsiteY432" fmla="*/ 289869 h 599162"/>
                  <a:gd name="connsiteX433" fmla="*/ 130568 w 770887"/>
                  <a:gd name="connsiteY433" fmla="*/ 289869 h 599162"/>
                  <a:gd name="connsiteX434" fmla="*/ 136552 w 770887"/>
                  <a:gd name="connsiteY434" fmla="*/ 289869 h 599162"/>
                  <a:gd name="connsiteX435" fmla="*/ 139545 w 770887"/>
                  <a:gd name="connsiteY435" fmla="*/ 289869 h 599162"/>
                  <a:gd name="connsiteX436" fmla="*/ 144033 w 770887"/>
                  <a:gd name="connsiteY436" fmla="*/ 283892 h 599162"/>
                  <a:gd name="connsiteX437" fmla="*/ 148521 w 770887"/>
                  <a:gd name="connsiteY437" fmla="*/ 283892 h 599162"/>
                  <a:gd name="connsiteX438" fmla="*/ 150017 w 770887"/>
                  <a:gd name="connsiteY438" fmla="*/ 280904 h 599162"/>
                  <a:gd name="connsiteX439" fmla="*/ 153009 w 770887"/>
                  <a:gd name="connsiteY439" fmla="*/ 276422 h 599162"/>
                  <a:gd name="connsiteX440" fmla="*/ 154505 w 770887"/>
                  <a:gd name="connsiteY440" fmla="*/ 280904 h 599162"/>
                  <a:gd name="connsiteX441" fmla="*/ 158994 w 770887"/>
                  <a:gd name="connsiteY441" fmla="*/ 280904 h 599162"/>
                  <a:gd name="connsiteX442" fmla="*/ 161986 w 770887"/>
                  <a:gd name="connsiteY442" fmla="*/ 280904 h 599162"/>
                  <a:gd name="connsiteX443" fmla="*/ 167970 w 770887"/>
                  <a:gd name="connsiteY443" fmla="*/ 280904 h 599162"/>
                  <a:gd name="connsiteX444" fmla="*/ 172458 w 770887"/>
                  <a:gd name="connsiteY444" fmla="*/ 276422 h 599162"/>
                  <a:gd name="connsiteX445" fmla="*/ 176946 w 770887"/>
                  <a:gd name="connsiteY445" fmla="*/ 276422 h 599162"/>
                  <a:gd name="connsiteX446" fmla="*/ 178442 w 770887"/>
                  <a:gd name="connsiteY446" fmla="*/ 265962 h 599162"/>
                  <a:gd name="connsiteX447" fmla="*/ 175450 w 770887"/>
                  <a:gd name="connsiteY447" fmla="*/ 258491 h 599162"/>
                  <a:gd name="connsiteX448" fmla="*/ 172458 w 770887"/>
                  <a:gd name="connsiteY448" fmla="*/ 246538 h 599162"/>
                  <a:gd name="connsiteX449" fmla="*/ 178442 w 770887"/>
                  <a:gd name="connsiteY449" fmla="*/ 246538 h 599162"/>
                  <a:gd name="connsiteX450" fmla="*/ 184427 w 770887"/>
                  <a:gd name="connsiteY450" fmla="*/ 240561 h 599162"/>
                  <a:gd name="connsiteX451" fmla="*/ 182931 w 770887"/>
                  <a:gd name="connsiteY451" fmla="*/ 231596 h 599162"/>
                  <a:gd name="connsiteX452" fmla="*/ 173954 w 770887"/>
                  <a:gd name="connsiteY452" fmla="*/ 230102 h 599162"/>
                  <a:gd name="connsiteX453" fmla="*/ 169466 w 770887"/>
                  <a:gd name="connsiteY453" fmla="*/ 230102 h 599162"/>
                  <a:gd name="connsiteX454" fmla="*/ 164978 w 770887"/>
                  <a:gd name="connsiteY454" fmla="*/ 231596 h 599162"/>
                  <a:gd name="connsiteX455" fmla="*/ 160490 w 770887"/>
                  <a:gd name="connsiteY455" fmla="*/ 234585 h 599162"/>
                  <a:gd name="connsiteX456" fmla="*/ 157497 w 770887"/>
                  <a:gd name="connsiteY456" fmla="*/ 240561 h 599162"/>
                  <a:gd name="connsiteX457" fmla="*/ 153009 w 770887"/>
                  <a:gd name="connsiteY457" fmla="*/ 240561 h 599162"/>
                  <a:gd name="connsiteX458" fmla="*/ 148521 w 770887"/>
                  <a:gd name="connsiteY458" fmla="*/ 231596 h 599162"/>
                  <a:gd name="connsiteX459" fmla="*/ 136552 w 770887"/>
                  <a:gd name="connsiteY459" fmla="*/ 231596 h 599162"/>
                  <a:gd name="connsiteX460" fmla="*/ 123088 w 770887"/>
                  <a:gd name="connsiteY460" fmla="*/ 231596 h 599162"/>
                  <a:gd name="connsiteX461" fmla="*/ 112615 w 770887"/>
                  <a:gd name="connsiteY461" fmla="*/ 228608 h 599162"/>
                  <a:gd name="connsiteX462" fmla="*/ 102143 w 770887"/>
                  <a:gd name="connsiteY462" fmla="*/ 224125 h 599162"/>
                  <a:gd name="connsiteX463" fmla="*/ 96158 w 770887"/>
                  <a:gd name="connsiteY463" fmla="*/ 216654 h 599162"/>
                  <a:gd name="connsiteX464" fmla="*/ 94662 w 770887"/>
                  <a:gd name="connsiteY464" fmla="*/ 201713 h 599162"/>
                  <a:gd name="connsiteX465" fmla="*/ 102143 w 770887"/>
                  <a:gd name="connsiteY465" fmla="*/ 198724 h 599162"/>
                  <a:gd name="connsiteX466" fmla="*/ 106631 w 770887"/>
                  <a:gd name="connsiteY466" fmla="*/ 195736 h 599162"/>
                  <a:gd name="connsiteX467" fmla="*/ 96158 w 770887"/>
                  <a:gd name="connsiteY467" fmla="*/ 191254 h 599162"/>
                  <a:gd name="connsiteX468" fmla="*/ 90174 w 770887"/>
                  <a:gd name="connsiteY468" fmla="*/ 186771 h 599162"/>
                  <a:gd name="connsiteX469" fmla="*/ 82694 w 770887"/>
                  <a:gd name="connsiteY469" fmla="*/ 180794 h 599162"/>
                  <a:gd name="connsiteX470" fmla="*/ 81198 w 770887"/>
                  <a:gd name="connsiteY470" fmla="*/ 177806 h 599162"/>
                  <a:gd name="connsiteX471" fmla="*/ 87182 w 770887"/>
                  <a:gd name="connsiteY471" fmla="*/ 173324 h 599162"/>
                  <a:gd name="connsiteX472" fmla="*/ 91670 w 770887"/>
                  <a:gd name="connsiteY472" fmla="*/ 173324 h 599162"/>
                  <a:gd name="connsiteX473" fmla="*/ 100647 w 770887"/>
                  <a:gd name="connsiteY473" fmla="*/ 171829 h 599162"/>
                  <a:gd name="connsiteX474" fmla="*/ 112615 w 770887"/>
                  <a:gd name="connsiteY474" fmla="*/ 164359 h 599162"/>
                  <a:gd name="connsiteX475" fmla="*/ 114111 w 770887"/>
                  <a:gd name="connsiteY475" fmla="*/ 167347 h 599162"/>
                  <a:gd name="connsiteX476" fmla="*/ 121592 w 770887"/>
                  <a:gd name="connsiteY476" fmla="*/ 164359 h 599162"/>
                  <a:gd name="connsiteX477" fmla="*/ 121592 w 770887"/>
                  <a:gd name="connsiteY477" fmla="*/ 162864 h 599162"/>
                  <a:gd name="connsiteX478" fmla="*/ 126080 w 770887"/>
                  <a:gd name="connsiteY478" fmla="*/ 161370 h 599162"/>
                  <a:gd name="connsiteX479" fmla="*/ 135056 w 770887"/>
                  <a:gd name="connsiteY479" fmla="*/ 159876 h 599162"/>
                  <a:gd name="connsiteX480" fmla="*/ 145529 w 770887"/>
                  <a:gd name="connsiteY480" fmla="*/ 159876 h 599162"/>
                  <a:gd name="connsiteX481" fmla="*/ 150017 w 770887"/>
                  <a:gd name="connsiteY481" fmla="*/ 162864 h 599162"/>
                  <a:gd name="connsiteX482" fmla="*/ 147025 w 770887"/>
                  <a:gd name="connsiteY482" fmla="*/ 170335 h 599162"/>
                  <a:gd name="connsiteX483" fmla="*/ 147025 w 770887"/>
                  <a:gd name="connsiteY483" fmla="*/ 173324 h 599162"/>
                  <a:gd name="connsiteX484" fmla="*/ 151513 w 770887"/>
                  <a:gd name="connsiteY484" fmla="*/ 176312 h 599162"/>
                  <a:gd name="connsiteX485" fmla="*/ 156001 w 770887"/>
                  <a:gd name="connsiteY485" fmla="*/ 180794 h 599162"/>
                  <a:gd name="connsiteX486" fmla="*/ 164978 w 770887"/>
                  <a:gd name="connsiteY486" fmla="*/ 180794 h 599162"/>
                  <a:gd name="connsiteX487" fmla="*/ 176946 w 770887"/>
                  <a:gd name="connsiteY487" fmla="*/ 183783 h 599162"/>
                  <a:gd name="connsiteX488" fmla="*/ 185923 w 770887"/>
                  <a:gd name="connsiteY488" fmla="*/ 179300 h 599162"/>
                  <a:gd name="connsiteX489" fmla="*/ 191907 w 770887"/>
                  <a:gd name="connsiteY489" fmla="*/ 173324 h 599162"/>
                  <a:gd name="connsiteX490" fmla="*/ 199387 w 770887"/>
                  <a:gd name="connsiteY490" fmla="*/ 168841 h 599162"/>
                  <a:gd name="connsiteX491" fmla="*/ 191907 w 770887"/>
                  <a:gd name="connsiteY491" fmla="*/ 165853 h 599162"/>
                  <a:gd name="connsiteX492" fmla="*/ 185923 w 770887"/>
                  <a:gd name="connsiteY492" fmla="*/ 162864 h 599162"/>
                  <a:gd name="connsiteX493" fmla="*/ 181435 w 770887"/>
                  <a:gd name="connsiteY493" fmla="*/ 159876 h 599162"/>
                  <a:gd name="connsiteX494" fmla="*/ 181435 w 770887"/>
                  <a:gd name="connsiteY494" fmla="*/ 153899 h 599162"/>
                  <a:gd name="connsiteX495" fmla="*/ 179939 w 770887"/>
                  <a:gd name="connsiteY495" fmla="*/ 146428 h 599162"/>
                  <a:gd name="connsiteX496" fmla="*/ 157497 w 770887"/>
                  <a:gd name="connsiteY496" fmla="*/ 140452 h 599162"/>
                  <a:gd name="connsiteX497" fmla="*/ 157497 w 770887"/>
                  <a:gd name="connsiteY497" fmla="*/ 118039 h 599162"/>
                  <a:gd name="connsiteX498" fmla="*/ 147025 w 770887"/>
                  <a:gd name="connsiteY498" fmla="*/ 107580 h 599162"/>
                  <a:gd name="connsiteX499" fmla="*/ 126080 w 770887"/>
                  <a:gd name="connsiteY499" fmla="*/ 85168 h 599162"/>
                  <a:gd name="connsiteX500" fmla="*/ 129072 w 770887"/>
                  <a:gd name="connsiteY500" fmla="*/ 85168 h 599162"/>
                  <a:gd name="connsiteX501" fmla="*/ 129072 w 770887"/>
                  <a:gd name="connsiteY501" fmla="*/ 80685 h 599162"/>
                  <a:gd name="connsiteX502" fmla="*/ 136552 w 770887"/>
                  <a:gd name="connsiteY502" fmla="*/ 80685 h 599162"/>
                  <a:gd name="connsiteX503" fmla="*/ 136552 w 770887"/>
                  <a:gd name="connsiteY503" fmla="*/ 74708 h 599162"/>
                  <a:gd name="connsiteX504" fmla="*/ 138048 w 770887"/>
                  <a:gd name="connsiteY504" fmla="*/ 67238 h 599162"/>
                  <a:gd name="connsiteX505" fmla="*/ 142537 w 770887"/>
                  <a:gd name="connsiteY505" fmla="*/ 67238 h 599162"/>
                  <a:gd name="connsiteX506" fmla="*/ 147025 w 770887"/>
                  <a:gd name="connsiteY506" fmla="*/ 70226 h 599162"/>
                  <a:gd name="connsiteX507" fmla="*/ 154505 w 770887"/>
                  <a:gd name="connsiteY507" fmla="*/ 70226 h 599162"/>
                  <a:gd name="connsiteX508" fmla="*/ 157497 w 770887"/>
                  <a:gd name="connsiteY508" fmla="*/ 70226 h 599162"/>
                  <a:gd name="connsiteX509" fmla="*/ 164978 w 770887"/>
                  <a:gd name="connsiteY509" fmla="*/ 70226 h 599162"/>
                  <a:gd name="connsiteX510" fmla="*/ 178442 w 770887"/>
                  <a:gd name="connsiteY510" fmla="*/ 65743 h 599162"/>
                  <a:gd name="connsiteX511" fmla="*/ 182931 w 770887"/>
                  <a:gd name="connsiteY511" fmla="*/ 61261 h 599162"/>
                  <a:gd name="connsiteX512" fmla="*/ 187419 w 770887"/>
                  <a:gd name="connsiteY512" fmla="*/ 53790 h 599162"/>
                  <a:gd name="connsiteX513" fmla="*/ 187419 w 770887"/>
                  <a:gd name="connsiteY513" fmla="*/ 41837 h 599162"/>
                  <a:gd name="connsiteX514" fmla="*/ 191907 w 770887"/>
                  <a:gd name="connsiteY514" fmla="*/ 41837 h 599162"/>
                  <a:gd name="connsiteX515" fmla="*/ 196395 w 770887"/>
                  <a:gd name="connsiteY515" fmla="*/ 37354 h 599162"/>
                  <a:gd name="connsiteX516" fmla="*/ 205372 w 770887"/>
                  <a:gd name="connsiteY516" fmla="*/ 29883 h 599162"/>
                  <a:gd name="connsiteX517" fmla="*/ 221829 w 770887"/>
                  <a:gd name="connsiteY517" fmla="*/ 26895 h 599162"/>
                  <a:gd name="connsiteX518" fmla="*/ 227813 w 770887"/>
                  <a:gd name="connsiteY518" fmla="*/ 19424 h 599162"/>
                  <a:gd name="connsiteX519" fmla="*/ 233797 w 770887"/>
                  <a:gd name="connsiteY519" fmla="*/ 16436 h 599162"/>
                  <a:gd name="connsiteX520" fmla="*/ 238285 w 770887"/>
                  <a:gd name="connsiteY520" fmla="*/ 11953 h 599162"/>
                  <a:gd name="connsiteX521" fmla="*/ 262223 w 770887"/>
                  <a:gd name="connsiteY521" fmla="*/ 13447 h 599162"/>
                  <a:gd name="connsiteX522" fmla="*/ 265215 w 770887"/>
                  <a:gd name="connsiteY522" fmla="*/ 5977 h 599162"/>
                  <a:gd name="connsiteX523" fmla="*/ 277183 w 770887"/>
                  <a:gd name="connsiteY523" fmla="*/ 0 h 599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Lst>
                <a:rect l="l" t="t" r="r" b="b"/>
                <a:pathLst>
                  <a:path w="770887" h="599162">
                    <a:moveTo>
                      <a:pt x="302516" y="482511"/>
                    </a:moveTo>
                    <a:lnTo>
                      <a:pt x="307819" y="487813"/>
                    </a:lnTo>
                    <a:lnTo>
                      <a:pt x="318423" y="494883"/>
                    </a:lnTo>
                    <a:lnTo>
                      <a:pt x="311354" y="496651"/>
                    </a:lnTo>
                    <a:lnTo>
                      <a:pt x="307819" y="496651"/>
                    </a:lnTo>
                    <a:lnTo>
                      <a:pt x="300749" y="501953"/>
                    </a:lnTo>
                    <a:lnTo>
                      <a:pt x="300749" y="503720"/>
                    </a:lnTo>
                    <a:lnTo>
                      <a:pt x="300749" y="509023"/>
                    </a:lnTo>
                    <a:lnTo>
                      <a:pt x="304284" y="509023"/>
                    </a:lnTo>
                    <a:lnTo>
                      <a:pt x="311354" y="517860"/>
                    </a:lnTo>
                    <a:lnTo>
                      <a:pt x="311354" y="521395"/>
                    </a:lnTo>
                    <a:lnTo>
                      <a:pt x="306051" y="523162"/>
                    </a:lnTo>
                    <a:lnTo>
                      <a:pt x="302516" y="523162"/>
                    </a:lnTo>
                    <a:lnTo>
                      <a:pt x="298982" y="524930"/>
                    </a:lnTo>
                    <a:lnTo>
                      <a:pt x="297214" y="524930"/>
                    </a:lnTo>
                    <a:lnTo>
                      <a:pt x="291912" y="528465"/>
                    </a:lnTo>
                    <a:lnTo>
                      <a:pt x="291912" y="533767"/>
                    </a:lnTo>
                    <a:lnTo>
                      <a:pt x="291912" y="535534"/>
                    </a:lnTo>
                    <a:lnTo>
                      <a:pt x="288377" y="540837"/>
                    </a:lnTo>
                    <a:lnTo>
                      <a:pt x="283075" y="531999"/>
                    </a:lnTo>
                    <a:lnTo>
                      <a:pt x="283075" y="533767"/>
                    </a:lnTo>
                    <a:lnTo>
                      <a:pt x="281307" y="537302"/>
                    </a:lnTo>
                    <a:lnTo>
                      <a:pt x="276005" y="542604"/>
                    </a:lnTo>
                    <a:lnTo>
                      <a:pt x="272470" y="549674"/>
                    </a:lnTo>
                    <a:lnTo>
                      <a:pt x="272470" y="551441"/>
                    </a:lnTo>
                    <a:lnTo>
                      <a:pt x="272470" y="558511"/>
                    </a:lnTo>
                    <a:lnTo>
                      <a:pt x="256563" y="558511"/>
                    </a:lnTo>
                    <a:lnTo>
                      <a:pt x="268935" y="554976"/>
                    </a:lnTo>
                    <a:lnTo>
                      <a:pt x="270703" y="551441"/>
                    </a:lnTo>
                    <a:lnTo>
                      <a:pt x="272470" y="547906"/>
                    </a:lnTo>
                    <a:lnTo>
                      <a:pt x="270703" y="542604"/>
                    </a:lnTo>
                    <a:lnTo>
                      <a:pt x="267168" y="540837"/>
                    </a:lnTo>
                    <a:lnTo>
                      <a:pt x="265400" y="540837"/>
                    </a:lnTo>
                    <a:lnTo>
                      <a:pt x="261866" y="537302"/>
                    </a:lnTo>
                    <a:lnTo>
                      <a:pt x="261866" y="535534"/>
                    </a:lnTo>
                    <a:lnTo>
                      <a:pt x="260098" y="524930"/>
                    </a:lnTo>
                    <a:lnTo>
                      <a:pt x="263633" y="521395"/>
                    </a:lnTo>
                    <a:lnTo>
                      <a:pt x="265400" y="517860"/>
                    </a:lnTo>
                    <a:lnTo>
                      <a:pt x="270703" y="514325"/>
                    </a:lnTo>
                    <a:lnTo>
                      <a:pt x="272470" y="516093"/>
                    </a:lnTo>
                    <a:lnTo>
                      <a:pt x="277772" y="521395"/>
                    </a:lnTo>
                    <a:lnTo>
                      <a:pt x="281307" y="528465"/>
                    </a:lnTo>
                    <a:lnTo>
                      <a:pt x="281307" y="521395"/>
                    </a:lnTo>
                    <a:lnTo>
                      <a:pt x="279540" y="514325"/>
                    </a:lnTo>
                    <a:lnTo>
                      <a:pt x="276005" y="509023"/>
                    </a:lnTo>
                    <a:lnTo>
                      <a:pt x="281307" y="507255"/>
                    </a:lnTo>
                    <a:lnTo>
                      <a:pt x="288377" y="510790"/>
                    </a:lnTo>
                    <a:lnTo>
                      <a:pt x="291912" y="510790"/>
                    </a:lnTo>
                    <a:lnTo>
                      <a:pt x="291912" y="507255"/>
                    </a:lnTo>
                    <a:lnTo>
                      <a:pt x="291912" y="505488"/>
                    </a:lnTo>
                    <a:lnTo>
                      <a:pt x="291912" y="501953"/>
                    </a:lnTo>
                    <a:lnTo>
                      <a:pt x="291912" y="496651"/>
                    </a:lnTo>
                    <a:lnTo>
                      <a:pt x="290144" y="493116"/>
                    </a:lnTo>
                    <a:lnTo>
                      <a:pt x="297214" y="487813"/>
                    </a:lnTo>
                    <a:close/>
                    <a:moveTo>
                      <a:pt x="55075" y="374697"/>
                    </a:moveTo>
                    <a:lnTo>
                      <a:pt x="58610" y="374697"/>
                    </a:lnTo>
                    <a:lnTo>
                      <a:pt x="63912" y="385302"/>
                    </a:lnTo>
                    <a:lnTo>
                      <a:pt x="63912" y="390604"/>
                    </a:lnTo>
                    <a:lnTo>
                      <a:pt x="60377" y="395906"/>
                    </a:lnTo>
                    <a:lnTo>
                      <a:pt x="56842" y="395906"/>
                    </a:lnTo>
                    <a:lnTo>
                      <a:pt x="51540" y="395906"/>
                    </a:lnTo>
                    <a:lnTo>
                      <a:pt x="44470" y="390604"/>
                    </a:lnTo>
                    <a:lnTo>
                      <a:pt x="35633" y="383534"/>
                    </a:lnTo>
                    <a:lnTo>
                      <a:pt x="44470" y="378232"/>
                    </a:lnTo>
                    <a:lnTo>
                      <a:pt x="49773" y="378232"/>
                    </a:lnTo>
                    <a:close/>
                    <a:moveTo>
                      <a:pt x="4447" y="224465"/>
                    </a:moveTo>
                    <a:cubicBezTo>
                      <a:pt x="4447" y="224465"/>
                      <a:pt x="4447" y="224465"/>
                      <a:pt x="5929" y="230488"/>
                    </a:cubicBezTo>
                    <a:cubicBezTo>
                      <a:pt x="5929" y="230488"/>
                      <a:pt x="5929" y="230488"/>
                      <a:pt x="8894" y="233499"/>
                    </a:cubicBezTo>
                    <a:cubicBezTo>
                      <a:pt x="8894" y="233499"/>
                      <a:pt x="8894" y="233499"/>
                      <a:pt x="16306" y="235005"/>
                    </a:cubicBezTo>
                    <a:cubicBezTo>
                      <a:pt x="16306" y="235005"/>
                      <a:pt x="16306" y="235005"/>
                      <a:pt x="23717" y="235005"/>
                    </a:cubicBezTo>
                    <a:cubicBezTo>
                      <a:pt x="23717" y="235005"/>
                      <a:pt x="23717" y="235005"/>
                      <a:pt x="28164" y="238016"/>
                    </a:cubicBezTo>
                    <a:cubicBezTo>
                      <a:pt x="28164" y="238016"/>
                      <a:pt x="28164" y="238016"/>
                      <a:pt x="28164" y="242533"/>
                    </a:cubicBezTo>
                    <a:cubicBezTo>
                      <a:pt x="28164" y="242533"/>
                      <a:pt x="28164" y="242533"/>
                      <a:pt x="31129" y="245544"/>
                    </a:cubicBezTo>
                    <a:cubicBezTo>
                      <a:pt x="31129" y="245544"/>
                      <a:pt x="31129" y="245544"/>
                      <a:pt x="37058" y="251566"/>
                    </a:cubicBezTo>
                    <a:cubicBezTo>
                      <a:pt x="37058" y="251566"/>
                      <a:pt x="37058" y="251566"/>
                      <a:pt x="44470" y="262106"/>
                    </a:cubicBezTo>
                    <a:cubicBezTo>
                      <a:pt x="44470" y="262106"/>
                      <a:pt x="44470" y="262106"/>
                      <a:pt x="40023" y="262106"/>
                    </a:cubicBezTo>
                    <a:cubicBezTo>
                      <a:pt x="40023" y="262106"/>
                      <a:pt x="40023" y="262106"/>
                      <a:pt x="31129" y="262106"/>
                    </a:cubicBezTo>
                    <a:lnTo>
                      <a:pt x="29647" y="265117"/>
                    </a:lnTo>
                    <a:cubicBezTo>
                      <a:pt x="29647" y="265117"/>
                      <a:pt x="29647" y="265117"/>
                      <a:pt x="23717" y="259095"/>
                    </a:cubicBezTo>
                    <a:cubicBezTo>
                      <a:pt x="23717" y="259095"/>
                      <a:pt x="23717" y="259095"/>
                      <a:pt x="20753" y="250061"/>
                    </a:cubicBezTo>
                    <a:cubicBezTo>
                      <a:pt x="20753" y="250061"/>
                      <a:pt x="20753" y="250061"/>
                      <a:pt x="19270" y="247050"/>
                    </a:cubicBezTo>
                    <a:cubicBezTo>
                      <a:pt x="19270" y="247050"/>
                      <a:pt x="19270" y="247050"/>
                      <a:pt x="16306" y="244038"/>
                    </a:cubicBezTo>
                    <a:cubicBezTo>
                      <a:pt x="16306" y="244038"/>
                      <a:pt x="16306" y="244038"/>
                      <a:pt x="14823" y="244038"/>
                    </a:cubicBezTo>
                    <a:cubicBezTo>
                      <a:pt x="14823" y="244038"/>
                      <a:pt x="14823" y="244038"/>
                      <a:pt x="13341" y="244038"/>
                    </a:cubicBezTo>
                    <a:cubicBezTo>
                      <a:pt x="13341" y="244038"/>
                      <a:pt x="10376" y="244038"/>
                      <a:pt x="10376" y="244038"/>
                    </a:cubicBezTo>
                    <a:cubicBezTo>
                      <a:pt x="8894" y="242533"/>
                      <a:pt x="8894" y="244038"/>
                      <a:pt x="8894" y="244038"/>
                    </a:cubicBezTo>
                    <a:cubicBezTo>
                      <a:pt x="8894" y="244038"/>
                      <a:pt x="8894" y="244038"/>
                      <a:pt x="4447" y="244038"/>
                    </a:cubicBezTo>
                    <a:cubicBezTo>
                      <a:pt x="-1483" y="242533"/>
                      <a:pt x="2964" y="242533"/>
                      <a:pt x="2964" y="242533"/>
                    </a:cubicBezTo>
                    <a:cubicBezTo>
                      <a:pt x="1482" y="241027"/>
                      <a:pt x="1482" y="241027"/>
                      <a:pt x="1482" y="239521"/>
                    </a:cubicBezTo>
                    <a:cubicBezTo>
                      <a:pt x="1482" y="239521"/>
                      <a:pt x="0" y="236510"/>
                      <a:pt x="0" y="235005"/>
                    </a:cubicBezTo>
                    <a:cubicBezTo>
                      <a:pt x="0" y="235005"/>
                      <a:pt x="0" y="230488"/>
                      <a:pt x="0" y="230488"/>
                    </a:cubicBezTo>
                    <a:cubicBezTo>
                      <a:pt x="0" y="230488"/>
                      <a:pt x="0" y="230488"/>
                      <a:pt x="4447" y="224465"/>
                    </a:cubicBezTo>
                    <a:close/>
                    <a:moveTo>
                      <a:pt x="277183" y="0"/>
                    </a:moveTo>
                    <a:cubicBezTo>
                      <a:pt x="277183" y="0"/>
                      <a:pt x="277183" y="0"/>
                      <a:pt x="283168" y="5977"/>
                    </a:cubicBezTo>
                    <a:cubicBezTo>
                      <a:pt x="283168" y="5977"/>
                      <a:pt x="283168" y="5977"/>
                      <a:pt x="286160" y="10459"/>
                    </a:cubicBezTo>
                    <a:cubicBezTo>
                      <a:pt x="286160" y="10459"/>
                      <a:pt x="286160" y="10459"/>
                      <a:pt x="283168" y="10459"/>
                    </a:cubicBezTo>
                    <a:cubicBezTo>
                      <a:pt x="283168" y="10459"/>
                      <a:pt x="283168" y="10459"/>
                      <a:pt x="283168" y="14942"/>
                    </a:cubicBezTo>
                    <a:cubicBezTo>
                      <a:pt x="283168" y="14942"/>
                      <a:pt x="283168" y="14942"/>
                      <a:pt x="287656" y="17930"/>
                    </a:cubicBezTo>
                    <a:cubicBezTo>
                      <a:pt x="287656" y="17930"/>
                      <a:pt x="287656" y="17930"/>
                      <a:pt x="293640" y="17930"/>
                    </a:cubicBezTo>
                    <a:cubicBezTo>
                      <a:pt x="293640" y="17930"/>
                      <a:pt x="293640" y="17930"/>
                      <a:pt x="293640" y="13447"/>
                    </a:cubicBezTo>
                    <a:cubicBezTo>
                      <a:pt x="293640" y="13447"/>
                      <a:pt x="293640" y="13447"/>
                      <a:pt x="296632" y="10459"/>
                    </a:cubicBezTo>
                    <a:cubicBezTo>
                      <a:pt x="296632" y="10459"/>
                      <a:pt x="296632" y="10459"/>
                      <a:pt x="299624" y="13447"/>
                    </a:cubicBezTo>
                    <a:cubicBezTo>
                      <a:pt x="299624" y="13447"/>
                      <a:pt x="299624" y="13447"/>
                      <a:pt x="304113" y="19424"/>
                    </a:cubicBezTo>
                    <a:cubicBezTo>
                      <a:pt x="304113" y="19424"/>
                      <a:pt x="304113" y="19424"/>
                      <a:pt x="313089" y="17930"/>
                    </a:cubicBezTo>
                    <a:cubicBezTo>
                      <a:pt x="313089" y="17930"/>
                      <a:pt x="313089" y="17930"/>
                      <a:pt x="325058" y="20918"/>
                    </a:cubicBezTo>
                    <a:cubicBezTo>
                      <a:pt x="325058" y="20918"/>
                      <a:pt x="325058" y="20918"/>
                      <a:pt x="325058" y="25401"/>
                    </a:cubicBezTo>
                    <a:cubicBezTo>
                      <a:pt x="325058" y="25401"/>
                      <a:pt x="325058" y="25401"/>
                      <a:pt x="328050" y="31377"/>
                    </a:cubicBezTo>
                    <a:cubicBezTo>
                      <a:pt x="328050" y="31377"/>
                      <a:pt x="328050" y="31377"/>
                      <a:pt x="335530" y="37354"/>
                    </a:cubicBezTo>
                    <a:cubicBezTo>
                      <a:pt x="335530" y="37354"/>
                      <a:pt x="335530" y="37354"/>
                      <a:pt x="351987" y="37354"/>
                    </a:cubicBezTo>
                    <a:cubicBezTo>
                      <a:pt x="351987" y="37354"/>
                      <a:pt x="351987" y="37354"/>
                      <a:pt x="356475" y="37354"/>
                    </a:cubicBezTo>
                    <a:cubicBezTo>
                      <a:pt x="356475" y="37354"/>
                      <a:pt x="356475" y="37354"/>
                      <a:pt x="360963" y="34366"/>
                    </a:cubicBezTo>
                    <a:cubicBezTo>
                      <a:pt x="360963" y="34366"/>
                      <a:pt x="360963" y="34366"/>
                      <a:pt x="366948" y="34366"/>
                    </a:cubicBezTo>
                    <a:cubicBezTo>
                      <a:pt x="366948" y="34366"/>
                      <a:pt x="366948" y="34366"/>
                      <a:pt x="374428" y="38848"/>
                    </a:cubicBezTo>
                    <a:cubicBezTo>
                      <a:pt x="374428" y="38848"/>
                      <a:pt x="374428" y="38848"/>
                      <a:pt x="375924" y="43331"/>
                    </a:cubicBezTo>
                    <a:cubicBezTo>
                      <a:pt x="375924" y="43331"/>
                      <a:pt x="375924" y="43331"/>
                      <a:pt x="375924" y="47813"/>
                    </a:cubicBezTo>
                    <a:cubicBezTo>
                      <a:pt x="375924" y="47813"/>
                      <a:pt x="375924" y="47813"/>
                      <a:pt x="375924" y="48560"/>
                    </a:cubicBezTo>
                    <a:lnTo>
                      <a:pt x="375924" y="50802"/>
                    </a:lnTo>
                    <a:cubicBezTo>
                      <a:pt x="375924" y="50802"/>
                      <a:pt x="375924" y="50802"/>
                      <a:pt x="383404" y="46319"/>
                    </a:cubicBezTo>
                    <a:cubicBezTo>
                      <a:pt x="383404" y="46319"/>
                      <a:pt x="383404" y="46319"/>
                      <a:pt x="392381" y="43331"/>
                    </a:cubicBezTo>
                    <a:cubicBezTo>
                      <a:pt x="392381" y="43331"/>
                      <a:pt x="392381" y="43331"/>
                      <a:pt x="398365" y="43331"/>
                    </a:cubicBezTo>
                    <a:cubicBezTo>
                      <a:pt x="398365" y="43331"/>
                      <a:pt x="398365" y="43331"/>
                      <a:pt x="410334" y="47813"/>
                    </a:cubicBezTo>
                    <a:cubicBezTo>
                      <a:pt x="410334" y="47813"/>
                      <a:pt x="410334" y="47813"/>
                      <a:pt x="420806" y="50802"/>
                    </a:cubicBezTo>
                    <a:cubicBezTo>
                      <a:pt x="420806" y="50802"/>
                      <a:pt x="420806" y="50802"/>
                      <a:pt x="432775" y="47813"/>
                    </a:cubicBezTo>
                    <a:cubicBezTo>
                      <a:pt x="432775" y="47813"/>
                      <a:pt x="432775" y="47813"/>
                      <a:pt x="438759" y="43331"/>
                    </a:cubicBezTo>
                    <a:cubicBezTo>
                      <a:pt x="438759" y="43331"/>
                      <a:pt x="438759" y="43331"/>
                      <a:pt x="444743" y="43331"/>
                    </a:cubicBezTo>
                    <a:cubicBezTo>
                      <a:pt x="444743" y="43331"/>
                      <a:pt x="444743" y="43331"/>
                      <a:pt x="447736" y="43331"/>
                    </a:cubicBezTo>
                    <a:cubicBezTo>
                      <a:pt x="447736" y="43331"/>
                      <a:pt x="447736" y="43331"/>
                      <a:pt x="455216" y="50802"/>
                    </a:cubicBezTo>
                    <a:cubicBezTo>
                      <a:pt x="455216" y="50802"/>
                      <a:pt x="455216" y="50802"/>
                      <a:pt x="462696" y="56778"/>
                    </a:cubicBezTo>
                    <a:cubicBezTo>
                      <a:pt x="462696" y="56778"/>
                      <a:pt x="462696" y="56778"/>
                      <a:pt x="476161" y="58272"/>
                    </a:cubicBezTo>
                    <a:lnTo>
                      <a:pt x="482145" y="110568"/>
                    </a:lnTo>
                    <a:cubicBezTo>
                      <a:pt x="482145" y="110568"/>
                      <a:pt x="482145" y="110568"/>
                      <a:pt x="500098" y="242056"/>
                    </a:cubicBezTo>
                    <a:cubicBezTo>
                      <a:pt x="500098" y="242056"/>
                      <a:pt x="500098" y="242056"/>
                      <a:pt x="521043" y="400438"/>
                    </a:cubicBezTo>
                    <a:cubicBezTo>
                      <a:pt x="521043" y="400438"/>
                      <a:pt x="521043" y="400438"/>
                      <a:pt x="525531" y="409403"/>
                    </a:cubicBezTo>
                    <a:cubicBezTo>
                      <a:pt x="525531" y="409403"/>
                      <a:pt x="525531" y="409403"/>
                      <a:pt x="540492" y="409403"/>
                    </a:cubicBezTo>
                    <a:cubicBezTo>
                      <a:pt x="540492" y="409403"/>
                      <a:pt x="540492" y="409403"/>
                      <a:pt x="543484" y="400438"/>
                    </a:cubicBezTo>
                    <a:cubicBezTo>
                      <a:pt x="543484" y="400438"/>
                      <a:pt x="543484" y="400438"/>
                      <a:pt x="555453" y="400438"/>
                    </a:cubicBezTo>
                    <a:cubicBezTo>
                      <a:pt x="555453" y="400438"/>
                      <a:pt x="555453" y="400438"/>
                      <a:pt x="555453" y="404920"/>
                    </a:cubicBezTo>
                    <a:cubicBezTo>
                      <a:pt x="555453" y="404920"/>
                      <a:pt x="555453" y="404920"/>
                      <a:pt x="559941" y="410897"/>
                    </a:cubicBezTo>
                    <a:cubicBezTo>
                      <a:pt x="559941" y="410897"/>
                      <a:pt x="559941" y="410897"/>
                      <a:pt x="579390" y="424344"/>
                    </a:cubicBezTo>
                    <a:cubicBezTo>
                      <a:pt x="579390" y="424344"/>
                      <a:pt x="579390" y="424344"/>
                      <a:pt x="595847" y="442274"/>
                    </a:cubicBezTo>
                    <a:cubicBezTo>
                      <a:pt x="595847" y="442274"/>
                      <a:pt x="595847" y="442274"/>
                      <a:pt x="604823" y="434803"/>
                    </a:cubicBezTo>
                    <a:cubicBezTo>
                      <a:pt x="604823" y="434803"/>
                      <a:pt x="604823" y="434803"/>
                      <a:pt x="610807" y="419862"/>
                    </a:cubicBezTo>
                    <a:cubicBezTo>
                      <a:pt x="610807" y="419862"/>
                      <a:pt x="610807" y="419862"/>
                      <a:pt x="618288" y="412391"/>
                    </a:cubicBezTo>
                    <a:cubicBezTo>
                      <a:pt x="618288" y="412391"/>
                      <a:pt x="618288" y="412391"/>
                      <a:pt x="625768" y="407908"/>
                    </a:cubicBezTo>
                    <a:cubicBezTo>
                      <a:pt x="625768" y="407908"/>
                      <a:pt x="625768" y="407908"/>
                      <a:pt x="639233" y="413885"/>
                    </a:cubicBezTo>
                    <a:cubicBezTo>
                      <a:pt x="639233" y="413885"/>
                      <a:pt x="639233" y="413885"/>
                      <a:pt x="655690" y="425838"/>
                    </a:cubicBezTo>
                    <a:cubicBezTo>
                      <a:pt x="655690" y="425838"/>
                      <a:pt x="655690" y="425838"/>
                      <a:pt x="672146" y="442274"/>
                    </a:cubicBezTo>
                    <a:cubicBezTo>
                      <a:pt x="672146" y="442274"/>
                      <a:pt x="672146" y="442274"/>
                      <a:pt x="684115" y="455722"/>
                    </a:cubicBezTo>
                    <a:cubicBezTo>
                      <a:pt x="684115" y="455722"/>
                      <a:pt x="684115" y="455722"/>
                      <a:pt x="708052" y="479629"/>
                    </a:cubicBezTo>
                    <a:cubicBezTo>
                      <a:pt x="708052" y="479629"/>
                      <a:pt x="708052" y="479629"/>
                      <a:pt x="723013" y="500547"/>
                    </a:cubicBezTo>
                    <a:cubicBezTo>
                      <a:pt x="723013" y="500547"/>
                      <a:pt x="723013" y="500547"/>
                      <a:pt x="731989" y="502041"/>
                    </a:cubicBezTo>
                    <a:cubicBezTo>
                      <a:pt x="731989" y="502041"/>
                      <a:pt x="731989" y="502041"/>
                      <a:pt x="742462" y="503535"/>
                    </a:cubicBezTo>
                    <a:cubicBezTo>
                      <a:pt x="742462" y="503535"/>
                      <a:pt x="742462" y="503535"/>
                      <a:pt x="760415" y="509512"/>
                    </a:cubicBezTo>
                    <a:cubicBezTo>
                      <a:pt x="760415" y="509512"/>
                      <a:pt x="760415" y="509512"/>
                      <a:pt x="767895" y="513994"/>
                    </a:cubicBezTo>
                    <a:cubicBezTo>
                      <a:pt x="767895" y="513994"/>
                      <a:pt x="767895" y="513994"/>
                      <a:pt x="767895" y="519971"/>
                    </a:cubicBezTo>
                    <a:cubicBezTo>
                      <a:pt x="767895" y="519971"/>
                      <a:pt x="767895" y="519971"/>
                      <a:pt x="770887" y="533419"/>
                    </a:cubicBezTo>
                    <a:cubicBezTo>
                      <a:pt x="770887" y="533419"/>
                      <a:pt x="770887" y="533419"/>
                      <a:pt x="770887" y="539395"/>
                    </a:cubicBezTo>
                    <a:cubicBezTo>
                      <a:pt x="770887" y="539395"/>
                      <a:pt x="770887" y="539395"/>
                      <a:pt x="770887" y="545372"/>
                    </a:cubicBezTo>
                    <a:cubicBezTo>
                      <a:pt x="770887" y="545372"/>
                      <a:pt x="770887" y="545372"/>
                      <a:pt x="770887" y="558820"/>
                    </a:cubicBezTo>
                    <a:cubicBezTo>
                      <a:pt x="770887" y="558820"/>
                      <a:pt x="770887" y="558820"/>
                      <a:pt x="764903" y="563302"/>
                    </a:cubicBezTo>
                    <a:cubicBezTo>
                      <a:pt x="764903" y="563302"/>
                      <a:pt x="764903" y="563302"/>
                      <a:pt x="760415" y="557325"/>
                    </a:cubicBezTo>
                    <a:cubicBezTo>
                      <a:pt x="760415" y="557325"/>
                      <a:pt x="760415" y="557325"/>
                      <a:pt x="755926" y="549855"/>
                    </a:cubicBezTo>
                    <a:cubicBezTo>
                      <a:pt x="755926" y="549855"/>
                      <a:pt x="755926" y="549855"/>
                      <a:pt x="751438" y="552843"/>
                    </a:cubicBezTo>
                    <a:cubicBezTo>
                      <a:pt x="751438" y="552843"/>
                      <a:pt x="751438" y="552843"/>
                      <a:pt x="755926" y="560314"/>
                    </a:cubicBezTo>
                    <a:cubicBezTo>
                      <a:pt x="755926" y="560314"/>
                      <a:pt x="755926" y="560314"/>
                      <a:pt x="752934" y="561808"/>
                    </a:cubicBezTo>
                    <a:cubicBezTo>
                      <a:pt x="752934" y="561808"/>
                      <a:pt x="752934" y="561808"/>
                      <a:pt x="748446" y="558820"/>
                    </a:cubicBezTo>
                    <a:cubicBezTo>
                      <a:pt x="748446" y="558820"/>
                      <a:pt x="748446" y="558820"/>
                      <a:pt x="739470" y="555831"/>
                    </a:cubicBezTo>
                    <a:cubicBezTo>
                      <a:pt x="739470" y="555831"/>
                      <a:pt x="739470" y="555831"/>
                      <a:pt x="739470" y="549855"/>
                    </a:cubicBezTo>
                    <a:cubicBezTo>
                      <a:pt x="739470" y="549855"/>
                      <a:pt x="739470" y="549855"/>
                      <a:pt x="736478" y="542384"/>
                    </a:cubicBezTo>
                    <a:cubicBezTo>
                      <a:pt x="736478" y="542384"/>
                      <a:pt x="736478" y="542384"/>
                      <a:pt x="731989" y="539395"/>
                    </a:cubicBezTo>
                    <a:cubicBezTo>
                      <a:pt x="731989" y="539395"/>
                      <a:pt x="731989" y="539395"/>
                      <a:pt x="728997" y="533419"/>
                    </a:cubicBezTo>
                    <a:cubicBezTo>
                      <a:pt x="728997" y="533419"/>
                      <a:pt x="728997" y="533419"/>
                      <a:pt x="717029" y="524454"/>
                    </a:cubicBezTo>
                    <a:cubicBezTo>
                      <a:pt x="717029" y="524454"/>
                      <a:pt x="717029" y="524454"/>
                      <a:pt x="706556" y="525948"/>
                    </a:cubicBezTo>
                    <a:cubicBezTo>
                      <a:pt x="706556" y="525948"/>
                      <a:pt x="706556" y="525948"/>
                      <a:pt x="709548" y="530430"/>
                    </a:cubicBezTo>
                    <a:cubicBezTo>
                      <a:pt x="709548" y="530430"/>
                      <a:pt x="709548" y="530430"/>
                      <a:pt x="712540" y="533419"/>
                    </a:cubicBezTo>
                    <a:cubicBezTo>
                      <a:pt x="712540" y="533419"/>
                      <a:pt x="712540" y="533419"/>
                      <a:pt x="723013" y="539395"/>
                    </a:cubicBezTo>
                    <a:cubicBezTo>
                      <a:pt x="723013" y="539395"/>
                      <a:pt x="723013" y="539395"/>
                      <a:pt x="728997" y="545372"/>
                    </a:cubicBezTo>
                    <a:cubicBezTo>
                      <a:pt x="728997" y="545372"/>
                      <a:pt x="728997" y="545372"/>
                      <a:pt x="728997" y="549855"/>
                    </a:cubicBezTo>
                    <a:cubicBezTo>
                      <a:pt x="728997" y="549855"/>
                      <a:pt x="728997" y="549855"/>
                      <a:pt x="733485" y="554337"/>
                    </a:cubicBezTo>
                    <a:cubicBezTo>
                      <a:pt x="733485" y="554337"/>
                      <a:pt x="733485" y="554337"/>
                      <a:pt x="736478" y="558820"/>
                    </a:cubicBezTo>
                    <a:cubicBezTo>
                      <a:pt x="736478" y="558820"/>
                      <a:pt x="736478" y="558820"/>
                      <a:pt x="739470" y="569279"/>
                    </a:cubicBezTo>
                    <a:cubicBezTo>
                      <a:pt x="739470" y="569279"/>
                      <a:pt x="739470" y="569279"/>
                      <a:pt x="739470" y="572267"/>
                    </a:cubicBezTo>
                    <a:cubicBezTo>
                      <a:pt x="739470" y="572267"/>
                      <a:pt x="739470" y="572267"/>
                      <a:pt x="734981" y="573761"/>
                    </a:cubicBezTo>
                    <a:cubicBezTo>
                      <a:pt x="734981" y="573761"/>
                      <a:pt x="734981" y="573761"/>
                      <a:pt x="731989" y="566290"/>
                    </a:cubicBezTo>
                    <a:cubicBezTo>
                      <a:pt x="731989" y="566290"/>
                      <a:pt x="731989" y="566290"/>
                      <a:pt x="731989" y="573761"/>
                    </a:cubicBezTo>
                    <a:cubicBezTo>
                      <a:pt x="731989" y="573761"/>
                      <a:pt x="731989" y="573761"/>
                      <a:pt x="728997" y="579738"/>
                    </a:cubicBezTo>
                    <a:cubicBezTo>
                      <a:pt x="728997" y="579738"/>
                      <a:pt x="728997" y="579738"/>
                      <a:pt x="724509" y="578244"/>
                    </a:cubicBezTo>
                    <a:cubicBezTo>
                      <a:pt x="724509" y="578244"/>
                      <a:pt x="724509" y="578244"/>
                      <a:pt x="717029" y="570773"/>
                    </a:cubicBezTo>
                    <a:cubicBezTo>
                      <a:pt x="717029" y="570773"/>
                      <a:pt x="717029" y="570773"/>
                      <a:pt x="709548" y="561808"/>
                    </a:cubicBezTo>
                    <a:cubicBezTo>
                      <a:pt x="709548" y="561808"/>
                      <a:pt x="709548" y="561808"/>
                      <a:pt x="703564" y="564796"/>
                    </a:cubicBezTo>
                    <a:cubicBezTo>
                      <a:pt x="703564" y="564796"/>
                      <a:pt x="703564" y="564796"/>
                      <a:pt x="699076" y="564796"/>
                    </a:cubicBezTo>
                    <a:cubicBezTo>
                      <a:pt x="699076" y="564796"/>
                      <a:pt x="699076" y="564796"/>
                      <a:pt x="702068" y="555831"/>
                    </a:cubicBezTo>
                    <a:cubicBezTo>
                      <a:pt x="702068" y="555831"/>
                      <a:pt x="702068" y="555831"/>
                      <a:pt x="709548" y="554337"/>
                    </a:cubicBezTo>
                    <a:cubicBezTo>
                      <a:pt x="709548" y="554337"/>
                      <a:pt x="709548" y="554337"/>
                      <a:pt x="706556" y="545372"/>
                    </a:cubicBezTo>
                    <a:cubicBezTo>
                      <a:pt x="706556" y="545372"/>
                      <a:pt x="706556" y="545372"/>
                      <a:pt x="697580" y="549855"/>
                    </a:cubicBezTo>
                    <a:cubicBezTo>
                      <a:pt x="697580" y="549855"/>
                      <a:pt x="697580" y="549855"/>
                      <a:pt x="700572" y="540890"/>
                    </a:cubicBezTo>
                    <a:cubicBezTo>
                      <a:pt x="700572" y="540890"/>
                      <a:pt x="700572" y="540890"/>
                      <a:pt x="696084" y="534913"/>
                    </a:cubicBezTo>
                    <a:cubicBezTo>
                      <a:pt x="696084" y="534913"/>
                      <a:pt x="696084" y="534913"/>
                      <a:pt x="694588" y="530430"/>
                    </a:cubicBezTo>
                    <a:cubicBezTo>
                      <a:pt x="694588" y="530430"/>
                      <a:pt x="694588" y="530430"/>
                      <a:pt x="694588" y="525948"/>
                    </a:cubicBezTo>
                    <a:cubicBezTo>
                      <a:pt x="694588" y="525948"/>
                      <a:pt x="694588" y="525948"/>
                      <a:pt x="700572" y="516983"/>
                    </a:cubicBezTo>
                    <a:cubicBezTo>
                      <a:pt x="700572" y="516983"/>
                      <a:pt x="700572" y="516983"/>
                      <a:pt x="693091" y="516983"/>
                    </a:cubicBezTo>
                    <a:cubicBezTo>
                      <a:pt x="693091" y="516983"/>
                      <a:pt x="693091" y="516983"/>
                      <a:pt x="690099" y="519971"/>
                    </a:cubicBezTo>
                    <a:cubicBezTo>
                      <a:pt x="690099" y="519971"/>
                      <a:pt x="690099" y="519971"/>
                      <a:pt x="690099" y="522959"/>
                    </a:cubicBezTo>
                    <a:cubicBezTo>
                      <a:pt x="690099" y="522959"/>
                      <a:pt x="690099" y="522959"/>
                      <a:pt x="690099" y="531925"/>
                    </a:cubicBezTo>
                    <a:cubicBezTo>
                      <a:pt x="690099" y="531925"/>
                      <a:pt x="690099" y="531925"/>
                      <a:pt x="685611" y="534913"/>
                    </a:cubicBezTo>
                    <a:cubicBezTo>
                      <a:pt x="685611" y="534913"/>
                      <a:pt x="685611" y="534913"/>
                      <a:pt x="682619" y="537901"/>
                    </a:cubicBezTo>
                    <a:cubicBezTo>
                      <a:pt x="682619" y="537901"/>
                      <a:pt x="682619" y="534913"/>
                      <a:pt x="682619" y="533419"/>
                    </a:cubicBezTo>
                    <a:cubicBezTo>
                      <a:pt x="682619" y="531925"/>
                      <a:pt x="681123" y="527442"/>
                      <a:pt x="681123" y="527442"/>
                    </a:cubicBezTo>
                    <a:cubicBezTo>
                      <a:pt x="681123" y="527442"/>
                      <a:pt x="679627" y="522959"/>
                      <a:pt x="679627" y="519971"/>
                    </a:cubicBezTo>
                    <a:cubicBezTo>
                      <a:pt x="679627" y="518477"/>
                      <a:pt x="678131" y="515489"/>
                      <a:pt x="678131" y="515489"/>
                    </a:cubicBezTo>
                    <a:cubicBezTo>
                      <a:pt x="678131" y="515489"/>
                      <a:pt x="676635" y="512500"/>
                      <a:pt x="676635" y="511006"/>
                    </a:cubicBezTo>
                    <a:cubicBezTo>
                      <a:pt x="676635" y="508018"/>
                      <a:pt x="676635" y="506524"/>
                      <a:pt x="676635" y="506524"/>
                    </a:cubicBezTo>
                    <a:cubicBezTo>
                      <a:pt x="676635" y="506524"/>
                      <a:pt x="678131" y="503535"/>
                      <a:pt x="681123" y="503535"/>
                    </a:cubicBezTo>
                    <a:cubicBezTo>
                      <a:pt x="682619" y="502041"/>
                      <a:pt x="684115" y="499053"/>
                      <a:pt x="684115" y="499053"/>
                    </a:cubicBezTo>
                    <a:cubicBezTo>
                      <a:pt x="684115" y="499053"/>
                      <a:pt x="684115" y="499053"/>
                      <a:pt x="690099" y="493076"/>
                    </a:cubicBezTo>
                    <a:cubicBezTo>
                      <a:pt x="690099" y="493076"/>
                      <a:pt x="690099" y="493076"/>
                      <a:pt x="684115" y="482617"/>
                    </a:cubicBezTo>
                    <a:cubicBezTo>
                      <a:pt x="684115" y="482617"/>
                      <a:pt x="684115" y="482617"/>
                      <a:pt x="681123" y="484111"/>
                    </a:cubicBezTo>
                    <a:cubicBezTo>
                      <a:pt x="681123" y="484111"/>
                      <a:pt x="681123" y="484111"/>
                      <a:pt x="678131" y="491582"/>
                    </a:cubicBezTo>
                    <a:cubicBezTo>
                      <a:pt x="678131" y="491582"/>
                      <a:pt x="678131" y="491582"/>
                      <a:pt x="672146" y="499053"/>
                    </a:cubicBezTo>
                    <a:cubicBezTo>
                      <a:pt x="672146" y="499053"/>
                      <a:pt x="672146" y="499053"/>
                      <a:pt x="667658" y="502041"/>
                    </a:cubicBezTo>
                    <a:cubicBezTo>
                      <a:pt x="667658" y="502041"/>
                      <a:pt x="667658" y="502041"/>
                      <a:pt x="666162" y="505029"/>
                    </a:cubicBezTo>
                    <a:cubicBezTo>
                      <a:pt x="666162" y="505029"/>
                      <a:pt x="666162" y="505029"/>
                      <a:pt x="669154" y="516983"/>
                    </a:cubicBezTo>
                    <a:cubicBezTo>
                      <a:pt x="669154" y="516983"/>
                      <a:pt x="669154" y="516983"/>
                      <a:pt x="675139" y="533419"/>
                    </a:cubicBezTo>
                    <a:cubicBezTo>
                      <a:pt x="675139" y="533419"/>
                      <a:pt x="675139" y="533419"/>
                      <a:pt x="669154" y="531925"/>
                    </a:cubicBezTo>
                    <a:cubicBezTo>
                      <a:pt x="669154" y="531925"/>
                      <a:pt x="669154" y="531925"/>
                      <a:pt x="660178" y="513994"/>
                    </a:cubicBezTo>
                    <a:cubicBezTo>
                      <a:pt x="660178" y="513994"/>
                      <a:pt x="660178" y="513994"/>
                      <a:pt x="649705" y="499053"/>
                    </a:cubicBezTo>
                    <a:cubicBezTo>
                      <a:pt x="649705" y="499053"/>
                      <a:pt x="649705" y="499053"/>
                      <a:pt x="646713" y="508018"/>
                    </a:cubicBezTo>
                    <a:cubicBezTo>
                      <a:pt x="646713" y="508018"/>
                      <a:pt x="646713" y="508018"/>
                      <a:pt x="643721" y="506524"/>
                    </a:cubicBezTo>
                    <a:cubicBezTo>
                      <a:pt x="643721" y="506524"/>
                      <a:pt x="643721" y="506524"/>
                      <a:pt x="639233" y="496064"/>
                    </a:cubicBezTo>
                    <a:cubicBezTo>
                      <a:pt x="639233" y="496064"/>
                      <a:pt x="639233" y="496064"/>
                      <a:pt x="633249" y="491582"/>
                    </a:cubicBezTo>
                    <a:cubicBezTo>
                      <a:pt x="633249" y="491582"/>
                      <a:pt x="633249" y="491582"/>
                      <a:pt x="618288" y="475146"/>
                    </a:cubicBezTo>
                    <a:cubicBezTo>
                      <a:pt x="618288" y="475146"/>
                      <a:pt x="618288" y="475146"/>
                      <a:pt x="618288" y="464687"/>
                    </a:cubicBezTo>
                    <a:cubicBezTo>
                      <a:pt x="618288" y="464687"/>
                      <a:pt x="618288" y="464687"/>
                      <a:pt x="615296" y="470664"/>
                    </a:cubicBezTo>
                    <a:cubicBezTo>
                      <a:pt x="615296" y="470664"/>
                      <a:pt x="615296" y="470664"/>
                      <a:pt x="607815" y="467675"/>
                    </a:cubicBezTo>
                    <a:cubicBezTo>
                      <a:pt x="607815" y="467675"/>
                      <a:pt x="607815" y="467675"/>
                      <a:pt x="591358" y="452734"/>
                    </a:cubicBezTo>
                    <a:cubicBezTo>
                      <a:pt x="591358" y="452734"/>
                      <a:pt x="591358" y="452734"/>
                      <a:pt x="580886" y="440780"/>
                    </a:cubicBezTo>
                    <a:cubicBezTo>
                      <a:pt x="580886" y="440780"/>
                      <a:pt x="580886" y="440780"/>
                      <a:pt x="574902" y="442274"/>
                    </a:cubicBezTo>
                    <a:cubicBezTo>
                      <a:pt x="574902" y="442274"/>
                      <a:pt x="574902" y="442274"/>
                      <a:pt x="561437" y="439286"/>
                    </a:cubicBezTo>
                    <a:cubicBezTo>
                      <a:pt x="561437" y="439286"/>
                      <a:pt x="561437" y="439286"/>
                      <a:pt x="552461" y="430321"/>
                    </a:cubicBezTo>
                    <a:cubicBezTo>
                      <a:pt x="552461" y="430321"/>
                      <a:pt x="552461" y="430321"/>
                      <a:pt x="552461" y="419862"/>
                    </a:cubicBezTo>
                    <a:cubicBezTo>
                      <a:pt x="552461" y="419862"/>
                      <a:pt x="552461" y="419862"/>
                      <a:pt x="547972" y="422850"/>
                    </a:cubicBezTo>
                    <a:cubicBezTo>
                      <a:pt x="547972" y="422850"/>
                      <a:pt x="547972" y="422850"/>
                      <a:pt x="530020" y="422850"/>
                    </a:cubicBezTo>
                    <a:cubicBezTo>
                      <a:pt x="530020" y="422850"/>
                      <a:pt x="530020" y="422850"/>
                      <a:pt x="521043" y="421356"/>
                    </a:cubicBezTo>
                    <a:cubicBezTo>
                      <a:pt x="521043" y="421356"/>
                      <a:pt x="521043" y="421356"/>
                      <a:pt x="510571" y="418368"/>
                    </a:cubicBezTo>
                    <a:cubicBezTo>
                      <a:pt x="510571" y="418368"/>
                      <a:pt x="510571" y="418368"/>
                      <a:pt x="491122" y="416873"/>
                    </a:cubicBezTo>
                    <a:cubicBezTo>
                      <a:pt x="491122" y="416873"/>
                      <a:pt x="491122" y="416873"/>
                      <a:pt x="471673" y="421356"/>
                    </a:cubicBezTo>
                    <a:cubicBezTo>
                      <a:pt x="471673" y="421356"/>
                      <a:pt x="471673" y="421356"/>
                      <a:pt x="458208" y="424344"/>
                    </a:cubicBezTo>
                    <a:cubicBezTo>
                      <a:pt x="458208" y="424344"/>
                      <a:pt x="458208" y="424344"/>
                      <a:pt x="461200" y="412391"/>
                    </a:cubicBezTo>
                    <a:cubicBezTo>
                      <a:pt x="461200" y="412391"/>
                      <a:pt x="461200" y="412391"/>
                      <a:pt x="456712" y="415379"/>
                    </a:cubicBezTo>
                    <a:cubicBezTo>
                      <a:pt x="456712" y="415379"/>
                      <a:pt x="456712" y="415379"/>
                      <a:pt x="449232" y="410897"/>
                    </a:cubicBezTo>
                    <a:cubicBezTo>
                      <a:pt x="449232" y="410897"/>
                      <a:pt x="449232" y="410897"/>
                      <a:pt x="443247" y="407908"/>
                    </a:cubicBezTo>
                    <a:cubicBezTo>
                      <a:pt x="443247" y="407908"/>
                      <a:pt x="443247" y="407908"/>
                      <a:pt x="437263" y="407908"/>
                    </a:cubicBezTo>
                    <a:cubicBezTo>
                      <a:pt x="437263" y="407908"/>
                      <a:pt x="437263" y="407908"/>
                      <a:pt x="432775" y="407908"/>
                    </a:cubicBezTo>
                    <a:cubicBezTo>
                      <a:pt x="432775" y="407908"/>
                      <a:pt x="432775" y="407908"/>
                      <a:pt x="425294" y="412391"/>
                    </a:cubicBezTo>
                    <a:cubicBezTo>
                      <a:pt x="425294" y="412391"/>
                      <a:pt x="425294" y="412391"/>
                      <a:pt x="419310" y="415379"/>
                    </a:cubicBezTo>
                    <a:cubicBezTo>
                      <a:pt x="419310" y="415379"/>
                      <a:pt x="419310" y="415379"/>
                      <a:pt x="413326" y="422850"/>
                    </a:cubicBezTo>
                    <a:cubicBezTo>
                      <a:pt x="413326" y="422850"/>
                      <a:pt x="413326" y="422850"/>
                      <a:pt x="410334" y="425838"/>
                    </a:cubicBezTo>
                    <a:cubicBezTo>
                      <a:pt x="410334" y="425838"/>
                      <a:pt x="410334" y="425838"/>
                      <a:pt x="402853" y="424344"/>
                    </a:cubicBezTo>
                    <a:cubicBezTo>
                      <a:pt x="402853" y="424344"/>
                      <a:pt x="402853" y="424344"/>
                      <a:pt x="410334" y="418368"/>
                    </a:cubicBezTo>
                    <a:cubicBezTo>
                      <a:pt x="410334" y="418368"/>
                      <a:pt x="410334" y="418368"/>
                      <a:pt x="419310" y="409403"/>
                    </a:cubicBezTo>
                    <a:cubicBezTo>
                      <a:pt x="419310" y="409403"/>
                      <a:pt x="419310" y="409403"/>
                      <a:pt x="425294" y="403426"/>
                    </a:cubicBezTo>
                    <a:cubicBezTo>
                      <a:pt x="425294" y="403426"/>
                      <a:pt x="425294" y="403426"/>
                      <a:pt x="429783" y="397449"/>
                    </a:cubicBezTo>
                    <a:cubicBezTo>
                      <a:pt x="429783" y="397449"/>
                      <a:pt x="429783" y="397449"/>
                      <a:pt x="426791" y="397449"/>
                    </a:cubicBezTo>
                    <a:cubicBezTo>
                      <a:pt x="426791" y="397449"/>
                      <a:pt x="426791" y="397449"/>
                      <a:pt x="420806" y="394461"/>
                    </a:cubicBezTo>
                    <a:cubicBezTo>
                      <a:pt x="420806" y="394461"/>
                      <a:pt x="420806" y="394461"/>
                      <a:pt x="420806" y="384002"/>
                    </a:cubicBezTo>
                    <a:cubicBezTo>
                      <a:pt x="420806" y="384002"/>
                      <a:pt x="420806" y="384002"/>
                      <a:pt x="414822" y="388484"/>
                    </a:cubicBezTo>
                    <a:cubicBezTo>
                      <a:pt x="414822" y="388484"/>
                      <a:pt x="414822" y="388484"/>
                      <a:pt x="413326" y="389978"/>
                    </a:cubicBezTo>
                    <a:cubicBezTo>
                      <a:pt x="413326" y="389978"/>
                      <a:pt x="413326" y="389978"/>
                      <a:pt x="402853" y="389978"/>
                    </a:cubicBezTo>
                    <a:cubicBezTo>
                      <a:pt x="402853" y="389978"/>
                      <a:pt x="402853" y="389978"/>
                      <a:pt x="393877" y="388484"/>
                    </a:cubicBezTo>
                    <a:cubicBezTo>
                      <a:pt x="393877" y="388484"/>
                      <a:pt x="393877" y="388484"/>
                      <a:pt x="389389" y="392967"/>
                    </a:cubicBezTo>
                    <a:cubicBezTo>
                      <a:pt x="389389" y="392967"/>
                      <a:pt x="389389" y="392967"/>
                      <a:pt x="386397" y="401932"/>
                    </a:cubicBezTo>
                    <a:cubicBezTo>
                      <a:pt x="386397" y="401932"/>
                      <a:pt x="386397" y="401932"/>
                      <a:pt x="392381" y="409403"/>
                    </a:cubicBezTo>
                    <a:cubicBezTo>
                      <a:pt x="392381" y="409403"/>
                      <a:pt x="392381" y="409403"/>
                      <a:pt x="389389" y="421356"/>
                    </a:cubicBezTo>
                    <a:cubicBezTo>
                      <a:pt x="389389" y="421356"/>
                      <a:pt x="389389" y="421356"/>
                      <a:pt x="381908" y="428827"/>
                    </a:cubicBezTo>
                    <a:cubicBezTo>
                      <a:pt x="381908" y="428827"/>
                      <a:pt x="381908" y="428827"/>
                      <a:pt x="374428" y="428827"/>
                    </a:cubicBezTo>
                    <a:cubicBezTo>
                      <a:pt x="374428" y="428827"/>
                      <a:pt x="374428" y="428827"/>
                      <a:pt x="365452" y="428827"/>
                    </a:cubicBezTo>
                    <a:cubicBezTo>
                      <a:pt x="365452" y="428827"/>
                      <a:pt x="365452" y="428827"/>
                      <a:pt x="362459" y="439286"/>
                    </a:cubicBezTo>
                    <a:cubicBezTo>
                      <a:pt x="362459" y="439286"/>
                      <a:pt x="362459" y="439286"/>
                      <a:pt x="350491" y="443769"/>
                    </a:cubicBezTo>
                    <a:cubicBezTo>
                      <a:pt x="350491" y="443769"/>
                      <a:pt x="350491" y="443769"/>
                      <a:pt x="348995" y="446757"/>
                    </a:cubicBezTo>
                    <a:cubicBezTo>
                      <a:pt x="348995" y="446757"/>
                      <a:pt x="348995" y="446757"/>
                      <a:pt x="338522" y="454228"/>
                    </a:cubicBezTo>
                    <a:cubicBezTo>
                      <a:pt x="338522" y="454228"/>
                      <a:pt x="338522" y="454228"/>
                      <a:pt x="328050" y="457216"/>
                    </a:cubicBezTo>
                    <a:cubicBezTo>
                      <a:pt x="328050" y="457216"/>
                      <a:pt x="328050" y="457216"/>
                      <a:pt x="322065" y="458710"/>
                    </a:cubicBezTo>
                    <a:cubicBezTo>
                      <a:pt x="322065" y="458710"/>
                      <a:pt x="322065" y="458710"/>
                      <a:pt x="319073" y="454228"/>
                    </a:cubicBezTo>
                    <a:cubicBezTo>
                      <a:pt x="319073" y="454228"/>
                      <a:pt x="319073" y="454228"/>
                      <a:pt x="317577" y="451239"/>
                    </a:cubicBezTo>
                    <a:cubicBezTo>
                      <a:pt x="317577" y="451239"/>
                      <a:pt x="317577" y="451239"/>
                      <a:pt x="325058" y="448251"/>
                    </a:cubicBezTo>
                    <a:cubicBezTo>
                      <a:pt x="325058" y="448251"/>
                      <a:pt x="325058" y="448251"/>
                      <a:pt x="331042" y="440780"/>
                    </a:cubicBezTo>
                    <a:cubicBezTo>
                      <a:pt x="331042" y="440780"/>
                      <a:pt x="331042" y="440780"/>
                      <a:pt x="323561" y="440780"/>
                    </a:cubicBezTo>
                    <a:cubicBezTo>
                      <a:pt x="323561" y="440780"/>
                      <a:pt x="323561" y="440780"/>
                      <a:pt x="320569" y="436298"/>
                    </a:cubicBezTo>
                    <a:cubicBezTo>
                      <a:pt x="320569" y="436298"/>
                      <a:pt x="320569" y="436298"/>
                      <a:pt x="328050" y="425838"/>
                    </a:cubicBezTo>
                    <a:cubicBezTo>
                      <a:pt x="328050" y="425838"/>
                      <a:pt x="328050" y="425838"/>
                      <a:pt x="331042" y="415379"/>
                    </a:cubicBezTo>
                    <a:cubicBezTo>
                      <a:pt x="331042" y="415379"/>
                      <a:pt x="331042" y="415379"/>
                      <a:pt x="335530" y="400438"/>
                    </a:cubicBezTo>
                    <a:cubicBezTo>
                      <a:pt x="335530" y="400438"/>
                      <a:pt x="335530" y="400438"/>
                      <a:pt x="343010" y="391473"/>
                    </a:cubicBezTo>
                    <a:cubicBezTo>
                      <a:pt x="343010" y="391473"/>
                      <a:pt x="343010" y="391473"/>
                      <a:pt x="369940" y="394461"/>
                    </a:cubicBezTo>
                    <a:cubicBezTo>
                      <a:pt x="369940" y="394461"/>
                      <a:pt x="369940" y="394461"/>
                      <a:pt x="365452" y="388484"/>
                    </a:cubicBezTo>
                    <a:cubicBezTo>
                      <a:pt x="365452" y="388484"/>
                      <a:pt x="365452" y="388484"/>
                      <a:pt x="357971" y="386990"/>
                    </a:cubicBezTo>
                    <a:cubicBezTo>
                      <a:pt x="357971" y="386990"/>
                      <a:pt x="357971" y="386990"/>
                      <a:pt x="344507" y="381013"/>
                    </a:cubicBezTo>
                    <a:cubicBezTo>
                      <a:pt x="344507" y="381013"/>
                      <a:pt x="344507" y="381013"/>
                      <a:pt x="334034" y="385496"/>
                    </a:cubicBezTo>
                    <a:cubicBezTo>
                      <a:pt x="334034" y="385496"/>
                      <a:pt x="334034" y="385496"/>
                      <a:pt x="325058" y="392967"/>
                    </a:cubicBezTo>
                    <a:cubicBezTo>
                      <a:pt x="325058" y="392967"/>
                      <a:pt x="325058" y="392967"/>
                      <a:pt x="316081" y="400438"/>
                    </a:cubicBezTo>
                    <a:cubicBezTo>
                      <a:pt x="316081" y="400438"/>
                      <a:pt x="316081" y="400438"/>
                      <a:pt x="311593" y="409403"/>
                    </a:cubicBezTo>
                    <a:cubicBezTo>
                      <a:pt x="311593" y="409403"/>
                      <a:pt x="311593" y="409403"/>
                      <a:pt x="310097" y="416873"/>
                    </a:cubicBezTo>
                    <a:cubicBezTo>
                      <a:pt x="310097" y="416873"/>
                      <a:pt x="310097" y="416873"/>
                      <a:pt x="304113" y="416873"/>
                    </a:cubicBezTo>
                    <a:cubicBezTo>
                      <a:pt x="304113" y="416873"/>
                      <a:pt x="304113" y="416873"/>
                      <a:pt x="304113" y="419862"/>
                    </a:cubicBezTo>
                    <a:cubicBezTo>
                      <a:pt x="304113" y="419862"/>
                      <a:pt x="304113" y="419862"/>
                      <a:pt x="307105" y="425838"/>
                    </a:cubicBezTo>
                    <a:cubicBezTo>
                      <a:pt x="307105" y="425838"/>
                      <a:pt x="307105" y="425838"/>
                      <a:pt x="305609" y="430321"/>
                    </a:cubicBezTo>
                    <a:cubicBezTo>
                      <a:pt x="305609" y="430321"/>
                      <a:pt x="305609" y="430321"/>
                      <a:pt x="301120" y="434803"/>
                    </a:cubicBezTo>
                    <a:cubicBezTo>
                      <a:pt x="301120" y="434803"/>
                      <a:pt x="301120" y="434803"/>
                      <a:pt x="290648" y="440780"/>
                    </a:cubicBezTo>
                    <a:cubicBezTo>
                      <a:pt x="290648" y="440780"/>
                      <a:pt x="290648" y="440780"/>
                      <a:pt x="284664" y="445263"/>
                    </a:cubicBezTo>
                    <a:cubicBezTo>
                      <a:pt x="284664" y="445263"/>
                      <a:pt x="284664" y="445263"/>
                      <a:pt x="277183" y="452734"/>
                    </a:cubicBezTo>
                    <a:cubicBezTo>
                      <a:pt x="277183" y="452734"/>
                      <a:pt x="277183" y="452734"/>
                      <a:pt x="275687" y="460204"/>
                    </a:cubicBezTo>
                    <a:cubicBezTo>
                      <a:pt x="275687" y="460204"/>
                      <a:pt x="275687" y="460204"/>
                      <a:pt x="286160" y="463193"/>
                    </a:cubicBezTo>
                    <a:cubicBezTo>
                      <a:pt x="286160" y="463193"/>
                      <a:pt x="286160" y="463193"/>
                      <a:pt x="287656" y="473652"/>
                    </a:cubicBezTo>
                    <a:cubicBezTo>
                      <a:pt x="287656" y="473652"/>
                      <a:pt x="287656" y="473652"/>
                      <a:pt x="283168" y="479629"/>
                    </a:cubicBezTo>
                    <a:cubicBezTo>
                      <a:pt x="283168" y="479629"/>
                      <a:pt x="283168" y="479629"/>
                      <a:pt x="275687" y="484111"/>
                    </a:cubicBezTo>
                    <a:cubicBezTo>
                      <a:pt x="275687" y="484111"/>
                      <a:pt x="275687" y="484111"/>
                      <a:pt x="266711" y="496064"/>
                    </a:cubicBezTo>
                    <a:cubicBezTo>
                      <a:pt x="266711" y="496064"/>
                      <a:pt x="266711" y="496064"/>
                      <a:pt x="253246" y="505029"/>
                    </a:cubicBezTo>
                    <a:cubicBezTo>
                      <a:pt x="253246" y="505029"/>
                      <a:pt x="253246" y="505029"/>
                      <a:pt x="226317" y="518477"/>
                    </a:cubicBezTo>
                    <a:cubicBezTo>
                      <a:pt x="226317" y="518477"/>
                      <a:pt x="226317" y="518477"/>
                      <a:pt x="224821" y="530430"/>
                    </a:cubicBezTo>
                    <a:cubicBezTo>
                      <a:pt x="224821" y="530430"/>
                      <a:pt x="224821" y="530430"/>
                      <a:pt x="214348" y="534913"/>
                    </a:cubicBezTo>
                    <a:cubicBezTo>
                      <a:pt x="214348" y="534913"/>
                      <a:pt x="214348" y="534913"/>
                      <a:pt x="203876" y="540890"/>
                    </a:cubicBezTo>
                    <a:cubicBezTo>
                      <a:pt x="203876" y="540890"/>
                      <a:pt x="203876" y="540890"/>
                      <a:pt x="190411" y="545372"/>
                    </a:cubicBezTo>
                    <a:cubicBezTo>
                      <a:pt x="190411" y="545372"/>
                      <a:pt x="190411" y="545372"/>
                      <a:pt x="185923" y="548360"/>
                    </a:cubicBezTo>
                    <a:cubicBezTo>
                      <a:pt x="185923" y="548360"/>
                      <a:pt x="185923" y="548360"/>
                      <a:pt x="179939" y="552843"/>
                    </a:cubicBezTo>
                    <a:cubicBezTo>
                      <a:pt x="179939" y="552843"/>
                      <a:pt x="179939" y="552843"/>
                      <a:pt x="175450" y="557325"/>
                    </a:cubicBezTo>
                    <a:cubicBezTo>
                      <a:pt x="175450" y="557325"/>
                      <a:pt x="175450" y="557325"/>
                      <a:pt x="172458" y="566290"/>
                    </a:cubicBezTo>
                    <a:cubicBezTo>
                      <a:pt x="172458" y="566290"/>
                      <a:pt x="172458" y="566290"/>
                      <a:pt x="164978" y="567785"/>
                    </a:cubicBezTo>
                    <a:cubicBezTo>
                      <a:pt x="164978" y="567785"/>
                      <a:pt x="164978" y="567785"/>
                      <a:pt x="154505" y="570773"/>
                    </a:cubicBezTo>
                    <a:cubicBezTo>
                      <a:pt x="154505" y="570773"/>
                      <a:pt x="154505" y="570773"/>
                      <a:pt x="147025" y="570773"/>
                    </a:cubicBezTo>
                    <a:cubicBezTo>
                      <a:pt x="147025" y="570773"/>
                      <a:pt x="147025" y="570773"/>
                      <a:pt x="139545" y="573761"/>
                    </a:cubicBezTo>
                    <a:cubicBezTo>
                      <a:pt x="139545" y="573761"/>
                      <a:pt x="139545" y="573761"/>
                      <a:pt x="129072" y="579738"/>
                    </a:cubicBezTo>
                    <a:cubicBezTo>
                      <a:pt x="129072" y="579738"/>
                      <a:pt x="129072" y="579738"/>
                      <a:pt x="132064" y="587209"/>
                    </a:cubicBezTo>
                    <a:cubicBezTo>
                      <a:pt x="132064" y="587209"/>
                      <a:pt x="132064" y="587209"/>
                      <a:pt x="129072" y="588703"/>
                    </a:cubicBezTo>
                    <a:cubicBezTo>
                      <a:pt x="129072" y="588703"/>
                      <a:pt x="129072" y="588703"/>
                      <a:pt x="121592" y="584220"/>
                    </a:cubicBezTo>
                    <a:cubicBezTo>
                      <a:pt x="121592" y="584220"/>
                      <a:pt x="121592" y="584220"/>
                      <a:pt x="114111" y="581232"/>
                    </a:cubicBezTo>
                    <a:cubicBezTo>
                      <a:pt x="114111" y="581232"/>
                      <a:pt x="114111" y="581232"/>
                      <a:pt x="108127" y="572267"/>
                    </a:cubicBezTo>
                    <a:cubicBezTo>
                      <a:pt x="108127" y="572267"/>
                      <a:pt x="108127" y="572267"/>
                      <a:pt x="106631" y="575255"/>
                    </a:cubicBezTo>
                    <a:cubicBezTo>
                      <a:pt x="106631" y="575255"/>
                      <a:pt x="106631" y="575255"/>
                      <a:pt x="106631" y="587209"/>
                    </a:cubicBezTo>
                    <a:cubicBezTo>
                      <a:pt x="106631" y="587209"/>
                      <a:pt x="106631" y="587209"/>
                      <a:pt x="97655" y="587209"/>
                    </a:cubicBezTo>
                    <a:cubicBezTo>
                      <a:pt x="97655" y="587209"/>
                      <a:pt x="97655" y="587209"/>
                      <a:pt x="97655" y="591691"/>
                    </a:cubicBezTo>
                    <a:cubicBezTo>
                      <a:pt x="97655" y="591691"/>
                      <a:pt x="97655" y="591691"/>
                      <a:pt x="88678" y="591691"/>
                    </a:cubicBezTo>
                    <a:cubicBezTo>
                      <a:pt x="88678" y="591691"/>
                      <a:pt x="88678" y="591691"/>
                      <a:pt x="88678" y="590197"/>
                    </a:cubicBezTo>
                    <a:cubicBezTo>
                      <a:pt x="88678" y="588703"/>
                      <a:pt x="84190" y="588703"/>
                      <a:pt x="84190" y="588703"/>
                    </a:cubicBezTo>
                    <a:cubicBezTo>
                      <a:pt x="84190" y="588703"/>
                      <a:pt x="84190" y="588703"/>
                      <a:pt x="78206" y="588703"/>
                    </a:cubicBezTo>
                    <a:cubicBezTo>
                      <a:pt x="78206" y="588703"/>
                      <a:pt x="78206" y="588703"/>
                      <a:pt x="70725" y="590197"/>
                    </a:cubicBezTo>
                    <a:cubicBezTo>
                      <a:pt x="70725" y="590197"/>
                      <a:pt x="70725" y="590197"/>
                      <a:pt x="61749" y="599162"/>
                    </a:cubicBezTo>
                    <a:cubicBezTo>
                      <a:pt x="61749" y="599162"/>
                      <a:pt x="61749" y="599162"/>
                      <a:pt x="45292" y="599162"/>
                    </a:cubicBezTo>
                    <a:cubicBezTo>
                      <a:pt x="45292" y="599162"/>
                      <a:pt x="45292" y="599162"/>
                      <a:pt x="30331" y="599162"/>
                    </a:cubicBezTo>
                    <a:cubicBezTo>
                      <a:pt x="30331" y="599162"/>
                      <a:pt x="30331" y="599162"/>
                      <a:pt x="30331" y="593185"/>
                    </a:cubicBezTo>
                    <a:cubicBezTo>
                      <a:pt x="30331" y="593185"/>
                      <a:pt x="30331" y="593185"/>
                      <a:pt x="40804" y="581232"/>
                    </a:cubicBezTo>
                    <a:cubicBezTo>
                      <a:pt x="40804" y="581232"/>
                      <a:pt x="40804" y="581232"/>
                      <a:pt x="58757" y="581232"/>
                    </a:cubicBezTo>
                    <a:cubicBezTo>
                      <a:pt x="58757" y="581232"/>
                      <a:pt x="58757" y="581232"/>
                      <a:pt x="66237" y="581232"/>
                    </a:cubicBezTo>
                    <a:cubicBezTo>
                      <a:pt x="66237" y="581232"/>
                      <a:pt x="66237" y="581232"/>
                      <a:pt x="73717" y="576750"/>
                    </a:cubicBezTo>
                    <a:cubicBezTo>
                      <a:pt x="73717" y="576750"/>
                      <a:pt x="73717" y="576750"/>
                      <a:pt x="84190" y="573761"/>
                    </a:cubicBezTo>
                    <a:cubicBezTo>
                      <a:pt x="84190" y="573761"/>
                      <a:pt x="84190" y="573761"/>
                      <a:pt x="88678" y="570773"/>
                    </a:cubicBezTo>
                    <a:cubicBezTo>
                      <a:pt x="88678" y="570773"/>
                      <a:pt x="88678" y="570773"/>
                      <a:pt x="93166" y="563302"/>
                    </a:cubicBezTo>
                    <a:cubicBezTo>
                      <a:pt x="93166" y="563302"/>
                      <a:pt x="93166" y="563302"/>
                      <a:pt x="102143" y="558820"/>
                    </a:cubicBezTo>
                    <a:cubicBezTo>
                      <a:pt x="102143" y="558820"/>
                      <a:pt x="102143" y="558820"/>
                      <a:pt x="115607" y="557325"/>
                    </a:cubicBezTo>
                    <a:cubicBezTo>
                      <a:pt x="115607" y="557325"/>
                      <a:pt x="115607" y="557325"/>
                      <a:pt x="123088" y="557325"/>
                    </a:cubicBezTo>
                    <a:cubicBezTo>
                      <a:pt x="123088" y="557325"/>
                      <a:pt x="123088" y="557325"/>
                      <a:pt x="129072" y="563302"/>
                    </a:cubicBezTo>
                    <a:cubicBezTo>
                      <a:pt x="129072" y="563302"/>
                      <a:pt x="129072" y="563302"/>
                      <a:pt x="135056" y="558820"/>
                    </a:cubicBezTo>
                    <a:cubicBezTo>
                      <a:pt x="135056" y="558820"/>
                      <a:pt x="135056" y="558820"/>
                      <a:pt x="141041" y="549855"/>
                    </a:cubicBezTo>
                    <a:cubicBezTo>
                      <a:pt x="141041" y="549855"/>
                      <a:pt x="141041" y="549855"/>
                      <a:pt x="148521" y="542384"/>
                    </a:cubicBezTo>
                    <a:cubicBezTo>
                      <a:pt x="148521" y="542384"/>
                      <a:pt x="148521" y="542384"/>
                      <a:pt x="156001" y="537901"/>
                    </a:cubicBezTo>
                    <a:cubicBezTo>
                      <a:pt x="156001" y="537901"/>
                      <a:pt x="156001" y="537901"/>
                      <a:pt x="170962" y="534913"/>
                    </a:cubicBezTo>
                    <a:cubicBezTo>
                      <a:pt x="170962" y="534913"/>
                      <a:pt x="170962" y="534913"/>
                      <a:pt x="176946" y="528936"/>
                    </a:cubicBezTo>
                    <a:cubicBezTo>
                      <a:pt x="176946" y="528936"/>
                      <a:pt x="176946" y="528936"/>
                      <a:pt x="184427" y="521465"/>
                    </a:cubicBezTo>
                    <a:cubicBezTo>
                      <a:pt x="184427" y="521465"/>
                      <a:pt x="184427" y="521465"/>
                      <a:pt x="193403" y="513994"/>
                    </a:cubicBezTo>
                    <a:cubicBezTo>
                      <a:pt x="193403" y="513994"/>
                      <a:pt x="193403" y="513994"/>
                      <a:pt x="200884" y="509512"/>
                    </a:cubicBezTo>
                    <a:cubicBezTo>
                      <a:pt x="200884" y="509512"/>
                      <a:pt x="200884" y="509512"/>
                      <a:pt x="203876" y="500547"/>
                    </a:cubicBezTo>
                    <a:cubicBezTo>
                      <a:pt x="203876" y="500547"/>
                      <a:pt x="203876" y="500547"/>
                      <a:pt x="205372" y="487099"/>
                    </a:cubicBezTo>
                    <a:cubicBezTo>
                      <a:pt x="205372" y="487099"/>
                      <a:pt x="205372" y="487099"/>
                      <a:pt x="208364" y="478134"/>
                    </a:cubicBezTo>
                    <a:cubicBezTo>
                      <a:pt x="208364" y="478134"/>
                      <a:pt x="208364" y="478134"/>
                      <a:pt x="209860" y="475146"/>
                    </a:cubicBezTo>
                    <a:cubicBezTo>
                      <a:pt x="209860" y="475146"/>
                      <a:pt x="209860" y="475146"/>
                      <a:pt x="217340" y="464687"/>
                    </a:cubicBezTo>
                    <a:cubicBezTo>
                      <a:pt x="217340" y="464687"/>
                      <a:pt x="217340" y="464687"/>
                      <a:pt x="212852" y="464687"/>
                    </a:cubicBezTo>
                    <a:cubicBezTo>
                      <a:pt x="212852" y="464687"/>
                      <a:pt x="212852" y="464687"/>
                      <a:pt x="205372" y="466181"/>
                    </a:cubicBezTo>
                    <a:cubicBezTo>
                      <a:pt x="205372" y="466181"/>
                      <a:pt x="205372" y="466181"/>
                      <a:pt x="200884" y="466181"/>
                    </a:cubicBezTo>
                    <a:cubicBezTo>
                      <a:pt x="200884" y="466181"/>
                      <a:pt x="200884" y="466181"/>
                      <a:pt x="193403" y="464687"/>
                    </a:cubicBezTo>
                    <a:cubicBezTo>
                      <a:pt x="193403" y="464687"/>
                      <a:pt x="193403" y="464687"/>
                      <a:pt x="190411" y="461699"/>
                    </a:cubicBezTo>
                    <a:cubicBezTo>
                      <a:pt x="190411" y="461699"/>
                      <a:pt x="190411" y="461699"/>
                      <a:pt x="197891" y="454228"/>
                    </a:cubicBezTo>
                    <a:cubicBezTo>
                      <a:pt x="197891" y="454228"/>
                      <a:pt x="197891" y="454228"/>
                      <a:pt x="190411" y="455722"/>
                    </a:cubicBezTo>
                    <a:cubicBezTo>
                      <a:pt x="190411" y="455722"/>
                      <a:pt x="190411" y="455722"/>
                      <a:pt x="185923" y="460204"/>
                    </a:cubicBezTo>
                    <a:cubicBezTo>
                      <a:pt x="185923" y="460204"/>
                      <a:pt x="185923" y="460204"/>
                      <a:pt x="182931" y="470664"/>
                    </a:cubicBezTo>
                    <a:cubicBezTo>
                      <a:pt x="182931" y="470664"/>
                      <a:pt x="182931" y="470664"/>
                      <a:pt x="178442" y="475146"/>
                    </a:cubicBezTo>
                    <a:cubicBezTo>
                      <a:pt x="178442" y="475146"/>
                      <a:pt x="178442" y="475146"/>
                      <a:pt x="176946" y="470664"/>
                    </a:cubicBezTo>
                    <a:cubicBezTo>
                      <a:pt x="176946" y="470664"/>
                      <a:pt x="176946" y="470664"/>
                      <a:pt x="172458" y="464687"/>
                    </a:cubicBezTo>
                    <a:cubicBezTo>
                      <a:pt x="172458" y="464687"/>
                      <a:pt x="172458" y="464687"/>
                      <a:pt x="164978" y="457216"/>
                    </a:cubicBezTo>
                    <a:cubicBezTo>
                      <a:pt x="164978" y="457216"/>
                      <a:pt x="164978" y="457216"/>
                      <a:pt x="153009" y="449745"/>
                    </a:cubicBezTo>
                    <a:cubicBezTo>
                      <a:pt x="153009" y="449745"/>
                      <a:pt x="153009" y="449745"/>
                      <a:pt x="150017" y="449745"/>
                    </a:cubicBezTo>
                    <a:cubicBezTo>
                      <a:pt x="150017" y="449745"/>
                      <a:pt x="150017" y="449745"/>
                      <a:pt x="139545" y="457216"/>
                    </a:cubicBezTo>
                    <a:cubicBezTo>
                      <a:pt x="139545" y="457216"/>
                      <a:pt x="139545" y="457216"/>
                      <a:pt x="133560" y="457216"/>
                    </a:cubicBezTo>
                    <a:cubicBezTo>
                      <a:pt x="133560" y="457216"/>
                      <a:pt x="133560" y="457216"/>
                      <a:pt x="124584" y="457216"/>
                    </a:cubicBezTo>
                    <a:cubicBezTo>
                      <a:pt x="124584" y="457216"/>
                      <a:pt x="124584" y="457216"/>
                      <a:pt x="126080" y="437792"/>
                    </a:cubicBezTo>
                    <a:cubicBezTo>
                      <a:pt x="126080" y="437792"/>
                      <a:pt x="126080" y="437792"/>
                      <a:pt x="127576" y="431815"/>
                    </a:cubicBezTo>
                    <a:cubicBezTo>
                      <a:pt x="127576" y="431815"/>
                      <a:pt x="127576" y="431815"/>
                      <a:pt x="132064" y="425838"/>
                    </a:cubicBezTo>
                    <a:cubicBezTo>
                      <a:pt x="132064" y="425838"/>
                      <a:pt x="132064" y="425838"/>
                      <a:pt x="132064" y="418368"/>
                    </a:cubicBezTo>
                    <a:cubicBezTo>
                      <a:pt x="132064" y="418368"/>
                      <a:pt x="132064" y="418368"/>
                      <a:pt x="130568" y="406414"/>
                    </a:cubicBezTo>
                    <a:cubicBezTo>
                      <a:pt x="130568" y="406414"/>
                      <a:pt x="130568" y="406414"/>
                      <a:pt x="127576" y="394461"/>
                    </a:cubicBezTo>
                    <a:cubicBezTo>
                      <a:pt x="127576" y="394461"/>
                      <a:pt x="127576" y="394461"/>
                      <a:pt x="124584" y="397449"/>
                    </a:cubicBezTo>
                    <a:cubicBezTo>
                      <a:pt x="124584" y="397449"/>
                      <a:pt x="124584" y="397449"/>
                      <a:pt x="118600" y="403426"/>
                    </a:cubicBezTo>
                    <a:cubicBezTo>
                      <a:pt x="118600" y="403426"/>
                      <a:pt x="118600" y="403426"/>
                      <a:pt x="114111" y="406414"/>
                    </a:cubicBezTo>
                    <a:cubicBezTo>
                      <a:pt x="114111" y="406414"/>
                      <a:pt x="114111" y="406414"/>
                      <a:pt x="109623" y="406414"/>
                    </a:cubicBezTo>
                    <a:cubicBezTo>
                      <a:pt x="109623" y="406414"/>
                      <a:pt x="109623" y="406414"/>
                      <a:pt x="105135" y="401932"/>
                    </a:cubicBezTo>
                    <a:cubicBezTo>
                      <a:pt x="105135" y="401932"/>
                      <a:pt x="105135" y="401932"/>
                      <a:pt x="102143" y="401932"/>
                    </a:cubicBezTo>
                    <a:cubicBezTo>
                      <a:pt x="102143" y="401932"/>
                      <a:pt x="102143" y="401932"/>
                      <a:pt x="96158" y="398943"/>
                    </a:cubicBezTo>
                    <a:cubicBezTo>
                      <a:pt x="96158" y="398943"/>
                      <a:pt x="96158" y="398943"/>
                      <a:pt x="91670" y="394461"/>
                    </a:cubicBezTo>
                    <a:cubicBezTo>
                      <a:pt x="91670" y="394461"/>
                      <a:pt x="91670" y="394461"/>
                      <a:pt x="87182" y="391473"/>
                    </a:cubicBezTo>
                    <a:cubicBezTo>
                      <a:pt x="87182" y="391473"/>
                      <a:pt x="87182" y="391473"/>
                      <a:pt x="82694" y="386990"/>
                    </a:cubicBezTo>
                    <a:cubicBezTo>
                      <a:pt x="82694" y="386990"/>
                      <a:pt x="82694" y="386990"/>
                      <a:pt x="81198" y="382508"/>
                    </a:cubicBezTo>
                    <a:cubicBezTo>
                      <a:pt x="81198" y="382508"/>
                      <a:pt x="81198" y="382508"/>
                      <a:pt x="79702" y="372048"/>
                    </a:cubicBezTo>
                    <a:cubicBezTo>
                      <a:pt x="79702" y="372048"/>
                      <a:pt x="79702" y="372048"/>
                      <a:pt x="85686" y="367566"/>
                    </a:cubicBezTo>
                    <a:cubicBezTo>
                      <a:pt x="85686" y="367566"/>
                      <a:pt x="85686" y="367566"/>
                      <a:pt x="91670" y="367566"/>
                    </a:cubicBezTo>
                    <a:cubicBezTo>
                      <a:pt x="91670" y="367566"/>
                      <a:pt x="91670" y="367566"/>
                      <a:pt x="99151" y="367566"/>
                    </a:cubicBezTo>
                    <a:cubicBezTo>
                      <a:pt x="99151" y="367566"/>
                      <a:pt x="99151" y="367566"/>
                      <a:pt x="106631" y="372048"/>
                    </a:cubicBezTo>
                    <a:cubicBezTo>
                      <a:pt x="106631" y="372048"/>
                      <a:pt x="106631" y="372048"/>
                      <a:pt x="109623" y="364578"/>
                    </a:cubicBezTo>
                    <a:cubicBezTo>
                      <a:pt x="109623" y="364578"/>
                      <a:pt x="109623" y="364578"/>
                      <a:pt x="105135" y="360095"/>
                    </a:cubicBezTo>
                    <a:cubicBezTo>
                      <a:pt x="105135" y="360095"/>
                      <a:pt x="105135" y="360095"/>
                      <a:pt x="103639" y="360095"/>
                    </a:cubicBezTo>
                    <a:cubicBezTo>
                      <a:pt x="103639" y="360095"/>
                      <a:pt x="103639" y="360095"/>
                      <a:pt x="96158" y="360095"/>
                    </a:cubicBezTo>
                    <a:cubicBezTo>
                      <a:pt x="96158" y="360095"/>
                      <a:pt x="96158" y="360095"/>
                      <a:pt x="91670" y="360095"/>
                    </a:cubicBezTo>
                    <a:cubicBezTo>
                      <a:pt x="91670" y="360095"/>
                      <a:pt x="91670" y="360095"/>
                      <a:pt x="82694" y="354118"/>
                    </a:cubicBezTo>
                    <a:cubicBezTo>
                      <a:pt x="82694" y="354118"/>
                      <a:pt x="82694" y="354118"/>
                      <a:pt x="79702" y="348142"/>
                    </a:cubicBezTo>
                    <a:cubicBezTo>
                      <a:pt x="79702" y="348142"/>
                      <a:pt x="79702" y="348142"/>
                      <a:pt x="76710" y="340671"/>
                    </a:cubicBezTo>
                    <a:cubicBezTo>
                      <a:pt x="76710" y="340671"/>
                      <a:pt x="76710" y="340671"/>
                      <a:pt x="73717" y="333200"/>
                    </a:cubicBezTo>
                    <a:cubicBezTo>
                      <a:pt x="73717" y="333200"/>
                      <a:pt x="73717" y="333200"/>
                      <a:pt x="73717" y="330212"/>
                    </a:cubicBezTo>
                    <a:cubicBezTo>
                      <a:pt x="73717" y="330212"/>
                      <a:pt x="73717" y="330212"/>
                      <a:pt x="76710" y="327223"/>
                    </a:cubicBezTo>
                    <a:cubicBezTo>
                      <a:pt x="76710" y="327223"/>
                      <a:pt x="76710" y="327223"/>
                      <a:pt x="81198" y="319752"/>
                    </a:cubicBezTo>
                    <a:cubicBezTo>
                      <a:pt x="81198" y="319752"/>
                      <a:pt x="81198" y="319752"/>
                      <a:pt x="88678" y="310787"/>
                    </a:cubicBezTo>
                    <a:cubicBezTo>
                      <a:pt x="88678" y="310787"/>
                      <a:pt x="88678" y="310787"/>
                      <a:pt x="97655" y="304811"/>
                    </a:cubicBezTo>
                    <a:cubicBezTo>
                      <a:pt x="97655" y="304811"/>
                      <a:pt x="97655" y="304811"/>
                      <a:pt x="103639" y="297340"/>
                    </a:cubicBezTo>
                    <a:cubicBezTo>
                      <a:pt x="103639" y="297340"/>
                      <a:pt x="103639" y="297340"/>
                      <a:pt x="105135" y="289869"/>
                    </a:cubicBezTo>
                    <a:cubicBezTo>
                      <a:pt x="105135" y="289869"/>
                      <a:pt x="105135" y="289869"/>
                      <a:pt x="112615" y="282398"/>
                    </a:cubicBezTo>
                    <a:cubicBezTo>
                      <a:pt x="112615" y="282398"/>
                      <a:pt x="112615" y="282398"/>
                      <a:pt x="118600" y="280904"/>
                    </a:cubicBezTo>
                    <a:cubicBezTo>
                      <a:pt x="118600" y="280904"/>
                      <a:pt x="118600" y="280904"/>
                      <a:pt x="123088" y="283892"/>
                    </a:cubicBezTo>
                    <a:cubicBezTo>
                      <a:pt x="123088" y="283892"/>
                      <a:pt x="123088" y="283892"/>
                      <a:pt x="127576" y="289869"/>
                    </a:cubicBezTo>
                    <a:cubicBezTo>
                      <a:pt x="127576" y="289869"/>
                      <a:pt x="127576" y="289869"/>
                      <a:pt x="130568" y="289869"/>
                    </a:cubicBezTo>
                    <a:cubicBezTo>
                      <a:pt x="130568" y="289869"/>
                      <a:pt x="130568" y="289869"/>
                      <a:pt x="136552" y="289869"/>
                    </a:cubicBezTo>
                    <a:cubicBezTo>
                      <a:pt x="136552" y="289869"/>
                      <a:pt x="136552" y="289869"/>
                      <a:pt x="139545" y="289869"/>
                    </a:cubicBezTo>
                    <a:cubicBezTo>
                      <a:pt x="139545" y="289869"/>
                      <a:pt x="139545" y="289869"/>
                      <a:pt x="144033" y="283892"/>
                    </a:cubicBezTo>
                    <a:cubicBezTo>
                      <a:pt x="144033" y="283892"/>
                      <a:pt x="144033" y="283892"/>
                      <a:pt x="148521" y="283892"/>
                    </a:cubicBezTo>
                    <a:cubicBezTo>
                      <a:pt x="148521" y="283892"/>
                      <a:pt x="148521" y="283892"/>
                      <a:pt x="150017" y="280904"/>
                    </a:cubicBezTo>
                    <a:cubicBezTo>
                      <a:pt x="150017" y="280904"/>
                      <a:pt x="150017" y="280904"/>
                      <a:pt x="153009" y="276422"/>
                    </a:cubicBezTo>
                    <a:cubicBezTo>
                      <a:pt x="153009" y="276422"/>
                      <a:pt x="153009" y="276422"/>
                      <a:pt x="154505" y="280904"/>
                    </a:cubicBezTo>
                    <a:cubicBezTo>
                      <a:pt x="154505" y="280904"/>
                      <a:pt x="154505" y="280904"/>
                      <a:pt x="158994" y="280904"/>
                    </a:cubicBezTo>
                    <a:cubicBezTo>
                      <a:pt x="158994" y="280904"/>
                      <a:pt x="158994" y="280904"/>
                      <a:pt x="161986" y="280904"/>
                    </a:cubicBezTo>
                    <a:cubicBezTo>
                      <a:pt x="161986" y="280904"/>
                      <a:pt x="161986" y="280904"/>
                      <a:pt x="167970" y="280904"/>
                    </a:cubicBezTo>
                    <a:cubicBezTo>
                      <a:pt x="167970" y="280904"/>
                      <a:pt x="167970" y="280904"/>
                      <a:pt x="172458" y="276422"/>
                    </a:cubicBezTo>
                    <a:cubicBezTo>
                      <a:pt x="172458" y="276422"/>
                      <a:pt x="172458" y="276422"/>
                      <a:pt x="176946" y="276422"/>
                    </a:cubicBezTo>
                    <a:cubicBezTo>
                      <a:pt x="176946" y="276422"/>
                      <a:pt x="176946" y="276422"/>
                      <a:pt x="178442" y="265962"/>
                    </a:cubicBezTo>
                    <a:cubicBezTo>
                      <a:pt x="178442" y="265962"/>
                      <a:pt x="178442" y="265962"/>
                      <a:pt x="175450" y="258491"/>
                    </a:cubicBezTo>
                    <a:cubicBezTo>
                      <a:pt x="175450" y="258491"/>
                      <a:pt x="175450" y="258491"/>
                      <a:pt x="172458" y="246538"/>
                    </a:cubicBezTo>
                    <a:cubicBezTo>
                      <a:pt x="172458" y="246538"/>
                      <a:pt x="172458" y="246538"/>
                      <a:pt x="178442" y="246538"/>
                    </a:cubicBezTo>
                    <a:cubicBezTo>
                      <a:pt x="178442" y="246538"/>
                      <a:pt x="178442" y="246538"/>
                      <a:pt x="184427" y="240561"/>
                    </a:cubicBezTo>
                    <a:cubicBezTo>
                      <a:pt x="184427" y="240561"/>
                      <a:pt x="184427" y="240561"/>
                      <a:pt x="182931" y="231596"/>
                    </a:cubicBezTo>
                    <a:cubicBezTo>
                      <a:pt x="182931" y="231596"/>
                      <a:pt x="182931" y="231596"/>
                      <a:pt x="173954" y="230102"/>
                    </a:cubicBezTo>
                    <a:cubicBezTo>
                      <a:pt x="173954" y="230102"/>
                      <a:pt x="173954" y="230102"/>
                      <a:pt x="169466" y="230102"/>
                    </a:cubicBezTo>
                    <a:cubicBezTo>
                      <a:pt x="169466" y="230102"/>
                      <a:pt x="169466" y="230102"/>
                      <a:pt x="164978" y="231596"/>
                    </a:cubicBezTo>
                    <a:cubicBezTo>
                      <a:pt x="164978" y="231596"/>
                      <a:pt x="164978" y="231596"/>
                      <a:pt x="160490" y="234585"/>
                    </a:cubicBezTo>
                    <a:cubicBezTo>
                      <a:pt x="160490" y="234585"/>
                      <a:pt x="160490" y="234585"/>
                      <a:pt x="157497" y="240561"/>
                    </a:cubicBezTo>
                    <a:cubicBezTo>
                      <a:pt x="157497" y="240561"/>
                      <a:pt x="157497" y="240561"/>
                      <a:pt x="153009" y="240561"/>
                    </a:cubicBezTo>
                    <a:cubicBezTo>
                      <a:pt x="153009" y="240561"/>
                      <a:pt x="153009" y="240561"/>
                      <a:pt x="148521" y="231596"/>
                    </a:cubicBezTo>
                    <a:cubicBezTo>
                      <a:pt x="148521" y="231596"/>
                      <a:pt x="148521" y="231596"/>
                      <a:pt x="136552" y="231596"/>
                    </a:cubicBezTo>
                    <a:cubicBezTo>
                      <a:pt x="136552" y="231596"/>
                      <a:pt x="136552" y="231596"/>
                      <a:pt x="123088" y="231596"/>
                    </a:cubicBezTo>
                    <a:cubicBezTo>
                      <a:pt x="123088" y="231596"/>
                      <a:pt x="123088" y="231596"/>
                      <a:pt x="112615" y="228608"/>
                    </a:cubicBezTo>
                    <a:cubicBezTo>
                      <a:pt x="112615" y="228608"/>
                      <a:pt x="112615" y="228608"/>
                      <a:pt x="102143" y="224125"/>
                    </a:cubicBezTo>
                    <a:cubicBezTo>
                      <a:pt x="102143" y="224125"/>
                      <a:pt x="102143" y="224125"/>
                      <a:pt x="96158" y="216654"/>
                    </a:cubicBezTo>
                    <a:cubicBezTo>
                      <a:pt x="96158" y="216654"/>
                      <a:pt x="96158" y="216654"/>
                      <a:pt x="94662" y="201713"/>
                    </a:cubicBezTo>
                    <a:cubicBezTo>
                      <a:pt x="94662" y="201713"/>
                      <a:pt x="94662" y="201713"/>
                      <a:pt x="102143" y="198724"/>
                    </a:cubicBezTo>
                    <a:cubicBezTo>
                      <a:pt x="102143" y="198724"/>
                      <a:pt x="102143" y="198724"/>
                      <a:pt x="106631" y="195736"/>
                    </a:cubicBezTo>
                    <a:cubicBezTo>
                      <a:pt x="106631" y="195736"/>
                      <a:pt x="106631" y="195736"/>
                      <a:pt x="96158" y="191254"/>
                    </a:cubicBezTo>
                    <a:cubicBezTo>
                      <a:pt x="96158" y="191254"/>
                      <a:pt x="96158" y="191254"/>
                      <a:pt x="90174" y="186771"/>
                    </a:cubicBezTo>
                    <a:cubicBezTo>
                      <a:pt x="90174" y="186771"/>
                      <a:pt x="90174" y="186771"/>
                      <a:pt x="82694" y="180794"/>
                    </a:cubicBezTo>
                    <a:cubicBezTo>
                      <a:pt x="82694" y="180794"/>
                      <a:pt x="82694" y="180794"/>
                      <a:pt x="81198" y="177806"/>
                    </a:cubicBezTo>
                    <a:cubicBezTo>
                      <a:pt x="81198" y="177806"/>
                      <a:pt x="81198" y="177806"/>
                      <a:pt x="87182" y="173324"/>
                    </a:cubicBezTo>
                    <a:cubicBezTo>
                      <a:pt x="87182" y="173324"/>
                      <a:pt x="87182" y="173324"/>
                      <a:pt x="91670" y="173324"/>
                    </a:cubicBezTo>
                    <a:cubicBezTo>
                      <a:pt x="91670" y="173324"/>
                      <a:pt x="91670" y="173324"/>
                      <a:pt x="100647" y="171829"/>
                    </a:cubicBezTo>
                    <a:cubicBezTo>
                      <a:pt x="100647" y="171829"/>
                      <a:pt x="100647" y="171829"/>
                      <a:pt x="112615" y="164359"/>
                    </a:cubicBezTo>
                    <a:cubicBezTo>
                      <a:pt x="112615" y="164359"/>
                      <a:pt x="112615" y="164359"/>
                      <a:pt x="114111" y="167347"/>
                    </a:cubicBezTo>
                    <a:cubicBezTo>
                      <a:pt x="114111" y="167347"/>
                      <a:pt x="114111" y="167347"/>
                      <a:pt x="121592" y="164359"/>
                    </a:cubicBezTo>
                    <a:cubicBezTo>
                      <a:pt x="121592" y="164359"/>
                      <a:pt x="121592" y="164359"/>
                      <a:pt x="121592" y="162864"/>
                    </a:cubicBezTo>
                    <a:cubicBezTo>
                      <a:pt x="121592" y="162864"/>
                      <a:pt x="121592" y="162864"/>
                      <a:pt x="126080" y="161370"/>
                    </a:cubicBezTo>
                    <a:cubicBezTo>
                      <a:pt x="126080" y="161370"/>
                      <a:pt x="126080" y="161370"/>
                      <a:pt x="135056" y="159876"/>
                    </a:cubicBezTo>
                    <a:cubicBezTo>
                      <a:pt x="135056" y="159876"/>
                      <a:pt x="135056" y="159876"/>
                      <a:pt x="145529" y="159876"/>
                    </a:cubicBezTo>
                    <a:cubicBezTo>
                      <a:pt x="145529" y="159876"/>
                      <a:pt x="145529" y="159876"/>
                      <a:pt x="150017" y="162864"/>
                    </a:cubicBezTo>
                    <a:cubicBezTo>
                      <a:pt x="150017" y="162864"/>
                      <a:pt x="150017" y="162864"/>
                      <a:pt x="147025" y="170335"/>
                    </a:cubicBezTo>
                    <a:cubicBezTo>
                      <a:pt x="147025" y="170335"/>
                      <a:pt x="147025" y="170335"/>
                      <a:pt x="147025" y="173324"/>
                    </a:cubicBezTo>
                    <a:cubicBezTo>
                      <a:pt x="147025" y="173324"/>
                      <a:pt x="147025" y="173324"/>
                      <a:pt x="151513" y="176312"/>
                    </a:cubicBezTo>
                    <a:cubicBezTo>
                      <a:pt x="151513" y="176312"/>
                      <a:pt x="151513" y="176312"/>
                      <a:pt x="156001" y="180794"/>
                    </a:cubicBezTo>
                    <a:cubicBezTo>
                      <a:pt x="156001" y="180794"/>
                      <a:pt x="156001" y="180794"/>
                      <a:pt x="164978" y="180794"/>
                    </a:cubicBezTo>
                    <a:cubicBezTo>
                      <a:pt x="164978" y="180794"/>
                      <a:pt x="164978" y="180794"/>
                      <a:pt x="176946" y="183783"/>
                    </a:cubicBezTo>
                    <a:cubicBezTo>
                      <a:pt x="176946" y="183783"/>
                      <a:pt x="176946" y="183783"/>
                      <a:pt x="185923" y="179300"/>
                    </a:cubicBezTo>
                    <a:cubicBezTo>
                      <a:pt x="185923" y="179300"/>
                      <a:pt x="185923" y="179300"/>
                      <a:pt x="191907" y="173324"/>
                    </a:cubicBezTo>
                    <a:cubicBezTo>
                      <a:pt x="191907" y="173324"/>
                      <a:pt x="191907" y="173324"/>
                      <a:pt x="199387" y="168841"/>
                    </a:cubicBezTo>
                    <a:cubicBezTo>
                      <a:pt x="199387" y="168841"/>
                      <a:pt x="193403" y="165853"/>
                      <a:pt x="191907" y="165853"/>
                    </a:cubicBezTo>
                    <a:cubicBezTo>
                      <a:pt x="188915" y="165853"/>
                      <a:pt x="185923" y="162864"/>
                      <a:pt x="185923" y="162864"/>
                    </a:cubicBezTo>
                    <a:cubicBezTo>
                      <a:pt x="185923" y="162864"/>
                      <a:pt x="185923" y="162864"/>
                      <a:pt x="181435" y="159876"/>
                    </a:cubicBezTo>
                    <a:cubicBezTo>
                      <a:pt x="181435" y="159876"/>
                      <a:pt x="181435" y="159876"/>
                      <a:pt x="181435" y="153899"/>
                    </a:cubicBezTo>
                    <a:cubicBezTo>
                      <a:pt x="181435" y="153899"/>
                      <a:pt x="181435" y="153899"/>
                      <a:pt x="179939" y="146428"/>
                    </a:cubicBezTo>
                    <a:cubicBezTo>
                      <a:pt x="179939" y="146428"/>
                      <a:pt x="179939" y="146428"/>
                      <a:pt x="157497" y="140452"/>
                    </a:cubicBezTo>
                    <a:cubicBezTo>
                      <a:pt x="157497" y="140452"/>
                      <a:pt x="157497" y="140452"/>
                      <a:pt x="157497" y="118039"/>
                    </a:cubicBezTo>
                    <a:cubicBezTo>
                      <a:pt x="157497" y="118039"/>
                      <a:pt x="157497" y="118039"/>
                      <a:pt x="147025" y="107580"/>
                    </a:cubicBezTo>
                    <a:cubicBezTo>
                      <a:pt x="147025" y="107580"/>
                      <a:pt x="147025" y="107580"/>
                      <a:pt x="126080" y="85168"/>
                    </a:cubicBezTo>
                    <a:cubicBezTo>
                      <a:pt x="126080" y="85168"/>
                      <a:pt x="126080" y="85168"/>
                      <a:pt x="129072" y="85168"/>
                    </a:cubicBezTo>
                    <a:cubicBezTo>
                      <a:pt x="129072" y="85168"/>
                      <a:pt x="129072" y="85168"/>
                      <a:pt x="129072" y="80685"/>
                    </a:cubicBezTo>
                    <a:cubicBezTo>
                      <a:pt x="129072" y="80685"/>
                      <a:pt x="129072" y="80685"/>
                      <a:pt x="136552" y="80685"/>
                    </a:cubicBezTo>
                    <a:cubicBezTo>
                      <a:pt x="136552" y="80685"/>
                      <a:pt x="136552" y="80685"/>
                      <a:pt x="136552" y="74708"/>
                    </a:cubicBezTo>
                    <a:cubicBezTo>
                      <a:pt x="136552" y="74708"/>
                      <a:pt x="136552" y="74708"/>
                      <a:pt x="138048" y="67238"/>
                    </a:cubicBezTo>
                    <a:cubicBezTo>
                      <a:pt x="138048" y="67238"/>
                      <a:pt x="138048" y="67238"/>
                      <a:pt x="142537" y="67238"/>
                    </a:cubicBezTo>
                    <a:cubicBezTo>
                      <a:pt x="142537" y="67238"/>
                      <a:pt x="142537" y="67238"/>
                      <a:pt x="147025" y="70226"/>
                    </a:cubicBezTo>
                    <a:cubicBezTo>
                      <a:pt x="147025" y="70226"/>
                      <a:pt x="147025" y="70226"/>
                      <a:pt x="154505" y="70226"/>
                    </a:cubicBezTo>
                    <a:cubicBezTo>
                      <a:pt x="154505" y="70226"/>
                      <a:pt x="154505" y="70226"/>
                      <a:pt x="157497" y="70226"/>
                    </a:cubicBezTo>
                    <a:cubicBezTo>
                      <a:pt x="157497" y="70226"/>
                      <a:pt x="157497" y="70226"/>
                      <a:pt x="164978" y="70226"/>
                    </a:cubicBezTo>
                    <a:cubicBezTo>
                      <a:pt x="164978" y="70226"/>
                      <a:pt x="164978" y="70226"/>
                      <a:pt x="178442" y="65743"/>
                    </a:cubicBezTo>
                    <a:cubicBezTo>
                      <a:pt x="178442" y="65743"/>
                      <a:pt x="178442" y="65743"/>
                      <a:pt x="182931" y="61261"/>
                    </a:cubicBezTo>
                    <a:cubicBezTo>
                      <a:pt x="182931" y="61261"/>
                      <a:pt x="182931" y="61261"/>
                      <a:pt x="187419" y="53790"/>
                    </a:cubicBezTo>
                    <a:cubicBezTo>
                      <a:pt x="187419" y="53790"/>
                      <a:pt x="187419" y="53790"/>
                      <a:pt x="187419" y="41837"/>
                    </a:cubicBezTo>
                    <a:cubicBezTo>
                      <a:pt x="187419" y="41837"/>
                      <a:pt x="187419" y="41837"/>
                      <a:pt x="191907" y="41837"/>
                    </a:cubicBezTo>
                    <a:cubicBezTo>
                      <a:pt x="191907" y="41837"/>
                      <a:pt x="191907" y="41837"/>
                      <a:pt x="196395" y="37354"/>
                    </a:cubicBezTo>
                    <a:cubicBezTo>
                      <a:pt x="196395" y="37354"/>
                      <a:pt x="196395" y="37354"/>
                      <a:pt x="205372" y="29883"/>
                    </a:cubicBezTo>
                    <a:cubicBezTo>
                      <a:pt x="205372" y="29883"/>
                      <a:pt x="205372" y="29883"/>
                      <a:pt x="221829" y="26895"/>
                    </a:cubicBezTo>
                    <a:cubicBezTo>
                      <a:pt x="221829" y="26895"/>
                      <a:pt x="221829" y="26895"/>
                      <a:pt x="227813" y="19424"/>
                    </a:cubicBezTo>
                    <a:cubicBezTo>
                      <a:pt x="227813" y="19424"/>
                      <a:pt x="227813" y="19424"/>
                      <a:pt x="233797" y="16436"/>
                    </a:cubicBezTo>
                    <a:cubicBezTo>
                      <a:pt x="233797" y="16436"/>
                      <a:pt x="233797" y="16436"/>
                      <a:pt x="238285" y="11953"/>
                    </a:cubicBezTo>
                    <a:cubicBezTo>
                      <a:pt x="238285" y="11953"/>
                      <a:pt x="238285" y="11953"/>
                      <a:pt x="262223" y="13447"/>
                    </a:cubicBezTo>
                    <a:cubicBezTo>
                      <a:pt x="262223" y="13447"/>
                      <a:pt x="262223" y="13447"/>
                      <a:pt x="265215" y="5977"/>
                    </a:cubicBezTo>
                    <a:cubicBezTo>
                      <a:pt x="265215" y="5977"/>
                      <a:pt x="265215" y="5977"/>
                      <a:pt x="277183" y="0"/>
                    </a:cubicBez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en-US" sz="1050" b="1" dirty="0">
                  <a:latin typeface="Nunito Sans SemiBold" pitchFamily="2" charset="77"/>
                </a:endParaRPr>
              </a:p>
            </p:txBody>
          </p:sp>
          <p:sp>
            <p:nvSpPr>
              <p:cNvPr id="57" name="Freeform 56">
                <a:extLst>
                  <a:ext uri="{FF2B5EF4-FFF2-40B4-BE49-F238E27FC236}">
                    <a16:creationId xmlns:a16="http://schemas.microsoft.com/office/drawing/2014/main" id="{9F87A328-1B65-B548-882B-0A72840E54D2}"/>
                  </a:ext>
                </a:extLst>
              </p:cNvPr>
              <p:cNvSpPr>
                <a:spLocks/>
              </p:cNvSpPr>
              <p:nvPr/>
            </p:nvSpPr>
            <p:spPr bwMode="auto">
              <a:xfrm>
                <a:off x="5957637" y="3282926"/>
                <a:ext cx="448593" cy="285010"/>
              </a:xfrm>
              <a:custGeom>
                <a:avLst/>
                <a:gdLst>
                  <a:gd name="connsiteX0" fmla="*/ 373837 w 470138"/>
                  <a:gd name="connsiteY0" fmla="*/ 178512 h 298698"/>
                  <a:gd name="connsiteX1" fmla="*/ 376847 w 470138"/>
                  <a:gd name="connsiteY1" fmla="*/ 178512 h 298698"/>
                  <a:gd name="connsiteX2" fmla="*/ 382865 w 470138"/>
                  <a:gd name="connsiteY2" fmla="*/ 178512 h 298698"/>
                  <a:gd name="connsiteX3" fmla="*/ 391894 w 470138"/>
                  <a:gd name="connsiteY3" fmla="*/ 184447 h 298698"/>
                  <a:gd name="connsiteX4" fmla="*/ 399417 w 470138"/>
                  <a:gd name="connsiteY4" fmla="*/ 191866 h 298698"/>
                  <a:gd name="connsiteX5" fmla="*/ 405436 w 470138"/>
                  <a:gd name="connsiteY5" fmla="*/ 193350 h 298698"/>
                  <a:gd name="connsiteX6" fmla="*/ 409950 w 470138"/>
                  <a:gd name="connsiteY6" fmla="*/ 193350 h 298698"/>
                  <a:gd name="connsiteX7" fmla="*/ 417474 w 470138"/>
                  <a:gd name="connsiteY7" fmla="*/ 193350 h 298698"/>
                  <a:gd name="connsiteX8" fmla="*/ 432521 w 470138"/>
                  <a:gd name="connsiteY8" fmla="*/ 199285 h 298698"/>
                  <a:gd name="connsiteX9" fmla="*/ 441549 w 470138"/>
                  <a:gd name="connsiteY9" fmla="*/ 206704 h 298698"/>
                  <a:gd name="connsiteX10" fmla="*/ 441549 w 470138"/>
                  <a:gd name="connsiteY10" fmla="*/ 212639 h 298698"/>
                  <a:gd name="connsiteX11" fmla="*/ 444558 w 470138"/>
                  <a:gd name="connsiteY11" fmla="*/ 225993 h 298698"/>
                  <a:gd name="connsiteX12" fmla="*/ 449072 w 470138"/>
                  <a:gd name="connsiteY12" fmla="*/ 225993 h 298698"/>
                  <a:gd name="connsiteX13" fmla="*/ 452082 w 470138"/>
                  <a:gd name="connsiteY13" fmla="*/ 225993 h 298698"/>
                  <a:gd name="connsiteX14" fmla="*/ 452082 w 470138"/>
                  <a:gd name="connsiteY14" fmla="*/ 234896 h 298698"/>
                  <a:gd name="connsiteX15" fmla="*/ 456596 w 470138"/>
                  <a:gd name="connsiteY15" fmla="*/ 234896 h 298698"/>
                  <a:gd name="connsiteX16" fmla="*/ 462615 w 470138"/>
                  <a:gd name="connsiteY16" fmla="*/ 240831 h 298698"/>
                  <a:gd name="connsiteX17" fmla="*/ 470138 w 470138"/>
                  <a:gd name="connsiteY17" fmla="*/ 240831 h 298698"/>
                  <a:gd name="connsiteX18" fmla="*/ 462615 w 470138"/>
                  <a:gd name="connsiteY18" fmla="*/ 251217 h 298698"/>
                  <a:gd name="connsiteX19" fmla="*/ 456596 w 470138"/>
                  <a:gd name="connsiteY19" fmla="*/ 254185 h 298698"/>
                  <a:gd name="connsiteX20" fmla="*/ 449072 w 470138"/>
                  <a:gd name="connsiteY20" fmla="*/ 267539 h 298698"/>
                  <a:gd name="connsiteX21" fmla="*/ 440044 w 470138"/>
                  <a:gd name="connsiteY21" fmla="*/ 270506 h 298698"/>
                  <a:gd name="connsiteX22" fmla="*/ 421988 w 470138"/>
                  <a:gd name="connsiteY22" fmla="*/ 270506 h 298698"/>
                  <a:gd name="connsiteX23" fmla="*/ 418978 w 470138"/>
                  <a:gd name="connsiteY23" fmla="*/ 274958 h 298698"/>
                  <a:gd name="connsiteX24" fmla="*/ 406941 w 470138"/>
                  <a:gd name="connsiteY24" fmla="*/ 274958 h 298698"/>
                  <a:gd name="connsiteX25" fmla="*/ 403931 w 470138"/>
                  <a:gd name="connsiteY25" fmla="*/ 285344 h 298698"/>
                  <a:gd name="connsiteX26" fmla="*/ 402427 w 470138"/>
                  <a:gd name="connsiteY26" fmla="*/ 292763 h 298698"/>
                  <a:gd name="connsiteX27" fmla="*/ 399417 w 470138"/>
                  <a:gd name="connsiteY27" fmla="*/ 295731 h 298698"/>
                  <a:gd name="connsiteX28" fmla="*/ 396408 w 470138"/>
                  <a:gd name="connsiteY28" fmla="*/ 298698 h 298698"/>
                  <a:gd name="connsiteX29" fmla="*/ 391894 w 470138"/>
                  <a:gd name="connsiteY29" fmla="*/ 298698 h 298698"/>
                  <a:gd name="connsiteX30" fmla="*/ 387380 w 470138"/>
                  <a:gd name="connsiteY30" fmla="*/ 291279 h 298698"/>
                  <a:gd name="connsiteX31" fmla="*/ 376847 w 470138"/>
                  <a:gd name="connsiteY31" fmla="*/ 286828 h 298698"/>
                  <a:gd name="connsiteX32" fmla="*/ 370828 w 470138"/>
                  <a:gd name="connsiteY32" fmla="*/ 280893 h 298698"/>
                  <a:gd name="connsiteX33" fmla="*/ 370828 w 470138"/>
                  <a:gd name="connsiteY33" fmla="*/ 277925 h 298698"/>
                  <a:gd name="connsiteX34" fmla="*/ 370828 w 470138"/>
                  <a:gd name="connsiteY34" fmla="*/ 273474 h 298698"/>
                  <a:gd name="connsiteX35" fmla="*/ 370828 w 470138"/>
                  <a:gd name="connsiteY35" fmla="*/ 267539 h 298698"/>
                  <a:gd name="connsiteX36" fmla="*/ 370828 w 470138"/>
                  <a:gd name="connsiteY36" fmla="*/ 264571 h 298698"/>
                  <a:gd name="connsiteX37" fmla="*/ 370828 w 470138"/>
                  <a:gd name="connsiteY37" fmla="*/ 252701 h 298698"/>
                  <a:gd name="connsiteX38" fmla="*/ 370828 w 470138"/>
                  <a:gd name="connsiteY38" fmla="*/ 249733 h 298698"/>
                  <a:gd name="connsiteX39" fmla="*/ 370828 w 470138"/>
                  <a:gd name="connsiteY39" fmla="*/ 242315 h 298698"/>
                  <a:gd name="connsiteX40" fmla="*/ 363304 w 470138"/>
                  <a:gd name="connsiteY40" fmla="*/ 231928 h 298698"/>
                  <a:gd name="connsiteX41" fmla="*/ 358790 w 470138"/>
                  <a:gd name="connsiteY41" fmla="*/ 227477 h 298698"/>
                  <a:gd name="connsiteX42" fmla="*/ 358790 w 470138"/>
                  <a:gd name="connsiteY42" fmla="*/ 223025 h 298698"/>
                  <a:gd name="connsiteX43" fmla="*/ 358790 w 470138"/>
                  <a:gd name="connsiteY43" fmla="*/ 220058 h 298698"/>
                  <a:gd name="connsiteX44" fmla="*/ 363304 w 470138"/>
                  <a:gd name="connsiteY44" fmla="*/ 214123 h 298698"/>
                  <a:gd name="connsiteX45" fmla="*/ 370828 w 470138"/>
                  <a:gd name="connsiteY45" fmla="*/ 212639 h 298698"/>
                  <a:gd name="connsiteX46" fmla="*/ 376847 w 470138"/>
                  <a:gd name="connsiteY46" fmla="*/ 206704 h 298698"/>
                  <a:gd name="connsiteX47" fmla="*/ 376847 w 470138"/>
                  <a:gd name="connsiteY47" fmla="*/ 199285 h 298698"/>
                  <a:gd name="connsiteX48" fmla="*/ 373837 w 470138"/>
                  <a:gd name="connsiteY48" fmla="*/ 185931 h 298698"/>
                  <a:gd name="connsiteX49" fmla="*/ 373837 w 470138"/>
                  <a:gd name="connsiteY49" fmla="*/ 182963 h 298698"/>
                  <a:gd name="connsiteX50" fmla="*/ 373837 w 470138"/>
                  <a:gd name="connsiteY50" fmla="*/ 178512 h 298698"/>
                  <a:gd name="connsiteX51" fmla="*/ 275720 w 470138"/>
                  <a:gd name="connsiteY51" fmla="*/ 116651 h 298698"/>
                  <a:gd name="connsiteX52" fmla="*/ 281022 w 470138"/>
                  <a:gd name="connsiteY52" fmla="*/ 116651 h 298698"/>
                  <a:gd name="connsiteX53" fmla="*/ 284556 w 470138"/>
                  <a:gd name="connsiteY53" fmla="*/ 116651 h 298698"/>
                  <a:gd name="connsiteX54" fmla="*/ 288091 w 470138"/>
                  <a:gd name="connsiteY54" fmla="*/ 120186 h 298698"/>
                  <a:gd name="connsiteX55" fmla="*/ 291626 w 470138"/>
                  <a:gd name="connsiteY55" fmla="*/ 125488 h 298698"/>
                  <a:gd name="connsiteX56" fmla="*/ 291626 w 470138"/>
                  <a:gd name="connsiteY56" fmla="*/ 130790 h 298698"/>
                  <a:gd name="connsiteX57" fmla="*/ 284556 w 470138"/>
                  <a:gd name="connsiteY57" fmla="*/ 134325 h 298698"/>
                  <a:gd name="connsiteX58" fmla="*/ 281022 w 470138"/>
                  <a:gd name="connsiteY58" fmla="*/ 130790 h 298698"/>
                  <a:gd name="connsiteX59" fmla="*/ 281022 w 470138"/>
                  <a:gd name="connsiteY59" fmla="*/ 125488 h 298698"/>
                  <a:gd name="connsiteX60" fmla="*/ 275720 w 470138"/>
                  <a:gd name="connsiteY60" fmla="*/ 121953 h 298698"/>
                  <a:gd name="connsiteX61" fmla="*/ 275720 w 470138"/>
                  <a:gd name="connsiteY61" fmla="*/ 120186 h 298698"/>
                  <a:gd name="connsiteX62" fmla="*/ 309302 w 470138"/>
                  <a:gd name="connsiteY62" fmla="*/ 107814 h 298698"/>
                  <a:gd name="connsiteX63" fmla="*/ 314604 w 470138"/>
                  <a:gd name="connsiteY63" fmla="*/ 107814 h 298698"/>
                  <a:gd name="connsiteX64" fmla="*/ 319906 w 470138"/>
                  <a:gd name="connsiteY64" fmla="*/ 113116 h 298698"/>
                  <a:gd name="connsiteX65" fmla="*/ 323441 w 470138"/>
                  <a:gd name="connsiteY65" fmla="*/ 116651 h 298698"/>
                  <a:gd name="connsiteX66" fmla="*/ 330511 w 470138"/>
                  <a:gd name="connsiteY66" fmla="*/ 120186 h 298698"/>
                  <a:gd name="connsiteX67" fmla="*/ 330511 w 470138"/>
                  <a:gd name="connsiteY67" fmla="*/ 116651 h 298698"/>
                  <a:gd name="connsiteX68" fmla="*/ 339348 w 470138"/>
                  <a:gd name="connsiteY68" fmla="*/ 116651 h 298698"/>
                  <a:gd name="connsiteX69" fmla="*/ 344650 w 470138"/>
                  <a:gd name="connsiteY69" fmla="*/ 116651 h 298698"/>
                  <a:gd name="connsiteX70" fmla="*/ 351720 w 470138"/>
                  <a:gd name="connsiteY70" fmla="*/ 121954 h 298698"/>
                  <a:gd name="connsiteX71" fmla="*/ 364092 w 470138"/>
                  <a:gd name="connsiteY71" fmla="*/ 130791 h 298698"/>
                  <a:gd name="connsiteX72" fmla="*/ 364092 w 470138"/>
                  <a:gd name="connsiteY72" fmla="*/ 139628 h 298698"/>
                  <a:gd name="connsiteX73" fmla="*/ 358789 w 470138"/>
                  <a:gd name="connsiteY73" fmla="*/ 144930 h 298698"/>
                  <a:gd name="connsiteX74" fmla="*/ 353487 w 470138"/>
                  <a:gd name="connsiteY74" fmla="*/ 144930 h 298698"/>
                  <a:gd name="connsiteX75" fmla="*/ 348185 w 470138"/>
                  <a:gd name="connsiteY75" fmla="*/ 144930 h 298698"/>
                  <a:gd name="connsiteX76" fmla="*/ 348185 w 470138"/>
                  <a:gd name="connsiteY76" fmla="*/ 146698 h 298698"/>
                  <a:gd name="connsiteX77" fmla="*/ 335813 w 470138"/>
                  <a:gd name="connsiteY77" fmla="*/ 146698 h 298698"/>
                  <a:gd name="connsiteX78" fmla="*/ 330511 w 470138"/>
                  <a:gd name="connsiteY78" fmla="*/ 146698 h 298698"/>
                  <a:gd name="connsiteX79" fmla="*/ 328743 w 470138"/>
                  <a:gd name="connsiteY79" fmla="*/ 146698 h 298698"/>
                  <a:gd name="connsiteX80" fmla="*/ 325209 w 470138"/>
                  <a:gd name="connsiteY80" fmla="*/ 141396 h 298698"/>
                  <a:gd name="connsiteX81" fmla="*/ 323441 w 470138"/>
                  <a:gd name="connsiteY81" fmla="*/ 134326 h 298698"/>
                  <a:gd name="connsiteX82" fmla="*/ 325209 w 470138"/>
                  <a:gd name="connsiteY82" fmla="*/ 127256 h 298698"/>
                  <a:gd name="connsiteX83" fmla="*/ 316371 w 470138"/>
                  <a:gd name="connsiteY83" fmla="*/ 127256 h 298698"/>
                  <a:gd name="connsiteX84" fmla="*/ 309302 w 470138"/>
                  <a:gd name="connsiteY84" fmla="*/ 125488 h 298698"/>
                  <a:gd name="connsiteX85" fmla="*/ 309302 w 470138"/>
                  <a:gd name="connsiteY85" fmla="*/ 120186 h 298698"/>
                  <a:gd name="connsiteX86" fmla="*/ 309302 w 470138"/>
                  <a:gd name="connsiteY86" fmla="*/ 116651 h 298698"/>
                  <a:gd name="connsiteX87" fmla="*/ 309302 w 470138"/>
                  <a:gd name="connsiteY87" fmla="*/ 111349 h 298698"/>
                  <a:gd name="connsiteX88" fmla="*/ 258045 w 470138"/>
                  <a:gd name="connsiteY88" fmla="*/ 93675 h 298698"/>
                  <a:gd name="connsiteX89" fmla="*/ 261580 w 470138"/>
                  <a:gd name="connsiteY89" fmla="*/ 93675 h 298698"/>
                  <a:gd name="connsiteX90" fmla="*/ 272184 w 470138"/>
                  <a:gd name="connsiteY90" fmla="*/ 93675 h 298698"/>
                  <a:gd name="connsiteX91" fmla="*/ 281021 w 470138"/>
                  <a:gd name="connsiteY91" fmla="*/ 93675 h 298698"/>
                  <a:gd name="connsiteX92" fmla="*/ 282788 w 470138"/>
                  <a:gd name="connsiteY92" fmla="*/ 100745 h 298698"/>
                  <a:gd name="connsiteX93" fmla="*/ 302230 w 470138"/>
                  <a:gd name="connsiteY93" fmla="*/ 100745 h 298698"/>
                  <a:gd name="connsiteX94" fmla="*/ 293393 w 470138"/>
                  <a:gd name="connsiteY94" fmla="*/ 106047 h 298698"/>
                  <a:gd name="connsiteX95" fmla="*/ 291625 w 470138"/>
                  <a:gd name="connsiteY95" fmla="*/ 107815 h 298698"/>
                  <a:gd name="connsiteX96" fmla="*/ 291625 w 470138"/>
                  <a:gd name="connsiteY96" fmla="*/ 104280 h 298698"/>
                  <a:gd name="connsiteX97" fmla="*/ 286323 w 470138"/>
                  <a:gd name="connsiteY97" fmla="*/ 104280 h 298698"/>
                  <a:gd name="connsiteX98" fmla="*/ 282788 w 470138"/>
                  <a:gd name="connsiteY98" fmla="*/ 104280 h 298698"/>
                  <a:gd name="connsiteX99" fmla="*/ 277486 w 470138"/>
                  <a:gd name="connsiteY99" fmla="*/ 104280 h 298698"/>
                  <a:gd name="connsiteX100" fmla="*/ 273951 w 470138"/>
                  <a:gd name="connsiteY100" fmla="*/ 104280 h 298698"/>
                  <a:gd name="connsiteX101" fmla="*/ 270417 w 470138"/>
                  <a:gd name="connsiteY101" fmla="*/ 104280 h 298698"/>
                  <a:gd name="connsiteX102" fmla="*/ 265114 w 470138"/>
                  <a:gd name="connsiteY102" fmla="*/ 104280 h 298698"/>
                  <a:gd name="connsiteX103" fmla="*/ 258045 w 470138"/>
                  <a:gd name="connsiteY103" fmla="*/ 102512 h 298698"/>
                  <a:gd name="connsiteX104" fmla="*/ 258045 w 470138"/>
                  <a:gd name="connsiteY104" fmla="*/ 100745 h 298698"/>
                  <a:gd name="connsiteX105" fmla="*/ 258045 w 470138"/>
                  <a:gd name="connsiteY105" fmla="*/ 97210 h 298698"/>
                  <a:gd name="connsiteX106" fmla="*/ 187348 w 470138"/>
                  <a:gd name="connsiteY106" fmla="*/ 51256 h 298698"/>
                  <a:gd name="connsiteX107" fmla="*/ 194417 w 470138"/>
                  <a:gd name="connsiteY107" fmla="*/ 51256 h 298698"/>
                  <a:gd name="connsiteX108" fmla="*/ 197952 w 470138"/>
                  <a:gd name="connsiteY108" fmla="*/ 51256 h 298698"/>
                  <a:gd name="connsiteX109" fmla="*/ 201487 w 470138"/>
                  <a:gd name="connsiteY109" fmla="*/ 53023 h 298698"/>
                  <a:gd name="connsiteX110" fmla="*/ 203254 w 470138"/>
                  <a:gd name="connsiteY110" fmla="*/ 56558 h 298698"/>
                  <a:gd name="connsiteX111" fmla="*/ 208557 w 470138"/>
                  <a:gd name="connsiteY111" fmla="*/ 65395 h 298698"/>
                  <a:gd name="connsiteX112" fmla="*/ 213859 w 470138"/>
                  <a:gd name="connsiteY112" fmla="*/ 65395 h 298698"/>
                  <a:gd name="connsiteX113" fmla="*/ 217394 w 470138"/>
                  <a:gd name="connsiteY113" fmla="*/ 74233 h 298698"/>
                  <a:gd name="connsiteX114" fmla="*/ 217394 w 470138"/>
                  <a:gd name="connsiteY114" fmla="*/ 81303 h 298698"/>
                  <a:gd name="connsiteX115" fmla="*/ 217394 w 470138"/>
                  <a:gd name="connsiteY115" fmla="*/ 86605 h 298698"/>
                  <a:gd name="connsiteX116" fmla="*/ 212092 w 470138"/>
                  <a:gd name="connsiteY116" fmla="*/ 86605 h 298698"/>
                  <a:gd name="connsiteX117" fmla="*/ 206789 w 470138"/>
                  <a:gd name="connsiteY117" fmla="*/ 81303 h 298698"/>
                  <a:gd name="connsiteX118" fmla="*/ 203254 w 470138"/>
                  <a:gd name="connsiteY118" fmla="*/ 77768 h 298698"/>
                  <a:gd name="connsiteX119" fmla="*/ 194417 w 470138"/>
                  <a:gd name="connsiteY119" fmla="*/ 81303 h 298698"/>
                  <a:gd name="connsiteX120" fmla="*/ 187348 w 470138"/>
                  <a:gd name="connsiteY120" fmla="*/ 83070 h 298698"/>
                  <a:gd name="connsiteX121" fmla="*/ 182046 w 470138"/>
                  <a:gd name="connsiteY121" fmla="*/ 79535 h 298698"/>
                  <a:gd name="connsiteX122" fmla="*/ 178511 w 470138"/>
                  <a:gd name="connsiteY122" fmla="*/ 74233 h 298698"/>
                  <a:gd name="connsiteX123" fmla="*/ 169674 w 470138"/>
                  <a:gd name="connsiteY123" fmla="*/ 68930 h 298698"/>
                  <a:gd name="connsiteX124" fmla="*/ 169674 w 470138"/>
                  <a:gd name="connsiteY124" fmla="*/ 63628 h 298698"/>
                  <a:gd name="connsiteX125" fmla="*/ 169674 w 470138"/>
                  <a:gd name="connsiteY125" fmla="*/ 56558 h 298698"/>
                  <a:gd name="connsiteX126" fmla="*/ 174976 w 470138"/>
                  <a:gd name="connsiteY126" fmla="*/ 56558 h 298698"/>
                  <a:gd name="connsiteX127" fmla="*/ 180278 w 470138"/>
                  <a:gd name="connsiteY127" fmla="*/ 56558 h 298698"/>
                  <a:gd name="connsiteX128" fmla="*/ 180278 w 470138"/>
                  <a:gd name="connsiteY128" fmla="*/ 53023 h 298698"/>
                  <a:gd name="connsiteX129" fmla="*/ 12372 w 470138"/>
                  <a:gd name="connsiteY129" fmla="*/ 15908 h 298698"/>
                  <a:gd name="connsiteX130" fmla="*/ 12372 w 470138"/>
                  <a:gd name="connsiteY130" fmla="*/ 21210 h 298698"/>
                  <a:gd name="connsiteX131" fmla="*/ 12372 w 470138"/>
                  <a:gd name="connsiteY131" fmla="*/ 24745 h 298698"/>
                  <a:gd name="connsiteX132" fmla="*/ 8837 w 470138"/>
                  <a:gd name="connsiteY132" fmla="*/ 28280 h 298698"/>
                  <a:gd name="connsiteX133" fmla="*/ 7069 w 470138"/>
                  <a:gd name="connsiteY133" fmla="*/ 31815 h 298698"/>
                  <a:gd name="connsiteX134" fmla="*/ 7069 w 470138"/>
                  <a:gd name="connsiteY134" fmla="*/ 38885 h 298698"/>
                  <a:gd name="connsiteX135" fmla="*/ 0 w 470138"/>
                  <a:gd name="connsiteY135" fmla="*/ 35350 h 298698"/>
                  <a:gd name="connsiteX136" fmla="*/ 0 w 470138"/>
                  <a:gd name="connsiteY136" fmla="*/ 31815 h 298698"/>
                  <a:gd name="connsiteX137" fmla="*/ 0 w 470138"/>
                  <a:gd name="connsiteY137" fmla="*/ 28280 h 298698"/>
                  <a:gd name="connsiteX138" fmla="*/ 7069 w 470138"/>
                  <a:gd name="connsiteY138" fmla="*/ 21210 h 298698"/>
                  <a:gd name="connsiteX139" fmla="*/ 58325 w 470138"/>
                  <a:gd name="connsiteY139" fmla="*/ 0 h 298698"/>
                  <a:gd name="connsiteX140" fmla="*/ 63627 w 470138"/>
                  <a:gd name="connsiteY140" fmla="*/ 0 h 298698"/>
                  <a:gd name="connsiteX141" fmla="*/ 77767 w 470138"/>
                  <a:gd name="connsiteY141" fmla="*/ 0 h 298698"/>
                  <a:gd name="connsiteX142" fmla="*/ 83069 w 470138"/>
                  <a:gd name="connsiteY142" fmla="*/ 0 h 298698"/>
                  <a:gd name="connsiteX143" fmla="*/ 88372 w 470138"/>
                  <a:gd name="connsiteY143" fmla="*/ 8837 h 298698"/>
                  <a:gd name="connsiteX144" fmla="*/ 88372 w 470138"/>
                  <a:gd name="connsiteY144" fmla="*/ 10604 h 298698"/>
                  <a:gd name="connsiteX145" fmla="*/ 88372 w 470138"/>
                  <a:gd name="connsiteY145" fmla="*/ 15907 h 298698"/>
                  <a:gd name="connsiteX146" fmla="*/ 86604 w 470138"/>
                  <a:gd name="connsiteY146" fmla="*/ 21209 h 298698"/>
                  <a:gd name="connsiteX147" fmla="*/ 86604 w 470138"/>
                  <a:gd name="connsiteY147" fmla="*/ 22977 h 298698"/>
                  <a:gd name="connsiteX148" fmla="*/ 81302 w 470138"/>
                  <a:gd name="connsiteY148" fmla="*/ 28279 h 298698"/>
                  <a:gd name="connsiteX149" fmla="*/ 77767 w 470138"/>
                  <a:gd name="connsiteY149" fmla="*/ 28279 h 298698"/>
                  <a:gd name="connsiteX150" fmla="*/ 72465 w 470138"/>
                  <a:gd name="connsiteY150" fmla="*/ 28279 h 298698"/>
                  <a:gd name="connsiteX151" fmla="*/ 68930 w 470138"/>
                  <a:gd name="connsiteY151" fmla="*/ 28279 h 298698"/>
                  <a:gd name="connsiteX152" fmla="*/ 60092 w 470138"/>
                  <a:gd name="connsiteY152" fmla="*/ 22977 h 298698"/>
                  <a:gd name="connsiteX153" fmla="*/ 58325 w 470138"/>
                  <a:gd name="connsiteY153" fmla="*/ 22977 h 298698"/>
                  <a:gd name="connsiteX154" fmla="*/ 49488 w 470138"/>
                  <a:gd name="connsiteY154" fmla="*/ 15907 h 298698"/>
                  <a:gd name="connsiteX155" fmla="*/ 49488 w 470138"/>
                  <a:gd name="connsiteY155" fmla="*/ 7070 h 298698"/>
                  <a:gd name="connsiteX156" fmla="*/ 49488 w 470138"/>
                  <a:gd name="connsiteY156" fmla="*/ 3535 h 29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Lst>
                <a:rect l="l" t="t" r="r" b="b"/>
                <a:pathLst>
                  <a:path w="470138" h="298698">
                    <a:moveTo>
                      <a:pt x="373837" y="178512"/>
                    </a:moveTo>
                    <a:cubicBezTo>
                      <a:pt x="376847" y="178512"/>
                      <a:pt x="376847" y="178512"/>
                      <a:pt x="376847" y="178512"/>
                    </a:cubicBezTo>
                    <a:cubicBezTo>
                      <a:pt x="382865" y="178512"/>
                      <a:pt x="382865" y="178512"/>
                      <a:pt x="382865" y="178512"/>
                    </a:cubicBezTo>
                    <a:cubicBezTo>
                      <a:pt x="391894" y="184447"/>
                      <a:pt x="391894" y="184447"/>
                      <a:pt x="391894" y="184447"/>
                    </a:cubicBezTo>
                    <a:cubicBezTo>
                      <a:pt x="399417" y="191866"/>
                      <a:pt x="399417" y="191866"/>
                      <a:pt x="399417" y="191866"/>
                    </a:cubicBezTo>
                    <a:cubicBezTo>
                      <a:pt x="399417" y="191866"/>
                      <a:pt x="403931" y="193350"/>
                      <a:pt x="405436" y="193350"/>
                    </a:cubicBezTo>
                    <a:cubicBezTo>
                      <a:pt x="406941" y="193350"/>
                      <a:pt x="408445" y="193350"/>
                      <a:pt x="409950" y="193350"/>
                    </a:cubicBezTo>
                    <a:cubicBezTo>
                      <a:pt x="411455" y="193350"/>
                      <a:pt x="417474" y="193350"/>
                      <a:pt x="417474" y="193350"/>
                    </a:cubicBezTo>
                    <a:cubicBezTo>
                      <a:pt x="432521" y="199285"/>
                      <a:pt x="432521" y="199285"/>
                      <a:pt x="432521" y="199285"/>
                    </a:cubicBezTo>
                    <a:cubicBezTo>
                      <a:pt x="441549" y="206704"/>
                      <a:pt x="441549" y="206704"/>
                      <a:pt x="441549" y="206704"/>
                    </a:cubicBezTo>
                    <a:cubicBezTo>
                      <a:pt x="441549" y="212639"/>
                      <a:pt x="441549" y="212639"/>
                      <a:pt x="441549" y="212639"/>
                    </a:cubicBezTo>
                    <a:cubicBezTo>
                      <a:pt x="444558" y="225993"/>
                      <a:pt x="444558" y="225993"/>
                      <a:pt x="444558" y="225993"/>
                    </a:cubicBezTo>
                    <a:cubicBezTo>
                      <a:pt x="449072" y="225993"/>
                      <a:pt x="449072" y="225993"/>
                      <a:pt x="449072" y="225993"/>
                    </a:cubicBezTo>
                    <a:cubicBezTo>
                      <a:pt x="452082" y="225993"/>
                      <a:pt x="452082" y="225993"/>
                      <a:pt x="452082" y="225993"/>
                    </a:cubicBezTo>
                    <a:cubicBezTo>
                      <a:pt x="452082" y="234896"/>
                      <a:pt x="452082" y="234896"/>
                      <a:pt x="452082" y="234896"/>
                    </a:cubicBezTo>
                    <a:cubicBezTo>
                      <a:pt x="456596" y="234896"/>
                      <a:pt x="456596" y="234896"/>
                      <a:pt x="456596" y="234896"/>
                    </a:cubicBezTo>
                    <a:cubicBezTo>
                      <a:pt x="462615" y="240831"/>
                      <a:pt x="462615" y="240831"/>
                      <a:pt x="462615" y="240831"/>
                    </a:cubicBezTo>
                    <a:cubicBezTo>
                      <a:pt x="470138" y="240831"/>
                      <a:pt x="470138" y="240831"/>
                      <a:pt x="470138" y="240831"/>
                    </a:cubicBezTo>
                    <a:cubicBezTo>
                      <a:pt x="462615" y="251217"/>
                      <a:pt x="462615" y="251217"/>
                      <a:pt x="462615" y="251217"/>
                    </a:cubicBezTo>
                    <a:cubicBezTo>
                      <a:pt x="456596" y="254185"/>
                      <a:pt x="456596" y="254185"/>
                      <a:pt x="456596" y="254185"/>
                    </a:cubicBezTo>
                    <a:cubicBezTo>
                      <a:pt x="449072" y="267539"/>
                      <a:pt x="449072" y="267539"/>
                      <a:pt x="449072" y="267539"/>
                    </a:cubicBezTo>
                    <a:cubicBezTo>
                      <a:pt x="440044" y="270506"/>
                      <a:pt x="440044" y="270506"/>
                      <a:pt x="440044" y="270506"/>
                    </a:cubicBezTo>
                    <a:cubicBezTo>
                      <a:pt x="421988" y="270506"/>
                      <a:pt x="421988" y="270506"/>
                      <a:pt x="421988" y="270506"/>
                    </a:cubicBezTo>
                    <a:cubicBezTo>
                      <a:pt x="418978" y="274958"/>
                      <a:pt x="418978" y="274958"/>
                      <a:pt x="418978" y="274958"/>
                    </a:cubicBezTo>
                    <a:cubicBezTo>
                      <a:pt x="406941" y="274958"/>
                      <a:pt x="406941" y="274958"/>
                      <a:pt x="406941" y="274958"/>
                    </a:cubicBezTo>
                    <a:cubicBezTo>
                      <a:pt x="403931" y="285344"/>
                      <a:pt x="403931" y="285344"/>
                      <a:pt x="403931" y="285344"/>
                    </a:cubicBezTo>
                    <a:cubicBezTo>
                      <a:pt x="402427" y="292763"/>
                      <a:pt x="402427" y="292763"/>
                      <a:pt x="402427" y="292763"/>
                    </a:cubicBezTo>
                    <a:cubicBezTo>
                      <a:pt x="399417" y="295731"/>
                      <a:pt x="399417" y="295731"/>
                      <a:pt x="399417" y="295731"/>
                    </a:cubicBezTo>
                    <a:cubicBezTo>
                      <a:pt x="396408" y="298698"/>
                      <a:pt x="396408" y="298698"/>
                      <a:pt x="396408" y="298698"/>
                    </a:cubicBezTo>
                    <a:cubicBezTo>
                      <a:pt x="391894" y="298698"/>
                      <a:pt x="391894" y="298698"/>
                      <a:pt x="391894" y="298698"/>
                    </a:cubicBezTo>
                    <a:cubicBezTo>
                      <a:pt x="387380" y="291279"/>
                      <a:pt x="387380" y="291279"/>
                      <a:pt x="387380" y="291279"/>
                    </a:cubicBezTo>
                    <a:cubicBezTo>
                      <a:pt x="376847" y="286828"/>
                      <a:pt x="376847" y="286828"/>
                      <a:pt x="376847" y="286828"/>
                    </a:cubicBezTo>
                    <a:cubicBezTo>
                      <a:pt x="370828" y="280893"/>
                      <a:pt x="370828" y="280893"/>
                      <a:pt x="370828" y="280893"/>
                    </a:cubicBezTo>
                    <a:cubicBezTo>
                      <a:pt x="370828" y="277925"/>
                      <a:pt x="370828" y="277925"/>
                      <a:pt x="370828" y="277925"/>
                    </a:cubicBezTo>
                    <a:cubicBezTo>
                      <a:pt x="370828" y="273474"/>
                      <a:pt x="370828" y="273474"/>
                      <a:pt x="370828" y="273474"/>
                    </a:cubicBezTo>
                    <a:cubicBezTo>
                      <a:pt x="370828" y="267539"/>
                      <a:pt x="370828" y="267539"/>
                      <a:pt x="370828" y="267539"/>
                    </a:cubicBezTo>
                    <a:cubicBezTo>
                      <a:pt x="370828" y="264571"/>
                      <a:pt x="370828" y="264571"/>
                      <a:pt x="370828" y="264571"/>
                    </a:cubicBezTo>
                    <a:cubicBezTo>
                      <a:pt x="370828" y="252701"/>
                      <a:pt x="370828" y="252701"/>
                      <a:pt x="370828" y="252701"/>
                    </a:cubicBezTo>
                    <a:cubicBezTo>
                      <a:pt x="370828" y="249733"/>
                      <a:pt x="370828" y="249733"/>
                      <a:pt x="370828" y="249733"/>
                    </a:cubicBezTo>
                    <a:cubicBezTo>
                      <a:pt x="370828" y="242315"/>
                      <a:pt x="370828" y="242315"/>
                      <a:pt x="370828" y="242315"/>
                    </a:cubicBezTo>
                    <a:cubicBezTo>
                      <a:pt x="363304" y="231928"/>
                      <a:pt x="363304" y="231928"/>
                      <a:pt x="363304" y="231928"/>
                    </a:cubicBezTo>
                    <a:cubicBezTo>
                      <a:pt x="358790" y="227477"/>
                      <a:pt x="358790" y="227477"/>
                      <a:pt x="358790" y="227477"/>
                    </a:cubicBezTo>
                    <a:cubicBezTo>
                      <a:pt x="358790" y="223025"/>
                      <a:pt x="358790" y="223025"/>
                      <a:pt x="358790" y="223025"/>
                    </a:cubicBezTo>
                    <a:cubicBezTo>
                      <a:pt x="358790" y="220058"/>
                      <a:pt x="358790" y="220058"/>
                      <a:pt x="358790" y="220058"/>
                    </a:cubicBezTo>
                    <a:cubicBezTo>
                      <a:pt x="363304" y="214123"/>
                      <a:pt x="363304" y="214123"/>
                      <a:pt x="363304" y="214123"/>
                    </a:cubicBezTo>
                    <a:cubicBezTo>
                      <a:pt x="370828" y="212639"/>
                      <a:pt x="370828" y="212639"/>
                      <a:pt x="370828" y="212639"/>
                    </a:cubicBezTo>
                    <a:cubicBezTo>
                      <a:pt x="376847" y="206704"/>
                      <a:pt x="376847" y="206704"/>
                      <a:pt x="376847" y="206704"/>
                    </a:cubicBezTo>
                    <a:lnTo>
                      <a:pt x="376847" y="199285"/>
                    </a:lnTo>
                    <a:cubicBezTo>
                      <a:pt x="373837" y="185931"/>
                      <a:pt x="373837" y="185931"/>
                      <a:pt x="373837" y="185931"/>
                    </a:cubicBezTo>
                    <a:cubicBezTo>
                      <a:pt x="373837" y="182963"/>
                      <a:pt x="373837" y="182963"/>
                      <a:pt x="373837" y="182963"/>
                    </a:cubicBezTo>
                    <a:cubicBezTo>
                      <a:pt x="373837" y="178512"/>
                      <a:pt x="373837" y="178512"/>
                      <a:pt x="373837" y="178512"/>
                    </a:cubicBezTo>
                    <a:close/>
                    <a:moveTo>
                      <a:pt x="275720" y="116651"/>
                    </a:moveTo>
                    <a:lnTo>
                      <a:pt x="281022" y="116651"/>
                    </a:lnTo>
                    <a:lnTo>
                      <a:pt x="284556" y="116651"/>
                    </a:lnTo>
                    <a:lnTo>
                      <a:pt x="288091" y="120186"/>
                    </a:lnTo>
                    <a:lnTo>
                      <a:pt x="291626" y="125488"/>
                    </a:lnTo>
                    <a:lnTo>
                      <a:pt x="291626" y="130790"/>
                    </a:lnTo>
                    <a:lnTo>
                      <a:pt x="284556" y="134325"/>
                    </a:lnTo>
                    <a:lnTo>
                      <a:pt x="281022" y="130790"/>
                    </a:lnTo>
                    <a:lnTo>
                      <a:pt x="281022" y="125488"/>
                    </a:lnTo>
                    <a:lnTo>
                      <a:pt x="275720" y="121953"/>
                    </a:lnTo>
                    <a:lnTo>
                      <a:pt x="275720" y="120186"/>
                    </a:lnTo>
                    <a:close/>
                    <a:moveTo>
                      <a:pt x="309302" y="107814"/>
                    </a:moveTo>
                    <a:lnTo>
                      <a:pt x="314604" y="107814"/>
                    </a:lnTo>
                    <a:lnTo>
                      <a:pt x="319906" y="113116"/>
                    </a:lnTo>
                    <a:lnTo>
                      <a:pt x="323441" y="116651"/>
                    </a:lnTo>
                    <a:lnTo>
                      <a:pt x="330511" y="120186"/>
                    </a:lnTo>
                    <a:lnTo>
                      <a:pt x="330511" y="116651"/>
                    </a:lnTo>
                    <a:lnTo>
                      <a:pt x="339348" y="116651"/>
                    </a:lnTo>
                    <a:lnTo>
                      <a:pt x="344650" y="116651"/>
                    </a:lnTo>
                    <a:lnTo>
                      <a:pt x="351720" y="121954"/>
                    </a:lnTo>
                    <a:lnTo>
                      <a:pt x="364092" y="130791"/>
                    </a:lnTo>
                    <a:lnTo>
                      <a:pt x="364092" y="139628"/>
                    </a:lnTo>
                    <a:lnTo>
                      <a:pt x="358789" y="144930"/>
                    </a:lnTo>
                    <a:lnTo>
                      <a:pt x="353487" y="144930"/>
                    </a:lnTo>
                    <a:lnTo>
                      <a:pt x="348185" y="144930"/>
                    </a:lnTo>
                    <a:lnTo>
                      <a:pt x="348185" y="146698"/>
                    </a:lnTo>
                    <a:lnTo>
                      <a:pt x="335813" y="146698"/>
                    </a:lnTo>
                    <a:lnTo>
                      <a:pt x="330511" y="146698"/>
                    </a:lnTo>
                    <a:lnTo>
                      <a:pt x="328743" y="146698"/>
                    </a:lnTo>
                    <a:lnTo>
                      <a:pt x="325209" y="141396"/>
                    </a:lnTo>
                    <a:lnTo>
                      <a:pt x="323441" y="134326"/>
                    </a:lnTo>
                    <a:lnTo>
                      <a:pt x="325209" y="127256"/>
                    </a:lnTo>
                    <a:lnTo>
                      <a:pt x="316371" y="127256"/>
                    </a:lnTo>
                    <a:lnTo>
                      <a:pt x="309302" y="125488"/>
                    </a:lnTo>
                    <a:lnTo>
                      <a:pt x="309302" y="120186"/>
                    </a:lnTo>
                    <a:lnTo>
                      <a:pt x="309302" y="116651"/>
                    </a:lnTo>
                    <a:lnTo>
                      <a:pt x="309302" y="111349"/>
                    </a:lnTo>
                    <a:close/>
                    <a:moveTo>
                      <a:pt x="258045" y="93675"/>
                    </a:moveTo>
                    <a:lnTo>
                      <a:pt x="261580" y="93675"/>
                    </a:lnTo>
                    <a:lnTo>
                      <a:pt x="272184" y="93675"/>
                    </a:lnTo>
                    <a:lnTo>
                      <a:pt x="281021" y="93675"/>
                    </a:lnTo>
                    <a:lnTo>
                      <a:pt x="282788" y="100745"/>
                    </a:lnTo>
                    <a:lnTo>
                      <a:pt x="302230" y="100745"/>
                    </a:lnTo>
                    <a:lnTo>
                      <a:pt x="293393" y="106047"/>
                    </a:lnTo>
                    <a:lnTo>
                      <a:pt x="291625" y="107815"/>
                    </a:lnTo>
                    <a:lnTo>
                      <a:pt x="291625" y="104280"/>
                    </a:lnTo>
                    <a:lnTo>
                      <a:pt x="286323" y="104280"/>
                    </a:lnTo>
                    <a:lnTo>
                      <a:pt x="282788" y="104280"/>
                    </a:lnTo>
                    <a:lnTo>
                      <a:pt x="277486" y="104280"/>
                    </a:lnTo>
                    <a:lnTo>
                      <a:pt x="273951" y="104280"/>
                    </a:lnTo>
                    <a:lnTo>
                      <a:pt x="270417" y="104280"/>
                    </a:lnTo>
                    <a:lnTo>
                      <a:pt x="265114" y="104280"/>
                    </a:lnTo>
                    <a:lnTo>
                      <a:pt x="258045" y="102512"/>
                    </a:lnTo>
                    <a:lnTo>
                      <a:pt x="258045" y="100745"/>
                    </a:lnTo>
                    <a:lnTo>
                      <a:pt x="258045" y="97210"/>
                    </a:lnTo>
                    <a:close/>
                    <a:moveTo>
                      <a:pt x="187348" y="51256"/>
                    </a:moveTo>
                    <a:lnTo>
                      <a:pt x="194417" y="51256"/>
                    </a:lnTo>
                    <a:lnTo>
                      <a:pt x="197952" y="51256"/>
                    </a:lnTo>
                    <a:lnTo>
                      <a:pt x="201487" y="53023"/>
                    </a:lnTo>
                    <a:lnTo>
                      <a:pt x="203254" y="56558"/>
                    </a:lnTo>
                    <a:lnTo>
                      <a:pt x="208557" y="65395"/>
                    </a:lnTo>
                    <a:lnTo>
                      <a:pt x="213859" y="65395"/>
                    </a:lnTo>
                    <a:lnTo>
                      <a:pt x="217394" y="74233"/>
                    </a:lnTo>
                    <a:lnTo>
                      <a:pt x="217394" y="81303"/>
                    </a:lnTo>
                    <a:lnTo>
                      <a:pt x="217394" y="86605"/>
                    </a:lnTo>
                    <a:lnTo>
                      <a:pt x="212092" y="86605"/>
                    </a:lnTo>
                    <a:lnTo>
                      <a:pt x="206789" y="81303"/>
                    </a:lnTo>
                    <a:lnTo>
                      <a:pt x="203254" y="77768"/>
                    </a:lnTo>
                    <a:lnTo>
                      <a:pt x="194417" y="81303"/>
                    </a:lnTo>
                    <a:lnTo>
                      <a:pt x="187348" y="83070"/>
                    </a:lnTo>
                    <a:lnTo>
                      <a:pt x="182046" y="79535"/>
                    </a:lnTo>
                    <a:lnTo>
                      <a:pt x="178511" y="74233"/>
                    </a:lnTo>
                    <a:lnTo>
                      <a:pt x="169674" y="68930"/>
                    </a:lnTo>
                    <a:lnTo>
                      <a:pt x="169674" y="63628"/>
                    </a:lnTo>
                    <a:lnTo>
                      <a:pt x="169674" y="56558"/>
                    </a:lnTo>
                    <a:lnTo>
                      <a:pt x="174976" y="56558"/>
                    </a:lnTo>
                    <a:lnTo>
                      <a:pt x="180278" y="56558"/>
                    </a:lnTo>
                    <a:lnTo>
                      <a:pt x="180278" y="53023"/>
                    </a:lnTo>
                    <a:close/>
                    <a:moveTo>
                      <a:pt x="12372" y="15908"/>
                    </a:moveTo>
                    <a:lnTo>
                      <a:pt x="12372" y="21210"/>
                    </a:lnTo>
                    <a:lnTo>
                      <a:pt x="12372" y="24745"/>
                    </a:lnTo>
                    <a:lnTo>
                      <a:pt x="8837" y="28280"/>
                    </a:lnTo>
                    <a:lnTo>
                      <a:pt x="7069" y="31815"/>
                    </a:lnTo>
                    <a:lnTo>
                      <a:pt x="7069" y="38885"/>
                    </a:lnTo>
                    <a:lnTo>
                      <a:pt x="0" y="35350"/>
                    </a:lnTo>
                    <a:lnTo>
                      <a:pt x="0" y="31815"/>
                    </a:lnTo>
                    <a:lnTo>
                      <a:pt x="0" y="28280"/>
                    </a:lnTo>
                    <a:lnTo>
                      <a:pt x="7069" y="21210"/>
                    </a:lnTo>
                    <a:close/>
                    <a:moveTo>
                      <a:pt x="58325" y="0"/>
                    </a:moveTo>
                    <a:lnTo>
                      <a:pt x="63627" y="0"/>
                    </a:lnTo>
                    <a:lnTo>
                      <a:pt x="77767" y="0"/>
                    </a:lnTo>
                    <a:lnTo>
                      <a:pt x="83069" y="0"/>
                    </a:lnTo>
                    <a:lnTo>
                      <a:pt x="88372" y="8837"/>
                    </a:lnTo>
                    <a:lnTo>
                      <a:pt x="88372" y="10604"/>
                    </a:lnTo>
                    <a:lnTo>
                      <a:pt x="88372" y="15907"/>
                    </a:lnTo>
                    <a:lnTo>
                      <a:pt x="86604" y="21209"/>
                    </a:lnTo>
                    <a:lnTo>
                      <a:pt x="86604" y="22977"/>
                    </a:lnTo>
                    <a:lnTo>
                      <a:pt x="81302" y="28279"/>
                    </a:lnTo>
                    <a:lnTo>
                      <a:pt x="77767" y="28279"/>
                    </a:lnTo>
                    <a:lnTo>
                      <a:pt x="72465" y="28279"/>
                    </a:lnTo>
                    <a:lnTo>
                      <a:pt x="68930" y="28279"/>
                    </a:lnTo>
                    <a:lnTo>
                      <a:pt x="60092" y="22977"/>
                    </a:lnTo>
                    <a:lnTo>
                      <a:pt x="58325" y="22977"/>
                    </a:lnTo>
                    <a:lnTo>
                      <a:pt x="49488" y="15907"/>
                    </a:lnTo>
                    <a:lnTo>
                      <a:pt x="49488" y="7070"/>
                    </a:lnTo>
                    <a:lnTo>
                      <a:pt x="49488" y="3535"/>
                    </a:lnTo>
                    <a:close/>
                  </a:path>
                </a:pathLst>
              </a:custGeom>
              <a:grpFill/>
              <a:ln w="0" cap="flat">
                <a:solidFill>
                  <a:schemeClr val="bg1">
                    <a:alpha val="60000"/>
                  </a:schemeClr>
                </a:solidFill>
                <a:prstDash val="solid"/>
                <a:miter lim="800000"/>
                <a:headEnd/>
                <a:tailEnd/>
              </a:ln>
            </p:spPr>
            <p:txBody>
              <a:bodyPr vert="horz" wrap="square" lIns="91440" tIns="45720" rIns="91440" bIns="45720" numCol="1" anchor="t" anchorCtr="0" compatLnSpc="1">
                <a:prstTxWarp prst="textNoShape">
                  <a:avLst/>
                </a:prstTxWarp>
                <a:noAutofit/>
              </a:bodyPr>
              <a:lstStyle/>
              <a:p>
                <a:endParaRPr lang="en-US" sz="1050" b="1" dirty="0">
                  <a:latin typeface="Nunito Sans SemiBold" pitchFamily="2" charset="77"/>
                </a:endParaRPr>
              </a:p>
            </p:txBody>
          </p:sp>
        </p:grpSp>
        <p:sp>
          <p:nvSpPr>
            <p:cNvPr id="60" name="Shape 6499">
              <a:extLst>
                <a:ext uri="{FF2B5EF4-FFF2-40B4-BE49-F238E27FC236}">
                  <a16:creationId xmlns:a16="http://schemas.microsoft.com/office/drawing/2014/main" id="{F9208A4D-9F0D-6648-92E1-65CD9262EAA1}"/>
                </a:ext>
              </a:extLst>
            </p:cNvPr>
            <p:cNvSpPr/>
            <p:nvPr/>
          </p:nvSpPr>
          <p:spPr>
            <a:xfrm>
              <a:off x="5704477" y="7670507"/>
              <a:ext cx="6051119" cy="3777295"/>
            </a:xfrm>
            <a:custGeom>
              <a:avLst/>
              <a:gdLst>
                <a:gd name="connsiteX0" fmla="*/ 21600 w 21600"/>
                <a:gd name="connsiteY0" fmla="*/ 12307 h 12307"/>
                <a:gd name="connsiteX1" fmla="*/ 0 w 21600"/>
                <a:gd name="connsiteY1" fmla="*/ 4938 h 12307"/>
                <a:gd name="connsiteX0" fmla="*/ 21600 w 21600"/>
                <a:gd name="connsiteY0" fmla="*/ 8348 h 8348"/>
                <a:gd name="connsiteX1" fmla="*/ 0 w 21600"/>
                <a:gd name="connsiteY1" fmla="*/ 979 h 8348"/>
              </a:gdLst>
              <a:ahLst/>
              <a:cxnLst>
                <a:cxn ang="0">
                  <a:pos x="connsiteX0" y="connsiteY0"/>
                </a:cxn>
                <a:cxn ang="0">
                  <a:pos x="connsiteX1" y="connsiteY1"/>
                </a:cxn>
              </a:cxnLst>
              <a:rect l="l" t="t" r="r" b="b"/>
              <a:pathLst>
                <a:path w="21600" h="8348" extrusionOk="0">
                  <a:moveTo>
                    <a:pt x="21600" y="8348"/>
                  </a:moveTo>
                  <a:cubicBezTo>
                    <a:pt x="21672" y="7745"/>
                    <a:pt x="13802" y="-3289"/>
                    <a:pt x="0" y="979"/>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61" name="Shape 6500">
              <a:extLst>
                <a:ext uri="{FF2B5EF4-FFF2-40B4-BE49-F238E27FC236}">
                  <a16:creationId xmlns:a16="http://schemas.microsoft.com/office/drawing/2014/main" id="{6DF131CE-FB57-3A4F-BA3C-DB1C5F3BBB4E}"/>
                </a:ext>
              </a:extLst>
            </p:cNvPr>
            <p:cNvSpPr/>
            <p:nvPr/>
          </p:nvSpPr>
          <p:spPr>
            <a:xfrm>
              <a:off x="6121423" y="3761573"/>
              <a:ext cx="5635674" cy="7675759"/>
            </a:xfrm>
            <a:custGeom>
              <a:avLst/>
              <a:gdLst/>
              <a:ahLst/>
              <a:cxnLst>
                <a:cxn ang="0">
                  <a:pos x="wd2" y="hd2"/>
                </a:cxn>
                <a:cxn ang="5400000">
                  <a:pos x="wd2" y="hd2"/>
                </a:cxn>
                <a:cxn ang="10800000">
                  <a:pos x="wd2" y="hd2"/>
                </a:cxn>
                <a:cxn ang="16200000">
                  <a:pos x="wd2" y="hd2"/>
                </a:cxn>
              </a:cxnLst>
              <a:rect l="0" t="0" r="r" b="b"/>
              <a:pathLst>
                <a:path w="21509" h="21600" extrusionOk="0">
                  <a:moveTo>
                    <a:pt x="21494" y="21600"/>
                  </a:moveTo>
                  <a:cubicBezTo>
                    <a:pt x="21600" y="18999"/>
                    <a:pt x="21146" y="16404"/>
                    <a:pt x="20157" y="13956"/>
                  </a:cubicBezTo>
                  <a:cubicBezTo>
                    <a:pt x="17024" y="6205"/>
                    <a:pt x="9172" y="768"/>
                    <a:pt x="0" y="0"/>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62" name="Shape 6501">
              <a:extLst>
                <a:ext uri="{FF2B5EF4-FFF2-40B4-BE49-F238E27FC236}">
                  <a16:creationId xmlns:a16="http://schemas.microsoft.com/office/drawing/2014/main" id="{B77608A8-D91E-BA43-82AB-4DCC5B3D82F6}"/>
                </a:ext>
              </a:extLst>
            </p:cNvPr>
            <p:cNvSpPr/>
            <p:nvPr/>
          </p:nvSpPr>
          <p:spPr>
            <a:xfrm>
              <a:off x="11767312" y="6523392"/>
              <a:ext cx="2832255" cy="492596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30" y="17766"/>
                    <a:pt x="2085" y="14011"/>
                    <a:pt x="5153" y="10571"/>
                  </a:cubicBezTo>
                  <a:cubicBezTo>
                    <a:pt x="8935" y="6331"/>
                    <a:pt x="14594" y="2693"/>
                    <a:pt x="21600" y="0"/>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63" name="Shape 6502">
              <a:extLst>
                <a:ext uri="{FF2B5EF4-FFF2-40B4-BE49-F238E27FC236}">
                  <a16:creationId xmlns:a16="http://schemas.microsoft.com/office/drawing/2014/main" id="{E273ACD5-27BB-C04D-8004-C2236A7D355C}"/>
                </a:ext>
              </a:extLst>
            </p:cNvPr>
            <p:cNvSpPr/>
            <p:nvPr/>
          </p:nvSpPr>
          <p:spPr>
            <a:xfrm>
              <a:off x="11756846" y="6229407"/>
              <a:ext cx="6797275" cy="5218444"/>
            </a:xfrm>
            <a:custGeom>
              <a:avLst/>
              <a:gdLst>
                <a:gd name="connsiteX0" fmla="*/ 21600 w 21600"/>
                <a:gd name="connsiteY0" fmla="*/ 569 h 19491"/>
                <a:gd name="connsiteX1" fmla="*/ 7905 w 21600"/>
                <a:gd name="connsiteY1" fmla="*/ 3621 h 19491"/>
                <a:gd name="connsiteX2" fmla="*/ 0 w 21600"/>
                <a:gd name="connsiteY2" fmla="*/ 19491 h 19491"/>
                <a:gd name="connsiteX0" fmla="*/ 21600 w 21600"/>
                <a:gd name="connsiteY0" fmla="*/ 0 h 18922"/>
                <a:gd name="connsiteX1" fmla="*/ 0 w 21600"/>
                <a:gd name="connsiteY1" fmla="*/ 18922 h 18922"/>
                <a:gd name="connsiteX0" fmla="*/ 21600 w 21600"/>
                <a:gd name="connsiteY0" fmla="*/ 334 h 19256"/>
                <a:gd name="connsiteX1" fmla="*/ 0 w 21600"/>
                <a:gd name="connsiteY1" fmla="*/ 19256 h 19256"/>
                <a:gd name="connsiteX0" fmla="*/ 21600 w 21600"/>
                <a:gd name="connsiteY0" fmla="*/ 362 h 19284"/>
                <a:gd name="connsiteX1" fmla="*/ 0 w 21600"/>
                <a:gd name="connsiteY1" fmla="*/ 19284 h 19284"/>
                <a:gd name="connsiteX0" fmla="*/ 21806 w 21806"/>
                <a:gd name="connsiteY0" fmla="*/ 350 h 19811"/>
                <a:gd name="connsiteX1" fmla="*/ 0 w 21806"/>
                <a:gd name="connsiteY1" fmla="*/ 19811 h 19811"/>
                <a:gd name="connsiteX0" fmla="*/ 21806 w 21806"/>
                <a:gd name="connsiteY0" fmla="*/ 13 h 19474"/>
                <a:gd name="connsiteX1" fmla="*/ 0 w 21806"/>
                <a:gd name="connsiteY1" fmla="*/ 19474 h 19474"/>
              </a:gdLst>
              <a:ahLst/>
              <a:cxnLst>
                <a:cxn ang="0">
                  <a:pos x="connsiteX0" y="connsiteY0"/>
                </a:cxn>
                <a:cxn ang="0">
                  <a:pos x="connsiteX1" y="connsiteY1"/>
                </a:cxn>
              </a:cxnLst>
              <a:rect l="l" t="t" r="r" b="b"/>
              <a:pathLst>
                <a:path w="21806" h="19474" extrusionOk="0">
                  <a:moveTo>
                    <a:pt x="21806" y="13"/>
                  </a:moveTo>
                  <a:cubicBezTo>
                    <a:pt x="15738" y="-445"/>
                    <a:pt x="5039" y="11790"/>
                    <a:pt x="0" y="19474"/>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64" name="Shape 6504">
              <a:extLst>
                <a:ext uri="{FF2B5EF4-FFF2-40B4-BE49-F238E27FC236}">
                  <a16:creationId xmlns:a16="http://schemas.microsoft.com/office/drawing/2014/main" id="{F9BE1C5B-BD3F-E34D-901E-6136A273D4B2}"/>
                </a:ext>
              </a:extLst>
            </p:cNvPr>
            <p:cNvSpPr/>
            <p:nvPr/>
          </p:nvSpPr>
          <p:spPr>
            <a:xfrm>
              <a:off x="14269615" y="5597358"/>
              <a:ext cx="644696" cy="944856"/>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65" name="Shape 6505">
              <a:extLst>
                <a:ext uri="{FF2B5EF4-FFF2-40B4-BE49-F238E27FC236}">
                  <a16:creationId xmlns:a16="http://schemas.microsoft.com/office/drawing/2014/main" id="{F1E2E0BF-CCDF-8443-9F23-FAF0131125B9}"/>
                </a:ext>
              </a:extLst>
            </p:cNvPr>
            <p:cNvSpPr/>
            <p:nvPr/>
          </p:nvSpPr>
          <p:spPr>
            <a:xfrm>
              <a:off x="18245445" y="5273985"/>
              <a:ext cx="644696" cy="944854"/>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66" name="Shape 6506">
              <a:extLst>
                <a:ext uri="{FF2B5EF4-FFF2-40B4-BE49-F238E27FC236}">
                  <a16:creationId xmlns:a16="http://schemas.microsoft.com/office/drawing/2014/main" id="{BB8D6C58-2A53-B748-ABF6-6D0F5EF90727}"/>
                </a:ext>
              </a:extLst>
            </p:cNvPr>
            <p:cNvSpPr/>
            <p:nvPr/>
          </p:nvSpPr>
          <p:spPr>
            <a:xfrm>
              <a:off x="5808577" y="2846251"/>
              <a:ext cx="644694" cy="944854"/>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sz="1050" dirty="0">
                <a:latin typeface="Nunito Sans ExtraLight" pitchFamily="2" charset="77"/>
              </a:endParaRPr>
            </a:p>
          </p:txBody>
        </p:sp>
        <p:sp>
          <p:nvSpPr>
            <p:cNvPr id="67" name="Shape 6507">
              <a:extLst>
                <a:ext uri="{FF2B5EF4-FFF2-40B4-BE49-F238E27FC236}">
                  <a16:creationId xmlns:a16="http://schemas.microsoft.com/office/drawing/2014/main" id="{7EF41811-869B-7540-8850-5D2C0CB8D7CA}"/>
                </a:ext>
              </a:extLst>
            </p:cNvPr>
            <p:cNvSpPr/>
            <p:nvPr/>
          </p:nvSpPr>
          <p:spPr>
            <a:xfrm>
              <a:off x="5406385" y="7167503"/>
              <a:ext cx="644696" cy="944856"/>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68" name="TextBox 67">
              <a:extLst>
                <a:ext uri="{FF2B5EF4-FFF2-40B4-BE49-F238E27FC236}">
                  <a16:creationId xmlns:a16="http://schemas.microsoft.com/office/drawing/2014/main" id="{9898FB92-0C84-3847-A539-B39A15DD5C03}"/>
                </a:ext>
              </a:extLst>
            </p:cNvPr>
            <p:cNvSpPr txBox="1"/>
            <p:nvPr/>
          </p:nvSpPr>
          <p:spPr>
            <a:xfrm>
              <a:off x="5083514" y="4041324"/>
              <a:ext cx="2085348" cy="627208"/>
            </a:xfrm>
            <a:prstGeom prst="rect">
              <a:avLst/>
            </a:prstGeom>
            <a:noFill/>
          </p:spPr>
          <p:txBody>
            <a:bodyPr wrap="none" rtlCol="0">
              <a:spAutoFit/>
            </a:bodyPr>
            <a:lstStyle/>
            <a:p>
              <a:pPr algn="ctr"/>
              <a:r>
                <a:rPr lang="en-US" sz="1600" spc="150" dirty="0">
                  <a:solidFill>
                    <a:schemeClr val="tx2"/>
                  </a:solidFill>
                  <a:latin typeface="Gentona Book" pitchFamily="2" charset="77"/>
                  <a:ea typeface="Source Sans Pro" panose="020B0503030403020204" pitchFamily="34" charset="0"/>
                  <a:cs typeface="Lato Heavy" panose="020F0502020204030203" pitchFamily="34" charset="0"/>
                </a:rPr>
                <a:t>SEATTLE</a:t>
              </a:r>
            </a:p>
          </p:txBody>
        </p:sp>
        <p:sp>
          <p:nvSpPr>
            <p:cNvPr id="69" name="TextBox 68">
              <a:extLst>
                <a:ext uri="{FF2B5EF4-FFF2-40B4-BE49-F238E27FC236}">
                  <a16:creationId xmlns:a16="http://schemas.microsoft.com/office/drawing/2014/main" id="{8117D925-44EB-034D-9101-A5E6DDC10D33}"/>
                </a:ext>
              </a:extLst>
            </p:cNvPr>
            <p:cNvSpPr txBox="1"/>
            <p:nvPr/>
          </p:nvSpPr>
          <p:spPr>
            <a:xfrm>
              <a:off x="4165340" y="8324023"/>
              <a:ext cx="3068331" cy="627208"/>
            </a:xfrm>
            <a:prstGeom prst="rect">
              <a:avLst/>
            </a:prstGeom>
            <a:noFill/>
          </p:spPr>
          <p:txBody>
            <a:bodyPr wrap="none" rtlCol="0">
              <a:spAutoFit/>
            </a:bodyPr>
            <a:lstStyle/>
            <a:p>
              <a:pPr algn="ctr"/>
              <a:r>
                <a:rPr lang="en-US" sz="1600" spc="150" dirty="0">
                  <a:solidFill>
                    <a:schemeClr val="tx2"/>
                  </a:solidFill>
                  <a:latin typeface="Gentona Book" pitchFamily="2" charset="77"/>
                  <a:ea typeface="Lato Light" panose="020F0502020204030203" pitchFamily="34" charset="0"/>
                  <a:cs typeface="Lato Light" panose="020F0502020204030203" pitchFamily="34" charset="0"/>
                </a:rPr>
                <a:t>LOS ANGELES</a:t>
              </a:r>
            </a:p>
          </p:txBody>
        </p:sp>
        <p:sp>
          <p:nvSpPr>
            <p:cNvPr id="70" name="TextBox 69">
              <a:extLst>
                <a:ext uri="{FF2B5EF4-FFF2-40B4-BE49-F238E27FC236}">
                  <a16:creationId xmlns:a16="http://schemas.microsoft.com/office/drawing/2014/main" id="{A1CF74C4-41B6-9042-ACA8-095ED89D0C43}"/>
                </a:ext>
              </a:extLst>
            </p:cNvPr>
            <p:cNvSpPr txBox="1"/>
            <p:nvPr/>
          </p:nvSpPr>
          <p:spPr>
            <a:xfrm>
              <a:off x="14172974" y="6497550"/>
              <a:ext cx="2177412" cy="627208"/>
            </a:xfrm>
            <a:prstGeom prst="rect">
              <a:avLst/>
            </a:prstGeom>
            <a:noFill/>
          </p:spPr>
          <p:txBody>
            <a:bodyPr wrap="none" rtlCol="0">
              <a:spAutoFit/>
            </a:bodyPr>
            <a:lstStyle/>
            <a:p>
              <a:pPr algn="ctr"/>
              <a:r>
                <a:rPr lang="en-US" sz="1600" spc="150" dirty="0">
                  <a:solidFill>
                    <a:schemeClr val="tx2"/>
                  </a:solidFill>
                  <a:latin typeface="Gentona Book" pitchFamily="2" charset="77"/>
                  <a:ea typeface="Lato Light" panose="020F0502020204030203" pitchFamily="34" charset="0"/>
                  <a:cs typeface="Lato Light" panose="020F0502020204030203" pitchFamily="34" charset="0"/>
                </a:rPr>
                <a:t>CHICAGO</a:t>
              </a:r>
            </a:p>
          </p:txBody>
        </p:sp>
        <p:sp>
          <p:nvSpPr>
            <p:cNvPr id="71" name="TextBox 70">
              <a:extLst>
                <a:ext uri="{FF2B5EF4-FFF2-40B4-BE49-F238E27FC236}">
                  <a16:creationId xmlns:a16="http://schemas.microsoft.com/office/drawing/2014/main" id="{851AF251-0A43-8143-8482-56083DA68034}"/>
                </a:ext>
              </a:extLst>
            </p:cNvPr>
            <p:cNvSpPr txBox="1"/>
            <p:nvPr/>
          </p:nvSpPr>
          <p:spPr>
            <a:xfrm>
              <a:off x="17318373" y="6415705"/>
              <a:ext cx="2471415" cy="627208"/>
            </a:xfrm>
            <a:prstGeom prst="rect">
              <a:avLst/>
            </a:prstGeom>
            <a:noFill/>
          </p:spPr>
          <p:txBody>
            <a:bodyPr wrap="none" rtlCol="0">
              <a:spAutoFit/>
            </a:bodyPr>
            <a:lstStyle/>
            <a:p>
              <a:pPr algn="ctr"/>
              <a:r>
                <a:rPr lang="en-US" sz="1600" spc="150" dirty="0">
                  <a:solidFill>
                    <a:schemeClr val="tx2"/>
                  </a:solidFill>
                  <a:latin typeface="Gentona Book" pitchFamily="2" charset="77"/>
                  <a:ea typeface="Lato Light" panose="020F0502020204030203" pitchFamily="34" charset="0"/>
                  <a:cs typeface="Lato Light" panose="020F0502020204030203" pitchFamily="34" charset="0"/>
                </a:rPr>
                <a:t>NEW YORK</a:t>
              </a:r>
            </a:p>
          </p:txBody>
        </p:sp>
        <p:sp>
          <p:nvSpPr>
            <p:cNvPr id="72" name="Shape 6498">
              <a:extLst>
                <a:ext uri="{FF2B5EF4-FFF2-40B4-BE49-F238E27FC236}">
                  <a16:creationId xmlns:a16="http://schemas.microsoft.com/office/drawing/2014/main" id="{94D6D0BF-0F7F-904E-8E2D-644B3D58CA6E}"/>
                </a:ext>
              </a:extLst>
            </p:cNvPr>
            <p:cNvSpPr/>
            <p:nvPr/>
          </p:nvSpPr>
          <p:spPr>
            <a:xfrm>
              <a:off x="9874701" y="11437330"/>
              <a:ext cx="3704838" cy="991420"/>
            </a:xfrm>
            <a:prstGeom prst="roundRect">
              <a:avLst>
                <a:gd name="adj" fmla="val 50000"/>
              </a:avLst>
            </a:prstGeom>
            <a:solidFill>
              <a:schemeClr val="accent2"/>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endParaRPr sz="1200" dirty="0">
                <a:latin typeface="Nunito Sans ExtraLight" pitchFamily="2" charset="77"/>
                <a:ea typeface="Lato Light" panose="020F0502020204030203" pitchFamily="34" charset="0"/>
                <a:cs typeface="Lato Light" panose="020F0502020204030203" pitchFamily="34" charset="0"/>
              </a:endParaRPr>
            </a:p>
          </p:txBody>
        </p:sp>
        <p:sp>
          <p:nvSpPr>
            <p:cNvPr id="73" name="TextBox 72">
              <a:extLst>
                <a:ext uri="{FF2B5EF4-FFF2-40B4-BE49-F238E27FC236}">
                  <a16:creationId xmlns:a16="http://schemas.microsoft.com/office/drawing/2014/main" id="{A9A99628-9303-7E44-99F8-9B3D86151309}"/>
                </a:ext>
              </a:extLst>
            </p:cNvPr>
            <p:cNvSpPr txBox="1"/>
            <p:nvPr/>
          </p:nvSpPr>
          <p:spPr>
            <a:xfrm>
              <a:off x="10397864" y="11619438"/>
              <a:ext cx="2658508" cy="627208"/>
            </a:xfrm>
            <a:prstGeom prst="rect">
              <a:avLst/>
            </a:prstGeom>
            <a:noFill/>
          </p:spPr>
          <p:txBody>
            <a:bodyPr wrap="none" rtlCol="0" anchor="ctr" anchorCtr="0">
              <a:spAutoFit/>
            </a:bodyPr>
            <a:lstStyle/>
            <a:p>
              <a:pPr algn="ctr"/>
              <a:r>
                <a:rPr lang="en-US" sz="1600" spc="150" dirty="0">
                  <a:solidFill>
                    <a:schemeClr val="bg1"/>
                  </a:solidFill>
                  <a:latin typeface="Gentona Book" pitchFamily="2" charset="77"/>
                  <a:ea typeface="Source Sans Pro" panose="020B0503030403020204" pitchFamily="34" charset="0"/>
                  <a:cs typeface="Lato Heavy" panose="020F0502020204030203" pitchFamily="34" charset="0"/>
                </a:rPr>
                <a:t>YOUR TITLE</a:t>
              </a:r>
            </a:p>
          </p:txBody>
        </p:sp>
        <p:sp>
          <p:nvSpPr>
            <p:cNvPr id="75" name="TextBox 74">
              <a:extLst>
                <a:ext uri="{FF2B5EF4-FFF2-40B4-BE49-F238E27FC236}">
                  <a16:creationId xmlns:a16="http://schemas.microsoft.com/office/drawing/2014/main" id="{EA064707-8C78-9546-ADFD-7DB8AFB9EB31}"/>
                </a:ext>
              </a:extLst>
            </p:cNvPr>
            <p:cNvSpPr txBox="1"/>
            <p:nvPr/>
          </p:nvSpPr>
          <p:spPr>
            <a:xfrm>
              <a:off x="18202274" y="10086975"/>
              <a:ext cx="342234" cy="470407"/>
            </a:xfrm>
            <a:prstGeom prst="rect">
              <a:avLst/>
            </a:prstGeom>
            <a:noFill/>
          </p:spPr>
          <p:txBody>
            <a:bodyPr wrap="none" rtlCol="0">
              <a:spAutoFit/>
            </a:bodyPr>
            <a:lstStyle/>
            <a:p>
              <a:endParaRPr lang="en-US" sz="1050" dirty="0"/>
            </a:p>
          </p:txBody>
        </p:sp>
      </p:grpSp>
    </p:spTree>
    <p:extLst>
      <p:ext uri="{BB962C8B-B14F-4D97-AF65-F5344CB8AC3E}">
        <p14:creationId xmlns:p14="http://schemas.microsoft.com/office/powerpoint/2010/main" val="341995377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2BC81-CB79-6A4A-A6B8-20A0704C6FDF}"/>
              </a:ext>
            </a:extLst>
          </p:cNvPr>
          <p:cNvSpPr>
            <a:spLocks noGrp="1"/>
          </p:cNvSpPr>
          <p:nvPr>
            <p:ph type="title"/>
          </p:nvPr>
        </p:nvSpPr>
        <p:spPr/>
        <p:txBody>
          <a:bodyPr/>
          <a:lstStyle/>
          <a:p>
            <a:r>
              <a:rPr lang="en-US" dirty="0"/>
              <a:t>SAMPLE INFOGRAPHIC MAP WORLD</a:t>
            </a:r>
          </a:p>
        </p:txBody>
      </p:sp>
      <p:sp>
        <p:nvSpPr>
          <p:cNvPr id="3" name="Text Placeholder 2">
            <a:extLst>
              <a:ext uri="{FF2B5EF4-FFF2-40B4-BE49-F238E27FC236}">
                <a16:creationId xmlns:a16="http://schemas.microsoft.com/office/drawing/2014/main" id="{4F91C188-DAC2-DB4D-AD8F-8A805DA0665B}"/>
              </a:ext>
            </a:extLst>
          </p:cNvPr>
          <p:cNvSpPr>
            <a:spLocks noGrp="1"/>
          </p:cNvSpPr>
          <p:nvPr>
            <p:ph type="body" sz="quarter" idx="17"/>
          </p:nvPr>
        </p:nvSpPr>
        <p:spPr/>
        <p:txBody>
          <a:bodyPr/>
          <a:lstStyle/>
          <a:p>
            <a:r>
              <a:rPr lang="en-US" dirty="0"/>
              <a:t>MOVE THE POINTS WHERE YOU NEED THEM, DRAW LINES TO YOUR TITLE</a:t>
            </a:r>
          </a:p>
        </p:txBody>
      </p:sp>
      <p:grpSp>
        <p:nvGrpSpPr>
          <p:cNvPr id="29" name="Group 28">
            <a:extLst>
              <a:ext uri="{FF2B5EF4-FFF2-40B4-BE49-F238E27FC236}">
                <a16:creationId xmlns:a16="http://schemas.microsoft.com/office/drawing/2014/main" id="{EFD0AC32-7D3A-E64A-992E-47A540BD7211}"/>
              </a:ext>
            </a:extLst>
          </p:cNvPr>
          <p:cNvGrpSpPr/>
          <p:nvPr/>
        </p:nvGrpSpPr>
        <p:grpSpPr>
          <a:xfrm>
            <a:off x="693189" y="1457325"/>
            <a:ext cx="10800983" cy="5229225"/>
            <a:chOff x="693189" y="1457325"/>
            <a:chExt cx="10800983" cy="5229225"/>
          </a:xfrm>
          <a:solidFill>
            <a:schemeClr val="bg2"/>
          </a:solidFill>
        </p:grpSpPr>
        <p:sp>
          <p:nvSpPr>
            <p:cNvPr id="6" name="Freeform 5">
              <a:extLst>
                <a:ext uri="{FF2B5EF4-FFF2-40B4-BE49-F238E27FC236}">
                  <a16:creationId xmlns:a16="http://schemas.microsoft.com/office/drawing/2014/main" id="{3DCE604E-DB9D-BE4F-80F7-3517D3125A36}"/>
                </a:ext>
              </a:extLst>
            </p:cNvPr>
            <p:cNvSpPr/>
            <p:nvPr/>
          </p:nvSpPr>
          <p:spPr>
            <a:xfrm>
              <a:off x="9514053" y="4592539"/>
              <a:ext cx="1980119" cy="1741313"/>
            </a:xfrm>
            <a:custGeom>
              <a:avLst/>
              <a:gdLst>
                <a:gd name="connsiteX0" fmla="*/ 1849142 w 3778392"/>
                <a:gd name="connsiteY0" fmla="*/ 2908141 h 3322711"/>
                <a:gd name="connsiteX1" fmla="*/ 1622572 w 3778392"/>
                <a:gd name="connsiteY1" fmla="*/ 3110524 h 3322711"/>
                <a:gd name="connsiteX2" fmla="*/ 1617042 w 3778392"/>
                <a:gd name="connsiteY2" fmla="*/ 2959651 h 3322711"/>
                <a:gd name="connsiteX3" fmla="*/ 1791774 w 3778392"/>
                <a:gd name="connsiteY3" fmla="*/ 2924677 h 3322711"/>
                <a:gd name="connsiteX4" fmla="*/ 1791774 w 3778392"/>
                <a:gd name="connsiteY4" fmla="*/ 2924677 h 3322711"/>
                <a:gd name="connsiteX5" fmla="*/ 1849142 w 3778392"/>
                <a:gd name="connsiteY5" fmla="*/ 2908141 h 3322711"/>
                <a:gd name="connsiteX6" fmla="*/ 3261966 w 3778392"/>
                <a:gd name="connsiteY6" fmla="*/ 2834639 h 3322711"/>
                <a:gd name="connsiteX7" fmla="*/ 3261966 w 3778392"/>
                <a:gd name="connsiteY7" fmla="*/ 2834639 h 3322711"/>
                <a:gd name="connsiteX8" fmla="*/ 3548440 w 3778392"/>
                <a:gd name="connsiteY8" fmla="*/ 2330393 h 3322711"/>
                <a:gd name="connsiteX9" fmla="*/ 3557676 w 3778392"/>
                <a:gd name="connsiteY9" fmla="*/ 2342469 h 3322711"/>
                <a:gd name="connsiteX10" fmla="*/ 3570182 w 3778392"/>
                <a:gd name="connsiteY10" fmla="*/ 2372755 h 3322711"/>
                <a:gd name="connsiteX11" fmla="*/ 3612380 w 3778392"/>
                <a:gd name="connsiteY11" fmla="*/ 2418262 h 3322711"/>
                <a:gd name="connsiteX12" fmla="*/ 3587242 w 3778392"/>
                <a:gd name="connsiteY12" fmla="*/ 2491283 h 3322711"/>
                <a:gd name="connsiteX13" fmla="*/ 3585724 w 3778392"/>
                <a:gd name="connsiteY13" fmla="*/ 2524207 h 3322711"/>
                <a:gd name="connsiteX14" fmla="*/ 3611938 w 3778392"/>
                <a:gd name="connsiteY14" fmla="*/ 2527913 h 3322711"/>
                <a:gd name="connsiteX15" fmla="*/ 3611938 w 3778392"/>
                <a:gd name="connsiteY15" fmla="*/ 2527913 h 3322711"/>
                <a:gd name="connsiteX16" fmla="*/ 3625414 w 3778392"/>
                <a:gd name="connsiteY16" fmla="*/ 2495815 h 3322711"/>
                <a:gd name="connsiteX17" fmla="*/ 3635936 w 3778392"/>
                <a:gd name="connsiteY17" fmla="*/ 2527433 h 3322711"/>
                <a:gd name="connsiteX18" fmla="*/ 3621406 w 3778392"/>
                <a:gd name="connsiteY18" fmla="*/ 2571848 h 3322711"/>
                <a:gd name="connsiteX19" fmla="*/ 3644710 w 3778392"/>
                <a:gd name="connsiteY19" fmla="*/ 2605545 h 3322711"/>
                <a:gd name="connsiteX20" fmla="*/ 3716242 w 3778392"/>
                <a:gd name="connsiteY20" fmla="*/ 2601013 h 3322711"/>
                <a:gd name="connsiteX21" fmla="*/ 3778392 w 3778392"/>
                <a:gd name="connsiteY21" fmla="*/ 2595495 h 3322711"/>
                <a:gd name="connsiteX22" fmla="*/ 3741254 w 3778392"/>
                <a:gd name="connsiteY22" fmla="*/ 2636604 h 3322711"/>
                <a:gd name="connsiteX23" fmla="*/ 3698276 w 3778392"/>
                <a:gd name="connsiteY23" fmla="*/ 2677153 h 3322711"/>
                <a:gd name="connsiteX24" fmla="*/ 3597282 w 3778392"/>
                <a:gd name="connsiteY24" fmla="*/ 2722127 h 3322711"/>
                <a:gd name="connsiteX25" fmla="*/ 3581128 w 3778392"/>
                <a:gd name="connsiteY25" fmla="*/ 2735190 h 3322711"/>
                <a:gd name="connsiteX26" fmla="*/ 3577394 w 3778392"/>
                <a:gd name="connsiteY26" fmla="*/ 2756598 h 3322711"/>
                <a:gd name="connsiteX27" fmla="*/ 3538738 w 3778392"/>
                <a:gd name="connsiteY27" fmla="*/ 2786243 h 3322711"/>
                <a:gd name="connsiteX28" fmla="*/ 3499260 w 3778392"/>
                <a:gd name="connsiteY28" fmla="*/ 2821967 h 3322711"/>
                <a:gd name="connsiteX29" fmla="*/ 3446308 w 3778392"/>
                <a:gd name="connsiteY29" fmla="*/ 2852999 h 3322711"/>
                <a:gd name="connsiteX30" fmla="*/ 3366254 w 3778392"/>
                <a:gd name="connsiteY30" fmla="*/ 2899973 h 3322711"/>
                <a:gd name="connsiteX31" fmla="*/ 3326670 w 3778392"/>
                <a:gd name="connsiteY31" fmla="*/ 2885150 h 3322711"/>
                <a:gd name="connsiteX32" fmla="*/ 3331214 w 3778392"/>
                <a:gd name="connsiteY32" fmla="*/ 2876101 h 3322711"/>
                <a:gd name="connsiteX33" fmla="*/ 3308008 w 3778392"/>
                <a:gd name="connsiteY33" fmla="*/ 2896450 h 3322711"/>
                <a:gd name="connsiteX34" fmla="*/ 3293444 w 3778392"/>
                <a:gd name="connsiteY34" fmla="*/ 2922925 h 3322711"/>
                <a:gd name="connsiteX35" fmla="*/ 3282368 w 3778392"/>
                <a:gd name="connsiteY35" fmla="*/ 2936918 h 3322711"/>
                <a:gd name="connsiteX36" fmla="*/ 3219636 w 3778392"/>
                <a:gd name="connsiteY36" fmla="*/ 2980764 h 3322711"/>
                <a:gd name="connsiteX37" fmla="*/ 3092606 w 3778392"/>
                <a:gd name="connsiteY37" fmla="*/ 3069529 h 3322711"/>
                <a:gd name="connsiteX38" fmla="*/ 3104578 w 3778392"/>
                <a:gd name="connsiteY38" fmla="*/ 3083886 h 3322711"/>
                <a:gd name="connsiteX39" fmla="*/ 3091226 w 3778392"/>
                <a:gd name="connsiteY39" fmla="*/ 3097241 h 3322711"/>
                <a:gd name="connsiteX40" fmla="*/ 3061016 w 3778392"/>
                <a:gd name="connsiteY40" fmla="*/ 3102186 h 3322711"/>
                <a:gd name="connsiteX41" fmla="*/ 3017082 w 3778392"/>
                <a:gd name="connsiteY41" fmla="*/ 3113353 h 3322711"/>
                <a:gd name="connsiteX42" fmla="*/ 2945250 w 3778392"/>
                <a:gd name="connsiteY42" fmla="*/ 3141088 h 3322711"/>
                <a:gd name="connsiteX43" fmla="*/ 2882594 w 3778392"/>
                <a:gd name="connsiteY43" fmla="*/ 3202300 h 3322711"/>
                <a:gd name="connsiteX44" fmla="*/ 2718268 w 3778392"/>
                <a:gd name="connsiteY44" fmla="*/ 3308111 h 3322711"/>
                <a:gd name="connsiteX45" fmla="*/ 2632786 w 3778392"/>
                <a:gd name="connsiteY45" fmla="*/ 3318389 h 3322711"/>
                <a:gd name="connsiteX46" fmla="*/ 2599070 w 3778392"/>
                <a:gd name="connsiteY46" fmla="*/ 3300431 h 3322711"/>
                <a:gd name="connsiteX47" fmla="*/ 2599070 w 3778392"/>
                <a:gd name="connsiteY47" fmla="*/ 3284410 h 3322711"/>
                <a:gd name="connsiteX48" fmla="*/ 2525708 w 3778392"/>
                <a:gd name="connsiteY48" fmla="*/ 3287099 h 3322711"/>
                <a:gd name="connsiteX49" fmla="*/ 2543722 w 3778392"/>
                <a:gd name="connsiteY49" fmla="*/ 3264492 h 3322711"/>
                <a:gd name="connsiteX50" fmla="*/ 2581018 w 3778392"/>
                <a:gd name="connsiteY50" fmla="*/ 3234957 h 3322711"/>
                <a:gd name="connsiteX51" fmla="*/ 2633606 w 3778392"/>
                <a:gd name="connsiteY51" fmla="*/ 3201753 h 3322711"/>
                <a:gd name="connsiteX52" fmla="*/ 2698278 w 3778392"/>
                <a:gd name="connsiteY52" fmla="*/ 3162852 h 3322711"/>
                <a:gd name="connsiteX53" fmla="*/ 2749820 w 3778392"/>
                <a:gd name="connsiteY53" fmla="*/ 3130969 h 3322711"/>
                <a:gd name="connsiteX54" fmla="*/ 2808972 w 3778392"/>
                <a:gd name="connsiteY54" fmla="*/ 3108841 h 3322711"/>
                <a:gd name="connsiteX55" fmla="*/ 2946444 w 3778392"/>
                <a:gd name="connsiteY55" fmla="*/ 3049793 h 3322711"/>
                <a:gd name="connsiteX56" fmla="*/ 2994108 w 3778392"/>
                <a:gd name="connsiteY56" fmla="*/ 3025568 h 3322711"/>
                <a:gd name="connsiteX57" fmla="*/ 3034424 w 3778392"/>
                <a:gd name="connsiteY57" fmla="*/ 3007314 h 3322711"/>
                <a:gd name="connsiteX58" fmla="*/ 3054006 w 3778392"/>
                <a:gd name="connsiteY58" fmla="*/ 2991521 h 3322711"/>
                <a:gd name="connsiteX59" fmla="*/ 3088130 w 3778392"/>
                <a:gd name="connsiteY59" fmla="*/ 2952574 h 3322711"/>
                <a:gd name="connsiteX60" fmla="*/ 3134676 w 3778392"/>
                <a:gd name="connsiteY60" fmla="*/ 2928394 h 3322711"/>
                <a:gd name="connsiteX61" fmla="*/ 3174770 w 3778392"/>
                <a:gd name="connsiteY61" fmla="*/ 2900477 h 3322711"/>
                <a:gd name="connsiteX62" fmla="*/ 3202032 w 3778392"/>
                <a:gd name="connsiteY62" fmla="*/ 2864288 h 3322711"/>
                <a:gd name="connsiteX63" fmla="*/ 3261966 w 3778392"/>
                <a:gd name="connsiteY63" fmla="*/ 2834639 h 3322711"/>
                <a:gd name="connsiteX64" fmla="*/ 3247236 w 3778392"/>
                <a:gd name="connsiteY64" fmla="*/ 2896079 h 3322711"/>
                <a:gd name="connsiteX65" fmla="*/ 3294676 w 3778392"/>
                <a:gd name="connsiteY65" fmla="*/ 2875500 h 3322711"/>
                <a:gd name="connsiteX66" fmla="*/ 3314038 w 3778392"/>
                <a:gd name="connsiteY66" fmla="*/ 2867704 h 3322711"/>
                <a:gd name="connsiteX67" fmla="*/ 3331260 w 3778392"/>
                <a:gd name="connsiteY67" fmla="*/ 2876006 h 3322711"/>
                <a:gd name="connsiteX68" fmla="*/ 3332438 w 3778392"/>
                <a:gd name="connsiteY68" fmla="*/ 2873661 h 3322711"/>
                <a:gd name="connsiteX69" fmla="*/ 3381354 w 3778392"/>
                <a:gd name="connsiteY69" fmla="*/ 2841082 h 3322711"/>
                <a:gd name="connsiteX70" fmla="*/ 3426378 w 3778392"/>
                <a:gd name="connsiteY70" fmla="*/ 2790082 h 3322711"/>
                <a:gd name="connsiteX71" fmla="*/ 3378570 w 3778392"/>
                <a:gd name="connsiteY71" fmla="*/ 2722447 h 3322711"/>
                <a:gd name="connsiteX72" fmla="*/ 3438252 w 3778392"/>
                <a:gd name="connsiteY72" fmla="*/ 2692988 h 3322711"/>
                <a:gd name="connsiteX73" fmla="*/ 3497426 w 3778392"/>
                <a:gd name="connsiteY73" fmla="*/ 2638603 h 3322711"/>
                <a:gd name="connsiteX74" fmla="*/ 3540004 w 3778392"/>
                <a:gd name="connsiteY74" fmla="*/ 2459878 h 3322711"/>
                <a:gd name="connsiteX75" fmla="*/ 3540680 w 3778392"/>
                <a:gd name="connsiteY75" fmla="*/ 2381446 h 3322711"/>
                <a:gd name="connsiteX76" fmla="*/ 3540574 w 3778392"/>
                <a:gd name="connsiteY76" fmla="*/ 2336471 h 3322711"/>
                <a:gd name="connsiteX77" fmla="*/ 3548440 w 3778392"/>
                <a:gd name="connsiteY77" fmla="*/ 2330393 h 3322711"/>
                <a:gd name="connsiteX78" fmla="*/ 51152 w 3778392"/>
                <a:gd name="connsiteY78" fmla="*/ 1769618 h 3322711"/>
                <a:gd name="connsiteX79" fmla="*/ 51216 w 3778392"/>
                <a:gd name="connsiteY79" fmla="*/ 1769741 h 3322711"/>
                <a:gd name="connsiteX80" fmla="*/ 51274 w 3778392"/>
                <a:gd name="connsiteY80" fmla="*/ 1769979 h 3322711"/>
                <a:gd name="connsiteX81" fmla="*/ 46258 w 3778392"/>
                <a:gd name="connsiteY81" fmla="*/ 1760425 h 3322711"/>
                <a:gd name="connsiteX82" fmla="*/ 50020 w 3778392"/>
                <a:gd name="connsiteY82" fmla="*/ 1766274 h 3322711"/>
                <a:gd name="connsiteX83" fmla="*/ 51152 w 3778392"/>
                <a:gd name="connsiteY83" fmla="*/ 1769618 h 3322711"/>
                <a:gd name="connsiteX84" fmla="*/ 2638296 w 3778392"/>
                <a:gd name="connsiteY84" fmla="*/ 1694404 h 3322711"/>
                <a:gd name="connsiteX85" fmla="*/ 2640824 w 3778392"/>
                <a:gd name="connsiteY85" fmla="*/ 1699549 h 3322711"/>
                <a:gd name="connsiteX86" fmla="*/ 2638296 w 3778392"/>
                <a:gd name="connsiteY86" fmla="*/ 1694404 h 3322711"/>
                <a:gd name="connsiteX87" fmla="*/ 155442 w 3778392"/>
                <a:gd name="connsiteY87" fmla="*/ 1489411 h 3322711"/>
                <a:gd name="connsiteX88" fmla="*/ 165142 w 3778392"/>
                <a:gd name="connsiteY88" fmla="*/ 1489411 h 3322711"/>
                <a:gd name="connsiteX89" fmla="*/ 155612 w 3778392"/>
                <a:gd name="connsiteY89" fmla="*/ 1492461 h 3322711"/>
                <a:gd name="connsiteX90" fmla="*/ 154960 w 3778392"/>
                <a:gd name="connsiteY90" fmla="*/ 1480725 h 3322711"/>
                <a:gd name="connsiteX91" fmla="*/ 155442 w 3778392"/>
                <a:gd name="connsiteY91" fmla="*/ 1489411 h 3322711"/>
                <a:gd name="connsiteX92" fmla="*/ 154636 w 3778392"/>
                <a:gd name="connsiteY92" fmla="*/ 1489411 h 3322711"/>
                <a:gd name="connsiteX93" fmla="*/ 154960 w 3778392"/>
                <a:gd name="connsiteY93" fmla="*/ 1480725 h 3322711"/>
                <a:gd name="connsiteX94" fmla="*/ 2178392 w 3778392"/>
                <a:gd name="connsiteY94" fmla="*/ 655248 h 3322711"/>
                <a:gd name="connsiteX95" fmla="*/ 2201370 w 3778392"/>
                <a:gd name="connsiteY95" fmla="*/ 734315 h 3322711"/>
                <a:gd name="connsiteX96" fmla="*/ 2223350 w 3778392"/>
                <a:gd name="connsiteY96" fmla="*/ 889725 h 3322711"/>
                <a:gd name="connsiteX97" fmla="*/ 2281548 w 3778392"/>
                <a:gd name="connsiteY97" fmla="*/ 903919 h 3322711"/>
                <a:gd name="connsiteX98" fmla="*/ 2347900 w 3778392"/>
                <a:gd name="connsiteY98" fmla="*/ 1276052 h 3322711"/>
                <a:gd name="connsiteX99" fmla="*/ 2476184 w 3778392"/>
                <a:gd name="connsiteY99" fmla="*/ 1377902 h 3322711"/>
                <a:gd name="connsiteX100" fmla="*/ 2519038 w 3778392"/>
                <a:gd name="connsiteY100" fmla="*/ 1524970 h 3322711"/>
                <a:gd name="connsiteX101" fmla="*/ 2525120 w 3778392"/>
                <a:gd name="connsiteY101" fmla="*/ 1499069 h 3322711"/>
                <a:gd name="connsiteX102" fmla="*/ 2567974 w 3778392"/>
                <a:gd name="connsiteY102" fmla="*/ 1607065 h 3322711"/>
                <a:gd name="connsiteX103" fmla="*/ 2640824 w 3778392"/>
                <a:gd name="connsiteY103" fmla="*/ 1699549 h 3322711"/>
                <a:gd name="connsiteX104" fmla="*/ 2635572 w 3778392"/>
                <a:gd name="connsiteY104" fmla="*/ 1880275 h 3322711"/>
                <a:gd name="connsiteX105" fmla="*/ 2638198 w 3778392"/>
                <a:gd name="connsiteY105" fmla="*/ 1984759 h 3322711"/>
                <a:gd name="connsiteX106" fmla="*/ 2530788 w 3778392"/>
                <a:gd name="connsiteY106" fmla="*/ 2157729 h 3322711"/>
                <a:gd name="connsiteX107" fmla="*/ 2411076 w 3778392"/>
                <a:gd name="connsiteY107" fmla="*/ 2305382 h 3322711"/>
                <a:gd name="connsiteX108" fmla="*/ 2103774 w 3778392"/>
                <a:gd name="connsiteY108" fmla="*/ 2650735 h 3322711"/>
                <a:gd name="connsiteX109" fmla="*/ 1931808 w 3778392"/>
                <a:gd name="connsiteY109" fmla="*/ 2712197 h 3322711"/>
                <a:gd name="connsiteX110" fmla="*/ 1805460 w 3778392"/>
                <a:gd name="connsiteY110" fmla="*/ 2783901 h 3322711"/>
                <a:gd name="connsiteX111" fmla="*/ 1770210 w 3778392"/>
                <a:gd name="connsiteY111" fmla="*/ 2705758 h 3322711"/>
                <a:gd name="connsiteX112" fmla="*/ 1642756 w 3778392"/>
                <a:gd name="connsiteY112" fmla="*/ 2762683 h 3322711"/>
                <a:gd name="connsiteX113" fmla="*/ 1492216 w 3778392"/>
                <a:gd name="connsiteY113" fmla="*/ 2700929 h 3322711"/>
                <a:gd name="connsiteX114" fmla="*/ 1497882 w 3778392"/>
                <a:gd name="connsiteY114" fmla="*/ 2548885 h 3322711"/>
                <a:gd name="connsiteX115" fmla="*/ 1431530 w 3778392"/>
                <a:gd name="connsiteY115" fmla="*/ 2519472 h 3322711"/>
                <a:gd name="connsiteX116" fmla="*/ 1465950 w 3778392"/>
                <a:gd name="connsiteY116" fmla="*/ 2418061 h 3322711"/>
                <a:gd name="connsiteX117" fmla="*/ 1353840 w 3778392"/>
                <a:gd name="connsiteY117" fmla="*/ 2495619 h 3322711"/>
                <a:gd name="connsiteX118" fmla="*/ 1444662 w 3778392"/>
                <a:gd name="connsiteY118" fmla="*/ 2396988 h 3322711"/>
                <a:gd name="connsiteX119" fmla="*/ 1491800 w 3778392"/>
                <a:gd name="connsiteY119" fmla="*/ 2303772 h 3322711"/>
                <a:gd name="connsiteX120" fmla="*/ 1284860 w 3778392"/>
                <a:gd name="connsiteY120" fmla="*/ 2472351 h 3322711"/>
                <a:gd name="connsiteX121" fmla="*/ 1273940 w 3778392"/>
                <a:gd name="connsiteY121" fmla="*/ 2339771 h 3322711"/>
                <a:gd name="connsiteX122" fmla="*/ 1249886 w 3778392"/>
                <a:gd name="connsiteY122" fmla="*/ 2269090 h 3322711"/>
                <a:gd name="connsiteX123" fmla="*/ 991798 w 3778392"/>
                <a:gd name="connsiteY123" fmla="*/ 2217287 h 3322711"/>
                <a:gd name="connsiteX124" fmla="*/ 643994 w 3778392"/>
                <a:gd name="connsiteY124" fmla="*/ 2310943 h 3322711"/>
                <a:gd name="connsiteX125" fmla="*/ 518198 w 3778392"/>
                <a:gd name="connsiteY125" fmla="*/ 2390842 h 3322711"/>
                <a:gd name="connsiteX126" fmla="*/ 357014 w 3778392"/>
                <a:gd name="connsiteY126" fmla="*/ 2386891 h 3322711"/>
                <a:gd name="connsiteX127" fmla="*/ 106114 w 3778392"/>
                <a:gd name="connsiteY127" fmla="*/ 2480253 h 3322711"/>
                <a:gd name="connsiteX128" fmla="*/ 1054 w 3778392"/>
                <a:gd name="connsiteY128" fmla="*/ 2381915 h 3322711"/>
                <a:gd name="connsiteX129" fmla="*/ 63400 w 3778392"/>
                <a:gd name="connsiteY129" fmla="*/ 2334210 h 3322711"/>
                <a:gd name="connsiteX130" fmla="*/ 88558 w 3778392"/>
                <a:gd name="connsiteY130" fmla="*/ 2142363 h 3322711"/>
                <a:gd name="connsiteX131" fmla="*/ 88558 w 3778392"/>
                <a:gd name="connsiteY131" fmla="*/ 1985198 h 3322711"/>
                <a:gd name="connsiteX132" fmla="*/ 56640 w 3778392"/>
                <a:gd name="connsiteY132" fmla="*/ 1792562 h 3322711"/>
                <a:gd name="connsiteX133" fmla="*/ 51274 w 3778392"/>
                <a:gd name="connsiteY133" fmla="*/ 1769979 h 3322711"/>
                <a:gd name="connsiteX134" fmla="*/ 54068 w 3778392"/>
                <a:gd name="connsiteY134" fmla="*/ 1778242 h 3322711"/>
                <a:gd name="connsiteX135" fmla="*/ 64368 w 3778392"/>
                <a:gd name="connsiteY135" fmla="*/ 1798912 h 3322711"/>
                <a:gd name="connsiteX136" fmla="*/ 71002 w 3778392"/>
                <a:gd name="connsiteY136" fmla="*/ 1765693 h 3322711"/>
                <a:gd name="connsiteX137" fmla="*/ 113442 w 3778392"/>
                <a:gd name="connsiteY137" fmla="*/ 1814423 h 3322711"/>
                <a:gd name="connsiteX138" fmla="*/ 118418 w 3778392"/>
                <a:gd name="connsiteY138" fmla="*/ 1611455 h 3322711"/>
                <a:gd name="connsiteX139" fmla="*/ 151698 w 3778392"/>
                <a:gd name="connsiteY139" fmla="*/ 1493713 h 3322711"/>
                <a:gd name="connsiteX140" fmla="*/ 155612 w 3778392"/>
                <a:gd name="connsiteY140" fmla="*/ 1492461 h 3322711"/>
                <a:gd name="connsiteX141" fmla="*/ 155672 w 3778392"/>
                <a:gd name="connsiteY141" fmla="*/ 1493563 h 3322711"/>
                <a:gd name="connsiteX142" fmla="*/ 167906 w 3778392"/>
                <a:gd name="connsiteY142" fmla="*/ 1519556 h 3322711"/>
                <a:gd name="connsiteX143" fmla="*/ 324944 w 3778392"/>
                <a:gd name="connsiteY143" fmla="*/ 1399414 h 3322711"/>
                <a:gd name="connsiteX144" fmla="*/ 444104 w 3778392"/>
                <a:gd name="connsiteY144" fmla="*/ 1373220 h 3322711"/>
                <a:gd name="connsiteX145" fmla="*/ 528152 w 3778392"/>
                <a:gd name="connsiteY145" fmla="*/ 1336489 h 3322711"/>
                <a:gd name="connsiteX146" fmla="*/ 712560 w 3778392"/>
                <a:gd name="connsiteY146" fmla="*/ 1232005 h 3322711"/>
                <a:gd name="connsiteX147" fmla="*/ 817620 w 3778392"/>
                <a:gd name="connsiteY147" fmla="*/ 1070450 h 3322711"/>
                <a:gd name="connsiteX148" fmla="*/ 848170 w 3778392"/>
                <a:gd name="connsiteY148" fmla="*/ 1145081 h 3322711"/>
                <a:gd name="connsiteX149" fmla="*/ 858262 w 3778392"/>
                <a:gd name="connsiteY149" fmla="*/ 1102644 h 3322711"/>
                <a:gd name="connsiteX150" fmla="*/ 888950 w 3778392"/>
                <a:gd name="connsiteY150" fmla="*/ 1054938 h 3322711"/>
                <a:gd name="connsiteX151" fmla="*/ 946594 w 3778392"/>
                <a:gd name="connsiteY151" fmla="*/ 981477 h 3322711"/>
                <a:gd name="connsiteX152" fmla="*/ 1184224 w 3778392"/>
                <a:gd name="connsiteY152" fmla="*/ 955430 h 3322711"/>
                <a:gd name="connsiteX153" fmla="*/ 1287624 w 3778392"/>
                <a:gd name="connsiteY153" fmla="*/ 936259 h 3322711"/>
                <a:gd name="connsiteX154" fmla="*/ 1388952 w 3778392"/>
                <a:gd name="connsiteY154" fmla="*/ 762266 h 3322711"/>
                <a:gd name="connsiteX155" fmla="*/ 1462908 w 3778392"/>
                <a:gd name="connsiteY155" fmla="*/ 687195 h 3322711"/>
                <a:gd name="connsiteX156" fmla="*/ 1511844 w 3778392"/>
                <a:gd name="connsiteY156" fmla="*/ 678708 h 3322711"/>
                <a:gd name="connsiteX157" fmla="*/ 1583728 w 3778392"/>
                <a:gd name="connsiteY157" fmla="*/ 725243 h 3322711"/>
                <a:gd name="connsiteX158" fmla="*/ 1675240 w 3778392"/>
                <a:gd name="connsiteY158" fmla="*/ 756120 h 3322711"/>
                <a:gd name="connsiteX159" fmla="*/ 1782374 w 3778392"/>
                <a:gd name="connsiteY159" fmla="*/ 752461 h 3322711"/>
                <a:gd name="connsiteX160" fmla="*/ 1711320 w 3778392"/>
                <a:gd name="connsiteY160" fmla="*/ 862945 h 3322711"/>
                <a:gd name="connsiteX161" fmla="*/ 1708280 w 3778392"/>
                <a:gd name="connsiteY161" fmla="*/ 1001525 h 3322711"/>
                <a:gd name="connsiteX162" fmla="*/ 1834628 w 3778392"/>
                <a:gd name="connsiteY162" fmla="*/ 1088010 h 3322711"/>
                <a:gd name="connsiteX163" fmla="*/ 1987242 w 3778392"/>
                <a:gd name="connsiteY163" fmla="*/ 1154008 h 3322711"/>
                <a:gd name="connsiteX164" fmla="*/ 2078340 w 3778392"/>
                <a:gd name="connsiteY164" fmla="*/ 879920 h 3322711"/>
                <a:gd name="connsiteX165" fmla="*/ 2117460 w 3778392"/>
                <a:gd name="connsiteY165" fmla="*/ 737827 h 3322711"/>
                <a:gd name="connsiteX166" fmla="*/ 2178392 w 3778392"/>
                <a:gd name="connsiteY166" fmla="*/ 655248 h 3322711"/>
                <a:gd name="connsiteX167" fmla="*/ 2679946 w 3778392"/>
                <a:gd name="connsiteY167" fmla="*/ 281258 h 3322711"/>
                <a:gd name="connsiteX168" fmla="*/ 2679946 w 3778392"/>
                <a:gd name="connsiteY168" fmla="*/ 281258 h 3322711"/>
                <a:gd name="connsiteX169" fmla="*/ 2748096 w 3778392"/>
                <a:gd name="connsiteY169" fmla="*/ 27950 h 3322711"/>
                <a:gd name="connsiteX170" fmla="*/ 2900434 w 3778392"/>
                <a:gd name="connsiteY170" fmla="*/ 206041 h 3322711"/>
                <a:gd name="connsiteX171" fmla="*/ 2887716 w 3778392"/>
                <a:gd name="connsiteY171" fmla="*/ 168726 h 3322711"/>
                <a:gd name="connsiteX172" fmla="*/ 2679946 w 3778392"/>
                <a:gd name="connsiteY172" fmla="*/ 281258 h 3322711"/>
                <a:gd name="connsiteX173" fmla="*/ 2608062 w 3778392"/>
                <a:gd name="connsiteY173" fmla="*/ 241309 h 3322711"/>
                <a:gd name="connsiteX174" fmla="*/ 2816662 w 3778392"/>
                <a:gd name="connsiteY174" fmla="*/ 198725 h 3322711"/>
                <a:gd name="connsiteX175" fmla="*/ 2883016 w 3778392"/>
                <a:gd name="connsiteY175" fmla="*/ 154677 h 3322711"/>
                <a:gd name="connsiteX176" fmla="*/ 2748096 w 3778392"/>
                <a:gd name="connsiteY176" fmla="*/ 27950 h 3322711"/>
                <a:gd name="connsiteX177" fmla="*/ 2109996 w 3778392"/>
                <a:gd name="connsiteY177" fmla="*/ 0 h 3322711"/>
                <a:gd name="connsiteX178" fmla="*/ 2375686 w 3778392"/>
                <a:gd name="connsiteY178" fmla="*/ 113411 h 3322711"/>
                <a:gd name="connsiteX179" fmla="*/ 2454066 w 3778392"/>
                <a:gd name="connsiteY179" fmla="*/ 216724 h 3322711"/>
                <a:gd name="connsiteX180" fmla="*/ 2583180 w 3778392"/>
                <a:gd name="connsiteY180" fmla="*/ 337451 h 3322711"/>
                <a:gd name="connsiteX181" fmla="*/ 2522908 w 3778392"/>
                <a:gd name="connsiteY181" fmla="*/ 340378 h 3322711"/>
                <a:gd name="connsiteX182" fmla="*/ 2616496 w 3778392"/>
                <a:gd name="connsiteY182" fmla="*/ 484080 h 3322711"/>
                <a:gd name="connsiteX183" fmla="*/ 2653542 w 3778392"/>
                <a:gd name="connsiteY183" fmla="*/ 525201 h 3322711"/>
                <a:gd name="connsiteX184" fmla="*/ 2708976 w 3778392"/>
                <a:gd name="connsiteY184" fmla="*/ 640953 h 3322711"/>
                <a:gd name="connsiteX185" fmla="*/ 2471624 w 3778392"/>
                <a:gd name="connsiteY185" fmla="*/ 522713 h 3322711"/>
                <a:gd name="connsiteX186" fmla="*/ 2256250 w 3778392"/>
                <a:gd name="connsiteY186" fmla="*/ 455545 h 3322711"/>
                <a:gd name="connsiteX187" fmla="*/ 2080690 w 3778392"/>
                <a:gd name="connsiteY187" fmla="*/ 511445 h 3322711"/>
                <a:gd name="connsiteX188" fmla="*/ 2074744 w 3778392"/>
                <a:gd name="connsiteY188" fmla="*/ 325159 h 3322711"/>
                <a:gd name="connsiteX189" fmla="*/ 2109996 w 3778392"/>
                <a:gd name="connsiteY189" fmla="*/ 0 h 332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Lst>
              <a:rect l="l" t="t" r="r" b="b"/>
              <a:pathLst>
                <a:path w="3778392" h="3322711">
                  <a:moveTo>
                    <a:pt x="1849142" y="2908141"/>
                  </a:moveTo>
                  <a:cubicBezTo>
                    <a:pt x="1819698" y="2904775"/>
                    <a:pt x="1726526" y="3160863"/>
                    <a:pt x="1622572" y="3110524"/>
                  </a:cubicBezTo>
                  <a:cubicBezTo>
                    <a:pt x="1575848" y="3087988"/>
                    <a:pt x="1611098" y="2994479"/>
                    <a:pt x="1617042" y="2959651"/>
                  </a:cubicBezTo>
                  <a:cubicBezTo>
                    <a:pt x="1633216" y="2867020"/>
                    <a:pt x="1728324" y="2932286"/>
                    <a:pt x="1791774" y="2924677"/>
                  </a:cubicBezTo>
                  <a:cubicBezTo>
                    <a:pt x="1773942" y="2926872"/>
                    <a:pt x="1811956" y="2922335"/>
                    <a:pt x="1791774" y="2924677"/>
                  </a:cubicBezTo>
                  <a:cubicBezTo>
                    <a:pt x="1810298" y="2917067"/>
                    <a:pt x="1829374" y="2911507"/>
                    <a:pt x="1849142" y="2908141"/>
                  </a:cubicBezTo>
                  <a:close/>
                  <a:moveTo>
                    <a:pt x="3261966" y="2834639"/>
                  </a:moveTo>
                  <a:cubicBezTo>
                    <a:pt x="3247272" y="2841681"/>
                    <a:pt x="3261966" y="2834639"/>
                    <a:pt x="3261966" y="2834639"/>
                  </a:cubicBezTo>
                  <a:close/>
                  <a:moveTo>
                    <a:pt x="3548440" y="2330393"/>
                  </a:moveTo>
                  <a:cubicBezTo>
                    <a:pt x="3560250" y="2329033"/>
                    <a:pt x="3557824" y="2333085"/>
                    <a:pt x="3557676" y="2342469"/>
                  </a:cubicBezTo>
                  <a:cubicBezTo>
                    <a:pt x="3557444" y="2355053"/>
                    <a:pt x="3558626" y="2365610"/>
                    <a:pt x="3570182" y="2372755"/>
                  </a:cubicBezTo>
                  <a:cubicBezTo>
                    <a:pt x="3590512" y="2385311"/>
                    <a:pt x="3612698" y="2389230"/>
                    <a:pt x="3612380" y="2418262"/>
                  </a:cubicBezTo>
                  <a:cubicBezTo>
                    <a:pt x="3612064" y="2445242"/>
                    <a:pt x="3597850" y="2467556"/>
                    <a:pt x="3587242" y="2491283"/>
                  </a:cubicBezTo>
                  <a:cubicBezTo>
                    <a:pt x="3582498" y="2501920"/>
                    <a:pt x="3579018" y="2513570"/>
                    <a:pt x="3585724" y="2524207"/>
                  </a:cubicBezTo>
                  <a:cubicBezTo>
                    <a:pt x="3591882" y="2533938"/>
                    <a:pt x="3603714" y="2537244"/>
                    <a:pt x="3611938" y="2527913"/>
                  </a:cubicBezTo>
                  <a:cubicBezTo>
                    <a:pt x="3598314" y="2543349"/>
                    <a:pt x="3617590" y="2521595"/>
                    <a:pt x="3611938" y="2527913"/>
                  </a:cubicBezTo>
                  <a:cubicBezTo>
                    <a:pt x="3618728" y="2520288"/>
                    <a:pt x="3626404" y="2506372"/>
                    <a:pt x="3625414" y="2495815"/>
                  </a:cubicBezTo>
                  <a:cubicBezTo>
                    <a:pt x="3640470" y="2491336"/>
                    <a:pt x="3637224" y="2519035"/>
                    <a:pt x="3635936" y="2527433"/>
                  </a:cubicBezTo>
                  <a:cubicBezTo>
                    <a:pt x="3633532" y="2543375"/>
                    <a:pt x="3625244" y="2556545"/>
                    <a:pt x="3621406" y="2571848"/>
                  </a:cubicBezTo>
                  <a:cubicBezTo>
                    <a:pt x="3617358" y="2588217"/>
                    <a:pt x="3631866" y="2598960"/>
                    <a:pt x="3644710" y="2605545"/>
                  </a:cubicBezTo>
                  <a:cubicBezTo>
                    <a:pt x="3671008" y="2619035"/>
                    <a:pt x="3691716" y="2615489"/>
                    <a:pt x="3716242" y="2601013"/>
                  </a:cubicBezTo>
                  <a:cubicBezTo>
                    <a:pt x="3736276" y="2589203"/>
                    <a:pt x="3758124" y="2576646"/>
                    <a:pt x="3778392" y="2595495"/>
                  </a:cubicBezTo>
                  <a:cubicBezTo>
                    <a:pt x="3762870" y="2605732"/>
                    <a:pt x="3752578" y="2622314"/>
                    <a:pt x="3741254" y="2636604"/>
                  </a:cubicBezTo>
                  <a:cubicBezTo>
                    <a:pt x="3729044" y="2652066"/>
                    <a:pt x="3714176" y="2665609"/>
                    <a:pt x="3698276" y="2677153"/>
                  </a:cubicBezTo>
                  <a:cubicBezTo>
                    <a:pt x="3667444" y="2699547"/>
                    <a:pt x="3631382" y="2706611"/>
                    <a:pt x="3597282" y="2722127"/>
                  </a:cubicBezTo>
                  <a:cubicBezTo>
                    <a:pt x="3591186" y="2724873"/>
                    <a:pt x="3583004" y="2727806"/>
                    <a:pt x="3581128" y="2735190"/>
                  </a:cubicBezTo>
                  <a:cubicBezTo>
                    <a:pt x="3579250" y="2742548"/>
                    <a:pt x="3582920" y="2750120"/>
                    <a:pt x="3577394" y="2756598"/>
                  </a:cubicBezTo>
                  <a:cubicBezTo>
                    <a:pt x="3567568" y="2768088"/>
                    <a:pt x="3550106" y="2775526"/>
                    <a:pt x="3538738" y="2786243"/>
                  </a:cubicBezTo>
                  <a:cubicBezTo>
                    <a:pt x="3525812" y="2798427"/>
                    <a:pt x="3513622" y="2811463"/>
                    <a:pt x="3499260" y="2821967"/>
                  </a:cubicBezTo>
                  <a:cubicBezTo>
                    <a:pt x="3482812" y="2833937"/>
                    <a:pt x="3463600" y="2842228"/>
                    <a:pt x="3446308" y="2852999"/>
                  </a:cubicBezTo>
                  <a:cubicBezTo>
                    <a:pt x="3420390" y="2869181"/>
                    <a:pt x="3394302" y="2887549"/>
                    <a:pt x="3366254" y="2899973"/>
                  </a:cubicBezTo>
                  <a:cubicBezTo>
                    <a:pt x="3355224" y="2904878"/>
                    <a:pt x="3330762" y="2899120"/>
                    <a:pt x="3326670" y="2885150"/>
                  </a:cubicBezTo>
                  <a:lnTo>
                    <a:pt x="3331214" y="2876101"/>
                  </a:lnTo>
                  <a:lnTo>
                    <a:pt x="3308008" y="2896450"/>
                  </a:lnTo>
                  <a:cubicBezTo>
                    <a:pt x="3301724" y="2903212"/>
                    <a:pt x="3296894" y="2910984"/>
                    <a:pt x="3293444" y="2922925"/>
                  </a:cubicBezTo>
                  <a:cubicBezTo>
                    <a:pt x="3291132" y="2930924"/>
                    <a:pt x="3288558" y="2932588"/>
                    <a:pt x="3282368" y="2936918"/>
                  </a:cubicBezTo>
                  <a:cubicBezTo>
                    <a:pt x="3261408" y="2951526"/>
                    <a:pt x="3240560" y="2966134"/>
                    <a:pt x="3219636" y="2980764"/>
                  </a:cubicBezTo>
                  <a:cubicBezTo>
                    <a:pt x="3177268" y="3010322"/>
                    <a:pt x="3134938" y="3039926"/>
                    <a:pt x="3092606" y="3069529"/>
                  </a:cubicBezTo>
                  <a:cubicBezTo>
                    <a:pt x="3092904" y="3069324"/>
                    <a:pt x="3103422" y="3082519"/>
                    <a:pt x="3104578" y="3083886"/>
                  </a:cubicBezTo>
                  <a:cubicBezTo>
                    <a:pt x="3109204" y="3089424"/>
                    <a:pt x="3094322" y="3095851"/>
                    <a:pt x="3091226" y="3097241"/>
                  </a:cubicBezTo>
                  <a:cubicBezTo>
                    <a:pt x="3081604" y="3101525"/>
                    <a:pt x="3071422" y="3101366"/>
                    <a:pt x="3061016" y="3102186"/>
                  </a:cubicBezTo>
                  <a:cubicBezTo>
                    <a:pt x="3045650" y="3103508"/>
                    <a:pt x="3031590" y="3108453"/>
                    <a:pt x="3017082" y="3113353"/>
                  </a:cubicBezTo>
                  <a:cubicBezTo>
                    <a:pt x="2993922" y="3121215"/>
                    <a:pt x="2964458" y="3124976"/>
                    <a:pt x="2945250" y="3141088"/>
                  </a:cubicBezTo>
                  <a:cubicBezTo>
                    <a:pt x="2923022" y="3159775"/>
                    <a:pt x="2905046" y="3183521"/>
                    <a:pt x="2882594" y="3202300"/>
                  </a:cubicBezTo>
                  <a:cubicBezTo>
                    <a:pt x="2831908" y="3244643"/>
                    <a:pt x="2775554" y="3276024"/>
                    <a:pt x="2718268" y="3308111"/>
                  </a:cubicBezTo>
                  <a:cubicBezTo>
                    <a:pt x="2692458" y="3322537"/>
                    <a:pt x="2661728" y="3326889"/>
                    <a:pt x="2632786" y="3318389"/>
                  </a:cubicBezTo>
                  <a:cubicBezTo>
                    <a:pt x="2620440" y="3314765"/>
                    <a:pt x="2609476" y="3307883"/>
                    <a:pt x="2599070" y="3300431"/>
                  </a:cubicBezTo>
                  <a:cubicBezTo>
                    <a:pt x="2597318" y="3296921"/>
                    <a:pt x="2599070" y="3288467"/>
                    <a:pt x="2599070" y="3284410"/>
                  </a:cubicBezTo>
                  <a:cubicBezTo>
                    <a:pt x="2573000" y="3288991"/>
                    <a:pt x="2552300" y="3288786"/>
                    <a:pt x="2525708" y="3287099"/>
                  </a:cubicBezTo>
                  <a:cubicBezTo>
                    <a:pt x="2526642" y="3287145"/>
                    <a:pt x="2538650" y="3266612"/>
                    <a:pt x="2543722" y="3264492"/>
                  </a:cubicBezTo>
                  <a:cubicBezTo>
                    <a:pt x="2561028" y="3257268"/>
                    <a:pt x="2568450" y="3248084"/>
                    <a:pt x="2581018" y="3234957"/>
                  </a:cubicBezTo>
                  <a:cubicBezTo>
                    <a:pt x="2595228" y="3220121"/>
                    <a:pt x="2616264" y="3212236"/>
                    <a:pt x="2633606" y="3201753"/>
                  </a:cubicBezTo>
                  <a:cubicBezTo>
                    <a:pt x="2655126" y="3188695"/>
                    <a:pt x="2676646" y="3175750"/>
                    <a:pt x="2698278" y="3162852"/>
                  </a:cubicBezTo>
                  <a:cubicBezTo>
                    <a:pt x="2715694" y="3152505"/>
                    <a:pt x="2733074" y="3142364"/>
                    <a:pt x="2749820" y="3130969"/>
                  </a:cubicBezTo>
                  <a:cubicBezTo>
                    <a:pt x="2767610" y="3118914"/>
                    <a:pt x="2789130" y="3115951"/>
                    <a:pt x="2808972" y="3108841"/>
                  </a:cubicBezTo>
                  <a:cubicBezTo>
                    <a:pt x="2855666" y="3092159"/>
                    <a:pt x="2900942" y="3069483"/>
                    <a:pt x="2946444" y="3049793"/>
                  </a:cubicBezTo>
                  <a:cubicBezTo>
                    <a:pt x="2962854" y="3042706"/>
                    <a:pt x="2978630" y="3034525"/>
                    <a:pt x="2994108" y="3025568"/>
                  </a:cubicBezTo>
                  <a:cubicBezTo>
                    <a:pt x="3006640" y="3018321"/>
                    <a:pt x="3022864" y="3015336"/>
                    <a:pt x="3034424" y="3007314"/>
                  </a:cubicBezTo>
                  <a:cubicBezTo>
                    <a:pt x="3041100" y="3002665"/>
                    <a:pt x="3047852" y="2995988"/>
                    <a:pt x="3054006" y="2991521"/>
                  </a:cubicBezTo>
                  <a:cubicBezTo>
                    <a:pt x="3068066" y="2981403"/>
                    <a:pt x="3075562" y="2964128"/>
                    <a:pt x="3088130" y="2952574"/>
                  </a:cubicBezTo>
                  <a:cubicBezTo>
                    <a:pt x="3100848" y="2940792"/>
                    <a:pt x="3118378" y="2933750"/>
                    <a:pt x="3134676" y="2928394"/>
                  </a:cubicBezTo>
                  <a:cubicBezTo>
                    <a:pt x="3150862" y="2923062"/>
                    <a:pt x="3161678" y="2911462"/>
                    <a:pt x="3174770" y="2900477"/>
                  </a:cubicBezTo>
                  <a:cubicBezTo>
                    <a:pt x="3186816" y="2890313"/>
                    <a:pt x="3188046" y="2873654"/>
                    <a:pt x="3202032" y="2864288"/>
                  </a:cubicBezTo>
                  <a:cubicBezTo>
                    <a:pt x="3220232" y="2852096"/>
                    <a:pt x="3242200" y="2844119"/>
                    <a:pt x="3261966" y="2834639"/>
                  </a:cubicBezTo>
                  <a:cubicBezTo>
                    <a:pt x="3257082" y="2855127"/>
                    <a:pt x="3252158" y="2875592"/>
                    <a:pt x="3247236" y="2896079"/>
                  </a:cubicBezTo>
                  <a:cubicBezTo>
                    <a:pt x="3263086" y="2889220"/>
                    <a:pt x="3278862" y="2882337"/>
                    <a:pt x="3294676" y="2875500"/>
                  </a:cubicBezTo>
                  <a:cubicBezTo>
                    <a:pt x="3304260" y="2871319"/>
                    <a:pt x="3309324" y="2868168"/>
                    <a:pt x="3314038" y="2867704"/>
                  </a:cubicBezTo>
                  <a:lnTo>
                    <a:pt x="3331260" y="2876006"/>
                  </a:lnTo>
                  <a:lnTo>
                    <a:pt x="3332438" y="2873661"/>
                  </a:lnTo>
                  <a:cubicBezTo>
                    <a:pt x="3345326" y="2860957"/>
                    <a:pt x="3375090" y="2845981"/>
                    <a:pt x="3381354" y="2841082"/>
                  </a:cubicBezTo>
                  <a:cubicBezTo>
                    <a:pt x="3397676" y="2828339"/>
                    <a:pt x="3425808" y="2814103"/>
                    <a:pt x="3426378" y="2790082"/>
                  </a:cubicBezTo>
                  <a:cubicBezTo>
                    <a:pt x="3427138" y="2761743"/>
                    <a:pt x="3373088" y="2749267"/>
                    <a:pt x="3378570" y="2722447"/>
                  </a:cubicBezTo>
                  <a:cubicBezTo>
                    <a:pt x="3382936" y="2701546"/>
                    <a:pt x="3423342" y="2700933"/>
                    <a:pt x="3438252" y="2692988"/>
                  </a:cubicBezTo>
                  <a:cubicBezTo>
                    <a:pt x="3463664" y="2679419"/>
                    <a:pt x="3477688" y="2658651"/>
                    <a:pt x="3497426" y="2638603"/>
                  </a:cubicBezTo>
                  <a:cubicBezTo>
                    <a:pt x="3546984" y="2588163"/>
                    <a:pt x="3549304" y="2526287"/>
                    <a:pt x="3540004" y="2459878"/>
                  </a:cubicBezTo>
                  <a:cubicBezTo>
                    <a:pt x="3536694" y="2436391"/>
                    <a:pt x="3523556" y="2400374"/>
                    <a:pt x="3540680" y="2381446"/>
                  </a:cubicBezTo>
                  <a:cubicBezTo>
                    <a:pt x="3549558" y="2371582"/>
                    <a:pt x="3542114" y="2348228"/>
                    <a:pt x="3540574" y="2336471"/>
                  </a:cubicBezTo>
                  <a:cubicBezTo>
                    <a:pt x="3539710" y="2329753"/>
                    <a:pt x="3538738" y="2331566"/>
                    <a:pt x="3548440" y="2330393"/>
                  </a:cubicBezTo>
                  <a:close/>
                  <a:moveTo>
                    <a:pt x="51152" y="1769618"/>
                  </a:moveTo>
                  <a:lnTo>
                    <a:pt x="51216" y="1769741"/>
                  </a:lnTo>
                  <a:lnTo>
                    <a:pt x="51274" y="1769979"/>
                  </a:lnTo>
                  <a:close/>
                  <a:moveTo>
                    <a:pt x="46258" y="1760425"/>
                  </a:moveTo>
                  <a:cubicBezTo>
                    <a:pt x="47502" y="1760754"/>
                    <a:pt x="48738" y="1763004"/>
                    <a:pt x="50020" y="1766274"/>
                  </a:cubicBezTo>
                  <a:lnTo>
                    <a:pt x="51152" y="1769618"/>
                  </a:lnTo>
                  <a:close/>
                  <a:moveTo>
                    <a:pt x="2638296" y="1694404"/>
                  </a:moveTo>
                  <a:cubicBezTo>
                    <a:pt x="2638672" y="1695131"/>
                    <a:pt x="2645698" y="1709317"/>
                    <a:pt x="2640824" y="1699549"/>
                  </a:cubicBezTo>
                  <a:cubicBezTo>
                    <a:pt x="2638786" y="1695415"/>
                    <a:pt x="2638172" y="1694162"/>
                    <a:pt x="2638296" y="1694404"/>
                  </a:cubicBezTo>
                  <a:close/>
                  <a:moveTo>
                    <a:pt x="155442" y="1489411"/>
                  </a:moveTo>
                  <a:lnTo>
                    <a:pt x="165142" y="1489411"/>
                  </a:lnTo>
                  <a:lnTo>
                    <a:pt x="155612" y="1492461"/>
                  </a:lnTo>
                  <a:close/>
                  <a:moveTo>
                    <a:pt x="154960" y="1480725"/>
                  </a:moveTo>
                  <a:lnTo>
                    <a:pt x="155442" y="1489411"/>
                  </a:lnTo>
                  <a:lnTo>
                    <a:pt x="154636" y="1489411"/>
                  </a:lnTo>
                  <a:cubicBezTo>
                    <a:pt x="154948" y="1481143"/>
                    <a:pt x="154922" y="1479140"/>
                    <a:pt x="154960" y="1480725"/>
                  </a:cubicBezTo>
                  <a:close/>
                  <a:moveTo>
                    <a:pt x="2178392" y="655248"/>
                  </a:moveTo>
                  <a:cubicBezTo>
                    <a:pt x="2186128" y="659842"/>
                    <a:pt x="2192816" y="682787"/>
                    <a:pt x="2201370" y="734315"/>
                  </a:cubicBezTo>
                  <a:cubicBezTo>
                    <a:pt x="2209802" y="785972"/>
                    <a:pt x="2214916" y="838214"/>
                    <a:pt x="2223350" y="889725"/>
                  </a:cubicBezTo>
                  <a:cubicBezTo>
                    <a:pt x="2233026" y="948844"/>
                    <a:pt x="2249614" y="901285"/>
                    <a:pt x="2281548" y="903919"/>
                  </a:cubicBezTo>
                  <a:cubicBezTo>
                    <a:pt x="2359374" y="909919"/>
                    <a:pt x="2309194" y="1225859"/>
                    <a:pt x="2347900" y="1276052"/>
                  </a:cubicBezTo>
                  <a:cubicBezTo>
                    <a:pt x="2368222" y="1302539"/>
                    <a:pt x="2493050" y="1327855"/>
                    <a:pt x="2476184" y="1377902"/>
                  </a:cubicBezTo>
                  <a:cubicBezTo>
                    <a:pt x="2468168" y="1401170"/>
                    <a:pt x="2522494" y="1521312"/>
                    <a:pt x="2519038" y="1524970"/>
                  </a:cubicBezTo>
                  <a:cubicBezTo>
                    <a:pt x="2521112" y="1516337"/>
                    <a:pt x="2523048" y="1507703"/>
                    <a:pt x="2525120" y="1499069"/>
                  </a:cubicBezTo>
                  <a:cubicBezTo>
                    <a:pt x="2586222" y="1496727"/>
                    <a:pt x="2560094" y="1575603"/>
                    <a:pt x="2567974" y="1607065"/>
                  </a:cubicBezTo>
                  <a:cubicBezTo>
                    <a:pt x="2578618" y="1649356"/>
                    <a:pt x="2623130" y="1663697"/>
                    <a:pt x="2640824" y="1699549"/>
                  </a:cubicBezTo>
                  <a:cubicBezTo>
                    <a:pt x="2666676" y="1751791"/>
                    <a:pt x="2670822" y="1830667"/>
                    <a:pt x="2635572" y="1880275"/>
                  </a:cubicBezTo>
                  <a:cubicBezTo>
                    <a:pt x="2623684" y="1897103"/>
                    <a:pt x="2640548" y="1961784"/>
                    <a:pt x="2638198" y="1984759"/>
                  </a:cubicBezTo>
                  <a:cubicBezTo>
                    <a:pt x="2631148" y="2051196"/>
                    <a:pt x="2540464" y="2091292"/>
                    <a:pt x="2530788" y="2157729"/>
                  </a:cubicBezTo>
                  <a:cubicBezTo>
                    <a:pt x="2523324" y="2209239"/>
                    <a:pt x="2453928" y="2279480"/>
                    <a:pt x="2411076" y="2305382"/>
                  </a:cubicBezTo>
                  <a:cubicBezTo>
                    <a:pt x="2281686" y="2383964"/>
                    <a:pt x="2198328" y="2537032"/>
                    <a:pt x="2103774" y="2650735"/>
                  </a:cubicBezTo>
                  <a:cubicBezTo>
                    <a:pt x="2060784" y="2702392"/>
                    <a:pt x="1991250" y="2686734"/>
                    <a:pt x="1931808" y="2712197"/>
                  </a:cubicBezTo>
                  <a:cubicBezTo>
                    <a:pt x="1909690" y="2721709"/>
                    <a:pt x="1823430" y="2785657"/>
                    <a:pt x="1805460" y="2783901"/>
                  </a:cubicBezTo>
                  <a:cubicBezTo>
                    <a:pt x="1766754" y="2780535"/>
                    <a:pt x="1773804" y="2720099"/>
                    <a:pt x="1770210" y="2705758"/>
                  </a:cubicBezTo>
                  <a:cubicBezTo>
                    <a:pt x="1767582" y="2695221"/>
                    <a:pt x="1657960" y="2765317"/>
                    <a:pt x="1642756" y="2762683"/>
                  </a:cubicBezTo>
                  <a:cubicBezTo>
                    <a:pt x="1603358" y="2755805"/>
                    <a:pt x="1525944" y="2724343"/>
                    <a:pt x="1492216" y="2700929"/>
                  </a:cubicBezTo>
                  <a:cubicBezTo>
                    <a:pt x="1441896" y="2665808"/>
                    <a:pt x="1510186" y="2595274"/>
                    <a:pt x="1497882" y="2548885"/>
                  </a:cubicBezTo>
                  <a:cubicBezTo>
                    <a:pt x="1490004" y="2518301"/>
                    <a:pt x="1432774" y="2528252"/>
                    <a:pt x="1431530" y="2519472"/>
                  </a:cubicBezTo>
                  <a:cubicBezTo>
                    <a:pt x="1429870" y="2507911"/>
                    <a:pt x="1511706" y="2438401"/>
                    <a:pt x="1465950" y="2418061"/>
                  </a:cubicBezTo>
                  <a:cubicBezTo>
                    <a:pt x="1472308" y="2420841"/>
                    <a:pt x="1385634" y="2497814"/>
                    <a:pt x="1353840" y="2495619"/>
                  </a:cubicBezTo>
                  <a:cubicBezTo>
                    <a:pt x="1378170" y="2460205"/>
                    <a:pt x="1416324" y="2437670"/>
                    <a:pt x="1444662" y="2396988"/>
                  </a:cubicBezTo>
                  <a:cubicBezTo>
                    <a:pt x="1466642" y="2365672"/>
                    <a:pt x="1475350" y="2331869"/>
                    <a:pt x="1491800" y="2303772"/>
                  </a:cubicBezTo>
                  <a:cubicBezTo>
                    <a:pt x="1448948" y="2377525"/>
                    <a:pt x="1347066" y="2416158"/>
                    <a:pt x="1284860" y="2472351"/>
                  </a:cubicBezTo>
                  <a:cubicBezTo>
                    <a:pt x="1282924" y="2444401"/>
                    <a:pt x="1295780" y="2365672"/>
                    <a:pt x="1273940" y="2339771"/>
                  </a:cubicBezTo>
                  <a:cubicBezTo>
                    <a:pt x="1258456" y="2321186"/>
                    <a:pt x="1265092" y="2275822"/>
                    <a:pt x="1249886" y="2269090"/>
                  </a:cubicBezTo>
                  <a:cubicBezTo>
                    <a:pt x="1164456" y="2231189"/>
                    <a:pt x="1084140" y="2212312"/>
                    <a:pt x="991798" y="2217287"/>
                  </a:cubicBezTo>
                  <a:cubicBezTo>
                    <a:pt x="875126" y="2223287"/>
                    <a:pt x="758178" y="2290748"/>
                    <a:pt x="643994" y="2310943"/>
                  </a:cubicBezTo>
                  <a:cubicBezTo>
                    <a:pt x="586764" y="2321186"/>
                    <a:pt x="580958" y="2388501"/>
                    <a:pt x="518198" y="2390842"/>
                  </a:cubicBezTo>
                  <a:cubicBezTo>
                    <a:pt x="464700" y="2393037"/>
                    <a:pt x="410650" y="2384549"/>
                    <a:pt x="357014" y="2386891"/>
                  </a:cubicBezTo>
                  <a:cubicBezTo>
                    <a:pt x="270340" y="2390549"/>
                    <a:pt x="198596" y="2470303"/>
                    <a:pt x="106114" y="2480253"/>
                  </a:cubicBezTo>
                  <a:cubicBezTo>
                    <a:pt x="70726" y="2484058"/>
                    <a:pt x="-10142" y="2419378"/>
                    <a:pt x="1054" y="2381915"/>
                  </a:cubicBezTo>
                  <a:cubicBezTo>
                    <a:pt x="7828" y="2359673"/>
                    <a:pt x="46258" y="2367721"/>
                    <a:pt x="63400" y="2334210"/>
                  </a:cubicBezTo>
                  <a:cubicBezTo>
                    <a:pt x="99894" y="2263529"/>
                    <a:pt x="103350" y="2216702"/>
                    <a:pt x="88558" y="2142363"/>
                  </a:cubicBezTo>
                  <a:cubicBezTo>
                    <a:pt x="77638" y="2088219"/>
                    <a:pt x="107358" y="2041098"/>
                    <a:pt x="88558" y="1985198"/>
                  </a:cubicBezTo>
                  <a:cubicBezTo>
                    <a:pt x="80678" y="1962040"/>
                    <a:pt x="67824" y="1848996"/>
                    <a:pt x="56640" y="1792562"/>
                  </a:cubicBezTo>
                  <a:lnTo>
                    <a:pt x="51274" y="1769979"/>
                  </a:lnTo>
                  <a:lnTo>
                    <a:pt x="54068" y="1778242"/>
                  </a:lnTo>
                  <a:cubicBezTo>
                    <a:pt x="56936" y="1787058"/>
                    <a:pt x="60220" y="1796351"/>
                    <a:pt x="64368" y="1798912"/>
                  </a:cubicBezTo>
                  <a:cubicBezTo>
                    <a:pt x="75980" y="1806082"/>
                    <a:pt x="71140" y="1765108"/>
                    <a:pt x="71002" y="1765693"/>
                  </a:cubicBezTo>
                  <a:cubicBezTo>
                    <a:pt x="74182" y="1750182"/>
                    <a:pt x="96714" y="1834471"/>
                    <a:pt x="113442" y="1814423"/>
                  </a:cubicBezTo>
                  <a:cubicBezTo>
                    <a:pt x="159750" y="1758669"/>
                    <a:pt x="49990" y="1682428"/>
                    <a:pt x="118418" y="1611455"/>
                  </a:cubicBezTo>
                  <a:cubicBezTo>
                    <a:pt x="137772" y="1591352"/>
                    <a:pt x="126114" y="1512989"/>
                    <a:pt x="151698" y="1493713"/>
                  </a:cubicBezTo>
                  <a:lnTo>
                    <a:pt x="155612" y="1492461"/>
                  </a:lnTo>
                  <a:lnTo>
                    <a:pt x="155672" y="1493563"/>
                  </a:lnTo>
                  <a:cubicBezTo>
                    <a:pt x="156812" y="1505727"/>
                    <a:pt x="159820" y="1521532"/>
                    <a:pt x="167906" y="1519556"/>
                  </a:cubicBezTo>
                  <a:cubicBezTo>
                    <a:pt x="209516" y="1509020"/>
                    <a:pt x="286790" y="1426925"/>
                    <a:pt x="324944" y="1399414"/>
                  </a:cubicBezTo>
                  <a:cubicBezTo>
                    <a:pt x="361300" y="1373366"/>
                    <a:pt x="401526" y="1394146"/>
                    <a:pt x="444104" y="1373220"/>
                  </a:cubicBezTo>
                  <a:cubicBezTo>
                    <a:pt x="458480" y="1366195"/>
                    <a:pt x="512254" y="1335319"/>
                    <a:pt x="528152" y="1336489"/>
                  </a:cubicBezTo>
                  <a:cubicBezTo>
                    <a:pt x="645930" y="1344830"/>
                    <a:pt x="649108" y="1291271"/>
                    <a:pt x="712560" y="1232005"/>
                  </a:cubicBezTo>
                  <a:cubicBezTo>
                    <a:pt x="720024" y="1224981"/>
                    <a:pt x="811952" y="1059182"/>
                    <a:pt x="817620" y="1070450"/>
                  </a:cubicBezTo>
                  <a:cubicBezTo>
                    <a:pt x="827434" y="1095620"/>
                    <a:pt x="836972" y="1120497"/>
                    <a:pt x="848170" y="1145081"/>
                  </a:cubicBezTo>
                  <a:cubicBezTo>
                    <a:pt x="851626" y="1131033"/>
                    <a:pt x="854944" y="1116839"/>
                    <a:pt x="858262" y="1102644"/>
                  </a:cubicBezTo>
                  <a:cubicBezTo>
                    <a:pt x="876784" y="1140545"/>
                    <a:pt x="820798" y="1035622"/>
                    <a:pt x="888950" y="1054938"/>
                  </a:cubicBezTo>
                  <a:cubicBezTo>
                    <a:pt x="934568" y="1067816"/>
                    <a:pt x="908302" y="1001965"/>
                    <a:pt x="946594" y="981477"/>
                  </a:cubicBezTo>
                  <a:cubicBezTo>
                    <a:pt x="995530" y="955283"/>
                    <a:pt x="1179386" y="765924"/>
                    <a:pt x="1184224" y="955430"/>
                  </a:cubicBezTo>
                  <a:cubicBezTo>
                    <a:pt x="1184224" y="935821"/>
                    <a:pt x="1295504" y="959673"/>
                    <a:pt x="1287624" y="936259"/>
                  </a:cubicBezTo>
                  <a:cubicBezTo>
                    <a:pt x="1268962" y="880213"/>
                    <a:pt x="1336008" y="797386"/>
                    <a:pt x="1388952" y="762266"/>
                  </a:cubicBezTo>
                  <a:cubicBezTo>
                    <a:pt x="1443970" y="725974"/>
                    <a:pt x="1560366" y="766070"/>
                    <a:pt x="1462908" y="687195"/>
                  </a:cubicBezTo>
                  <a:cubicBezTo>
                    <a:pt x="1449500" y="676366"/>
                    <a:pt x="1494150" y="660855"/>
                    <a:pt x="1511844" y="678708"/>
                  </a:cubicBezTo>
                  <a:cubicBezTo>
                    <a:pt x="1532442" y="699048"/>
                    <a:pt x="1556356" y="714560"/>
                    <a:pt x="1583728" y="725243"/>
                  </a:cubicBezTo>
                  <a:cubicBezTo>
                    <a:pt x="1590778" y="728608"/>
                    <a:pt x="1669020" y="757437"/>
                    <a:pt x="1675240" y="756120"/>
                  </a:cubicBezTo>
                  <a:cubicBezTo>
                    <a:pt x="1715606" y="746900"/>
                    <a:pt x="1747124" y="706219"/>
                    <a:pt x="1782374" y="752461"/>
                  </a:cubicBezTo>
                  <a:cubicBezTo>
                    <a:pt x="1802834" y="779533"/>
                    <a:pt x="1711320" y="827824"/>
                    <a:pt x="1711320" y="862945"/>
                  </a:cubicBezTo>
                  <a:cubicBezTo>
                    <a:pt x="1711320" y="934503"/>
                    <a:pt x="1646350" y="930845"/>
                    <a:pt x="1708280" y="1001525"/>
                  </a:cubicBezTo>
                  <a:cubicBezTo>
                    <a:pt x="1727356" y="1023330"/>
                    <a:pt x="1808086" y="1074840"/>
                    <a:pt x="1834628" y="1088010"/>
                  </a:cubicBezTo>
                  <a:cubicBezTo>
                    <a:pt x="1888126" y="1114643"/>
                    <a:pt x="1914114" y="1189421"/>
                    <a:pt x="1987242" y="1154008"/>
                  </a:cubicBezTo>
                  <a:cubicBezTo>
                    <a:pt x="2065344" y="1116253"/>
                    <a:pt x="2071428" y="951478"/>
                    <a:pt x="2078340" y="879920"/>
                  </a:cubicBezTo>
                  <a:cubicBezTo>
                    <a:pt x="2081656" y="845092"/>
                    <a:pt x="2098936" y="764900"/>
                    <a:pt x="2117460" y="737827"/>
                  </a:cubicBezTo>
                  <a:cubicBezTo>
                    <a:pt x="2149686" y="690908"/>
                    <a:pt x="2165496" y="647591"/>
                    <a:pt x="2178392" y="655248"/>
                  </a:cubicBezTo>
                  <a:close/>
                  <a:moveTo>
                    <a:pt x="2679946" y="281258"/>
                  </a:moveTo>
                  <a:cubicBezTo>
                    <a:pt x="2668748" y="276868"/>
                    <a:pt x="2714920" y="294868"/>
                    <a:pt x="2679946" y="281258"/>
                  </a:cubicBezTo>
                  <a:close/>
                  <a:moveTo>
                    <a:pt x="2748096" y="27950"/>
                  </a:moveTo>
                  <a:cubicBezTo>
                    <a:pt x="2791226" y="47559"/>
                    <a:pt x="2975772" y="139312"/>
                    <a:pt x="2900434" y="206041"/>
                  </a:cubicBezTo>
                  <a:cubicBezTo>
                    <a:pt x="2890896" y="196237"/>
                    <a:pt x="2886610" y="183798"/>
                    <a:pt x="2887716" y="168726"/>
                  </a:cubicBezTo>
                  <a:cubicBezTo>
                    <a:pt x="2890066" y="246430"/>
                    <a:pt x="2739112" y="304233"/>
                    <a:pt x="2679946" y="281258"/>
                  </a:cubicBezTo>
                  <a:cubicBezTo>
                    <a:pt x="2668748" y="276868"/>
                    <a:pt x="2603500" y="254186"/>
                    <a:pt x="2608062" y="241309"/>
                  </a:cubicBezTo>
                  <a:cubicBezTo>
                    <a:pt x="2695290" y="233406"/>
                    <a:pt x="2740908" y="231797"/>
                    <a:pt x="2816662" y="198725"/>
                  </a:cubicBezTo>
                  <a:cubicBezTo>
                    <a:pt x="2829656" y="193018"/>
                    <a:pt x="2835600" y="86046"/>
                    <a:pt x="2883016" y="154677"/>
                  </a:cubicBezTo>
                  <a:cubicBezTo>
                    <a:pt x="2857856" y="87948"/>
                    <a:pt x="2773532" y="88387"/>
                    <a:pt x="2748096" y="27950"/>
                  </a:cubicBezTo>
                  <a:close/>
                  <a:moveTo>
                    <a:pt x="2109996" y="0"/>
                  </a:moveTo>
                  <a:cubicBezTo>
                    <a:pt x="2151190" y="4975"/>
                    <a:pt x="2367254" y="75217"/>
                    <a:pt x="2375686" y="113411"/>
                  </a:cubicBezTo>
                  <a:cubicBezTo>
                    <a:pt x="2410660" y="103752"/>
                    <a:pt x="2472038" y="184676"/>
                    <a:pt x="2454066" y="216724"/>
                  </a:cubicBezTo>
                  <a:cubicBezTo>
                    <a:pt x="2510882" y="211017"/>
                    <a:pt x="2598248" y="277015"/>
                    <a:pt x="2583180" y="337451"/>
                  </a:cubicBezTo>
                  <a:cubicBezTo>
                    <a:pt x="2563136" y="340378"/>
                    <a:pt x="2542538" y="337012"/>
                    <a:pt x="2522908" y="340378"/>
                  </a:cubicBezTo>
                  <a:cubicBezTo>
                    <a:pt x="2530512" y="361743"/>
                    <a:pt x="2608200" y="482032"/>
                    <a:pt x="2616496" y="484080"/>
                  </a:cubicBezTo>
                  <a:cubicBezTo>
                    <a:pt x="2641930" y="481154"/>
                    <a:pt x="2666814" y="493739"/>
                    <a:pt x="2653542" y="525201"/>
                  </a:cubicBezTo>
                  <a:cubicBezTo>
                    <a:pt x="2691972" y="525786"/>
                    <a:pt x="2790258" y="640953"/>
                    <a:pt x="2708976" y="640953"/>
                  </a:cubicBezTo>
                  <a:cubicBezTo>
                    <a:pt x="2635296" y="640953"/>
                    <a:pt x="2506736" y="577443"/>
                    <a:pt x="2471624" y="522713"/>
                  </a:cubicBezTo>
                  <a:cubicBezTo>
                    <a:pt x="2405684" y="440180"/>
                    <a:pt x="2364628" y="379889"/>
                    <a:pt x="2256250" y="455545"/>
                  </a:cubicBezTo>
                  <a:cubicBezTo>
                    <a:pt x="2301454" y="546127"/>
                    <a:pt x="2129348" y="541737"/>
                    <a:pt x="2080690" y="511445"/>
                  </a:cubicBezTo>
                  <a:cubicBezTo>
                    <a:pt x="2092162" y="464032"/>
                    <a:pt x="2114834" y="359695"/>
                    <a:pt x="2074744" y="325159"/>
                  </a:cubicBezTo>
                  <a:cubicBezTo>
                    <a:pt x="2129210" y="245991"/>
                    <a:pt x="2104052" y="94533"/>
                    <a:pt x="2109996" y="0"/>
                  </a:cubicBezTo>
                  <a:close/>
                </a:path>
              </a:pathLst>
            </a:custGeom>
            <a:grpFill/>
            <a:ln w="12700" cap="flat">
              <a:noFill/>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7" name="Shape 6492">
              <a:extLst>
                <a:ext uri="{FF2B5EF4-FFF2-40B4-BE49-F238E27FC236}">
                  <a16:creationId xmlns:a16="http://schemas.microsoft.com/office/drawing/2014/main" id="{9BDF170C-2B7E-CB47-B288-F6C19FD0254F}"/>
                </a:ext>
              </a:extLst>
            </p:cNvPr>
            <p:cNvSpPr/>
            <p:nvPr/>
          </p:nvSpPr>
          <p:spPr>
            <a:xfrm>
              <a:off x="2797890" y="3991889"/>
              <a:ext cx="1652090" cy="2694661"/>
            </a:xfrm>
            <a:custGeom>
              <a:avLst/>
              <a:gdLst/>
              <a:ahLst/>
              <a:cxnLst>
                <a:cxn ang="0">
                  <a:pos x="wd2" y="hd2"/>
                </a:cxn>
                <a:cxn ang="5400000">
                  <a:pos x="wd2" y="hd2"/>
                </a:cxn>
                <a:cxn ang="10800000">
                  <a:pos x="wd2" y="hd2"/>
                </a:cxn>
                <a:cxn ang="16200000">
                  <a:pos x="wd2" y="hd2"/>
                </a:cxn>
              </a:cxnLst>
              <a:rect l="0" t="0" r="r" b="b"/>
              <a:pathLst>
                <a:path w="21156" h="21346" extrusionOk="0">
                  <a:moveTo>
                    <a:pt x="14907" y="13611"/>
                  </a:moveTo>
                  <a:cubicBezTo>
                    <a:pt x="14908" y="13576"/>
                    <a:pt x="14915" y="13542"/>
                    <a:pt x="14927" y="13508"/>
                  </a:cubicBezTo>
                  <a:cubicBezTo>
                    <a:pt x="14945" y="13527"/>
                    <a:pt x="14935" y="13561"/>
                    <a:pt x="14907" y="13611"/>
                  </a:cubicBezTo>
                  <a:cubicBezTo>
                    <a:pt x="14911" y="13596"/>
                    <a:pt x="14935" y="13561"/>
                    <a:pt x="14907" y="13611"/>
                  </a:cubicBezTo>
                  <a:close/>
                  <a:moveTo>
                    <a:pt x="13846" y="3906"/>
                  </a:moveTo>
                  <a:cubicBezTo>
                    <a:pt x="13745" y="4068"/>
                    <a:pt x="13727" y="4129"/>
                    <a:pt x="13495" y="4231"/>
                  </a:cubicBezTo>
                  <a:cubicBezTo>
                    <a:pt x="13568" y="4090"/>
                    <a:pt x="13714" y="3995"/>
                    <a:pt x="13864" y="3877"/>
                  </a:cubicBezTo>
                  <a:lnTo>
                    <a:pt x="13846" y="3906"/>
                  </a:lnTo>
                  <a:cubicBezTo>
                    <a:pt x="13827" y="3937"/>
                    <a:pt x="13846" y="3906"/>
                    <a:pt x="13846" y="3906"/>
                  </a:cubicBezTo>
                  <a:close/>
                  <a:moveTo>
                    <a:pt x="12475" y="14778"/>
                  </a:moveTo>
                  <a:cubicBezTo>
                    <a:pt x="12516" y="14778"/>
                    <a:pt x="12564" y="14776"/>
                    <a:pt x="12595" y="14795"/>
                  </a:cubicBezTo>
                  <a:cubicBezTo>
                    <a:pt x="12555" y="14785"/>
                    <a:pt x="12514" y="14778"/>
                    <a:pt x="12475" y="14778"/>
                  </a:cubicBezTo>
                  <a:cubicBezTo>
                    <a:pt x="12476" y="14778"/>
                    <a:pt x="12514" y="14778"/>
                    <a:pt x="12475" y="14778"/>
                  </a:cubicBezTo>
                  <a:close/>
                  <a:moveTo>
                    <a:pt x="7113" y="17141"/>
                  </a:moveTo>
                  <a:cubicBezTo>
                    <a:pt x="7109" y="17139"/>
                    <a:pt x="7101" y="17127"/>
                    <a:pt x="7096" y="17118"/>
                  </a:cubicBezTo>
                  <a:cubicBezTo>
                    <a:pt x="7113" y="17112"/>
                    <a:pt x="7129" y="17104"/>
                    <a:pt x="7143" y="17096"/>
                  </a:cubicBezTo>
                  <a:cubicBezTo>
                    <a:pt x="7135" y="17114"/>
                    <a:pt x="7137" y="17132"/>
                    <a:pt x="7149" y="17150"/>
                  </a:cubicBezTo>
                  <a:lnTo>
                    <a:pt x="7113" y="17141"/>
                  </a:lnTo>
                  <a:cubicBezTo>
                    <a:pt x="7109" y="17139"/>
                    <a:pt x="7113" y="17141"/>
                    <a:pt x="7113" y="17141"/>
                  </a:cubicBezTo>
                  <a:close/>
                  <a:moveTo>
                    <a:pt x="4271" y="153"/>
                  </a:moveTo>
                  <a:cubicBezTo>
                    <a:pt x="4271" y="153"/>
                    <a:pt x="4274" y="153"/>
                    <a:pt x="4271" y="153"/>
                  </a:cubicBezTo>
                  <a:cubicBezTo>
                    <a:pt x="4271" y="153"/>
                    <a:pt x="4271" y="153"/>
                    <a:pt x="4271" y="153"/>
                  </a:cubicBezTo>
                  <a:close/>
                  <a:moveTo>
                    <a:pt x="21083" y="5876"/>
                  </a:moveTo>
                  <a:cubicBezTo>
                    <a:pt x="20878" y="5351"/>
                    <a:pt x="20177" y="5444"/>
                    <a:pt x="19555" y="5083"/>
                  </a:cubicBezTo>
                  <a:cubicBezTo>
                    <a:pt x="19066" y="4799"/>
                    <a:pt x="18685" y="4740"/>
                    <a:pt x="18023" y="4717"/>
                  </a:cubicBezTo>
                  <a:cubicBezTo>
                    <a:pt x="17537" y="4700"/>
                    <a:pt x="17283" y="4482"/>
                    <a:pt x="16812" y="4685"/>
                  </a:cubicBezTo>
                  <a:cubicBezTo>
                    <a:pt x="16950" y="4215"/>
                    <a:pt x="15462" y="3995"/>
                    <a:pt x="14945" y="4103"/>
                  </a:cubicBezTo>
                  <a:cubicBezTo>
                    <a:pt x="14955" y="4083"/>
                    <a:pt x="15053" y="3900"/>
                    <a:pt x="15053" y="3900"/>
                  </a:cubicBezTo>
                  <a:cubicBezTo>
                    <a:pt x="14663" y="3887"/>
                    <a:pt x="14273" y="3873"/>
                    <a:pt x="13883" y="3862"/>
                  </a:cubicBezTo>
                  <a:cubicBezTo>
                    <a:pt x="14117" y="3655"/>
                    <a:pt x="14501" y="3533"/>
                    <a:pt x="14274" y="3246"/>
                  </a:cubicBezTo>
                  <a:cubicBezTo>
                    <a:pt x="13791" y="3298"/>
                    <a:pt x="13738" y="2329"/>
                    <a:pt x="13421" y="2513"/>
                  </a:cubicBezTo>
                  <a:cubicBezTo>
                    <a:pt x="13222" y="2341"/>
                    <a:pt x="12877" y="2206"/>
                    <a:pt x="12575" y="2135"/>
                  </a:cubicBezTo>
                  <a:cubicBezTo>
                    <a:pt x="12586" y="2119"/>
                    <a:pt x="12595" y="2102"/>
                    <a:pt x="12600" y="2085"/>
                  </a:cubicBezTo>
                  <a:cubicBezTo>
                    <a:pt x="12472" y="2018"/>
                    <a:pt x="11718" y="1855"/>
                    <a:pt x="11552" y="2009"/>
                  </a:cubicBezTo>
                  <a:cubicBezTo>
                    <a:pt x="11407" y="1950"/>
                    <a:pt x="11152" y="1951"/>
                    <a:pt x="10982" y="1957"/>
                  </a:cubicBezTo>
                  <a:lnTo>
                    <a:pt x="10971" y="1915"/>
                  </a:lnTo>
                  <a:lnTo>
                    <a:pt x="10942" y="1935"/>
                  </a:lnTo>
                  <a:cubicBezTo>
                    <a:pt x="10847" y="1887"/>
                    <a:pt x="10590" y="1730"/>
                    <a:pt x="10461" y="1730"/>
                  </a:cubicBezTo>
                  <a:cubicBezTo>
                    <a:pt x="10603" y="1730"/>
                    <a:pt x="10202" y="1408"/>
                    <a:pt x="10132" y="1370"/>
                  </a:cubicBezTo>
                  <a:cubicBezTo>
                    <a:pt x="10175" y="1376"/>
                    <a:pt x="10205" y="1380"/>
                    <a:pt x="10205" y="1380"/>
                  </a:cubicBezTo>
                  <a:cubicBezTo>
                    <a:pt x="9946" y="1224"/>
                    <a:pt x="9692" y="1045"/>
                    <a:pt x="9292" y="1115"/>
                  </a:cubicBezTo>
                  <a:cubicBezTo>
                    <a:pt x="9308" y="1100"/>
                    <a:pt x="9312" y="1069"/>
                    <a:pt x="9318" y="1047"/>
                  </a:cubicBezTo>
                  <a:cubicBezTo>
                    <a:pt x="9756" y="901"/>
                    <a:pt x="8958" y="655"/>
                    <a:pt x="8719" y="691"/>
                  </a:cubicBezTo>
                  <a:cubicBezTo>
                    <a:pt x="8697" y="649"/>
                    <a:pt x="8672" y="637"/>
                    <a:pt x="8622" y="605"/>
                  </a:cubicBezTo>
                  <a:cubicBezTo>
                    <a:pt x="8595" y="615"/>
                    <a:pt x="8857" y="603"/>
                    <a:pt x="8946" y="583"/>
                  </a:cubicBezTo>
                  <a:lnTo>
                    <a:pt x="8946" y="424"/>
                  </a:lnTo>
                  <a:cubicBezTo>
                    <a:pt x="8584" y="419"/>
                    <a:pt x="8041" y="370"/>
                    <a:pt x="7753" y="527"/>
                  </a:cubicBezTo>
                  <a:cubicBezTo>
                    <a:pt x="7325" y="761"/>
                    <a:pt x="7238" y="462"/>
                    <a:pt x="6865" y="462"/>
                  </a:cubicBezTo>
                  <a:cubicBezTo>
                    <a:pt x="6651" y="462"/>
                    <a:pt x="6162" y="582"/>
                    <a:pt x="6100" y="423"/>
                  </a:cubicBezTo>
                  <a:cubicBezTo>
                    <a:pt x="6035" y="257"/>
                    <a:pt x="5794" y="173"/>
                    <a:pt x="5530" y="201"/>
                  </a:cubicBezTo>
                  <a:cubicBezTo>
                    <a:pt x="5798" y="201"/>
                    <a:pt x="4516" y="-254"/>
                    <a:pt x="5126" y="246"/>
                  </a:cubicBezTo>
                  <a:cubicBezTo>
                    <a:pt x="4964" y="310"/>
                    <a:pt x="4729" y="281"/>
                    <a:pt x="4573" y="365"/>
                  </a:cubicBezTo>
                  <a:cubicBezTo>
                    <a:pt x="4569" y="357"/>
                    <a:pt x="4565" y="351"/>
                    <a:pt x="4561" y="344"/>
                  </a:cubicBezTo>
                  <a:cubicBezTo>
                    <a:pt x="4686" y="310"/>
                    <a:pt x="4802" y="265"/>
                    <a:pt x="4906" y="212"/>
                  </a:cubicBezTo>
                  <a:cubicBezTo>
                    <a:pt x="4915" y="-229"/>
                    <a:pt x="4397" y="153"/>
                    <a:pt x="4270" y="153"/>
                  </a:cubicBezTo>
                  <a:cubicBezTo>
                    <a:pt x="4167" y="164"/>
                    <a:pt x="3359" y="353"/>
                    <a:pt x="3319" y="417"/>
                  </a:cubicBezTo>
                  <a:lnTo>
                    <a:pt x="3145" y="383"/>
                  </a:lnTo>
                  <a:cubicBezTo>
                    <a:pt x="2836" y="502"/>
                    <a:pt x="2710" y="657"/>
                    <a:pt x="2597" y="861"/>
                  </a:cubicBezTo>
                  <a:lnTo>
                    <a:pt x="2632" y="881"/>
                  </a:lnTo>
                  <a:lnTo>
                    <a:pt x="2609" y="891"/>
                  </a:lnTo>
                  <a:cubicBezTo>
                    <a:pt x="2609" y="891"/>
                    <a:pt x="2630" y="919"/>
                    <a:pt x="2631" y="920"/>
                  </a:cubicBezTo>
                  <a:cubicBezTo>
                    <a:pt x="2441" y="925"/>
                    <a:pt x="2439" y="994"/>
                    <a:pt x="2367" y="1082"/>
                  </a:cubicBezTo>
                  <a:cubicBezTo>
                    <a:pt x="2327" y="1132"/>
                    <a:pt x="2134" y="1188"/>
                    <a:pt x="2046" y="1216"/>
                  </a:cubicBezTo>
                  <a:cubicBezTo>
                    <a:pt x="2006" y="1191"/>
                    <a:pt x="1971" y="1160"/>
                    <a:pt x="1938" y="1132"/>
                  </a:cubicBezTo>
                  <a:lnTo>
                    <a:pt x="1757" y="1278"/>
                  </a:lnTo>
                  <a:lnTo>
                    <a:pt x="1868" y="1415"/>
                  </a:lnTo>
                  <a:lnTo>
                    <a:pt x="1840" y="1419"/>
                  </a:lnTo>
                  <a:lnTo>
                    <a:pt x="1824" y="1473"/>
                  </a:lnTo>
                  <a:lnTo>
                    <a:pt x="1805" y="1460"/>
                  </a:lnTo>
                  <a:cubicBezTo>
                    <a:pt x="1758" y="1481"/>
                    <a:pt x="1709" y="1500"/>
                    <a:pt x="1658" y="1517"/>
                  </a:cubicBezTo>
                  <a:cubicBezTo>
                    <a:pt x="1549" y="1674"/>
                    <a:pt x="1707" y="1979"/>
                    <a:pt x="1798" y="2121"/>
                  </a:cubicBezTo>
                  <a:lnTo>
                    <a:pt x="1623" y="2198"/>
                  </a:lnTo>
                  <a:cubicBezTo>
                    <a:pt x="1623" y="2198"/>
                    <a:pt x="1757" y="2274"/>
                    <a:pt x="1768" y="2279"/>
                  </a:cubicBezTo>
                  <a:cubicBezTo>
                    <a:pt x="1773" y="2424"/>
                    <a:pt x="1650" y="2661"/>
                    <a:pt x="1803" y="2773"/>
                  </a:cubicBezTo>
                  <a:cubicBezTo>
                    <a:pt x="1723" y="2851"/>
                    <a:pt x="1540" y="2983"/>
                    <a:pt x="1532" y="3078"/>
                  </a:cubicBezTo>
                  <a:cubicBezTo>
                    <a:pt x="1139" y="3076"/>
                    <a:pt x="1182" y="3360"/>
                    <a:pt x="947" y="3451"/>
                  </a:cubicBezTo>
                  <a:cubicBezTo>
                    <a:pt x="945" y="3436"/>
                    <a:pt x="951" y="3434"/>
                    <a:pt x="966" y="3447"/>
                  </a:cubicBezTo>
                  <a:cubicBezTo>
                    <a:pt x="608" y="3513"/>
                    <a:pt x="413" y="3554"/>
                    <a:pt x="434" y="3830"/>
                  </a:cubicBezTo>
                  <a:cubicBezTo>
                    <a:pt x="410" y="3843"/>
                    <a:pt x="192" y="4024"/>
                    <a:pt x="245" y="4024"/>
                  </a:cubicBezTo>
                  <a:lnTo>
                    <a:pt x="236" y="4024"/>
                  </a:lnTo>
                  <a:cubicBezTo>
                    <a:pt x="54" y="4141"/>
                    <a:pt x="48" y="4311"/>
                    <a:pt x="120" y="4482"/>
                  </a:cubicBezTo>
                  <a:cubicBezTo>
                    <a:pt x="-250" y="4580"/>
                    <a:pt x="355" y="4716"/>
                    <a:pt x="355" y="4730"/>
                  </a:cubicBezTo>
                  <a:cubicBezTo>
                    <a:pt x="361" y="4790"/>
                    <a:pt x="347" y="4826"/>
                    <a:pt x="446" y="4867"/>
                  </a:cubicBezTo>
                  <a:cubicBezTo>
                    <a:pt x="418" y="4880"/>
                    <a:pt x="385" y="4889"/>
                    <a:pt x="354" y="4898"/>
                  </a:cubicBezTo>
                  <a:lnTo>
                    <a:pt x="401" y="5044"/>
                  </a:lnTo>
                  <a:cubicBezTo>
                    <a:pt x="360" y="5065"/>
                    <a:pt x="295" y="5073"/>
                    <a:pt x="243" y="5074"/>
                  </a:cubicBezTo>
                  <a:cubicBezTo>
                    <a:pt x="-96" y="5327"/>
                    <a:pt x="100" y="5478"/>
                    <a:pt x="253" y="5724"/>
                  </a:cubicBezTo>
                  <a:cubicBezTo>
                    <a:pt x="-131" y="5758"/>
                    <a:pt x="906" y="6336"/>
                    <a:pt x="977" y="6405"/>
                  </a:cubicBezTo>
                  <a:cubicBezTo>
                    <a:pt x="1473" y="6884"/>
                    <a:pt x="1943" y="7410"/>
                    <a:pt x="2366" y="7917"/>
                  </a:cubicBezTo>
                  <a:cubicBezTo>
                    <a:pt x="2792" y="8429"/>
                    <a:pt x="2834" y="8747"/>
                    <a:pt x="3754" y="9047"/>
                  </a:cubicBezTo>
                  <a:cubicBezTo>
                    <a:pt x="4138" y="9172"/>
                    <a:pt x="4518" y="9326"/>
                    <a:pt x="4908" y="9441"/>
                  </a:cubicBezTo>
                  <a:cubicBezTo>
                    <a:pt x="5168" y="9517"/>
                    <a:pt x="5201" y="9759"/>
                    <a:pt x="5520" y="9800"/>
                  </a:cubicBezTo>
                  <a:cubicBezTo>
                    <a:pt x="5673" y="10251"/>
                    <a:pt x="5783" y="10655"/>
                    <a:pt x="5791" y="11117"/>
                  </a:cubicBezTo>
                  <a:cubicBezTo>
                    <a:pt x="5711" y="11122"/>
                    <a:pt x="5913" y="12338"/>
                    <a:pt x="5907" y="12464"/>
                  </a:cubicBezTo>
                  <a:cubicBezTo>
                    <a:pt x="5882" y="13059"/>
                    <a:pt x="5883" y="13548"/>
                    <a:pt x="6193" y="14121"/>
                  </a:cubicBezTo>
                  <a:lnTo>
                    <a:pt x="6225" y="14132"/>
                  </a:lnTo>
                  <a:cubicBezTo>
                    <a:pt x="6430" y="14543"/>
                    <a:pt x="6291" y="15161"/>
                    <a:pt x="6165" y="15567"/>
                  </a:cubicBezTo>
                  <a:lnTo>
                    <a:pt x="5959" y="15469"/>
                  </a:lnTo>
                  <a:cubicBezTo>
                    <a:pt x="6052" y="15704"/>
                    <a:pt x="6153" y="16040"/>
                    <a:pt x="6421" y="16224"/>
                  </a:cubicBezTo>
                  <a:cubicBezTo>
                    <a:pt x="6507" y="16420"/>
                    <a:pt x="6366" y="16837"/>
                    <a:pt x="6657" y="17019"/>
                  </a:cubicBezTo>
                  <a:lnTo>
                    <a:pt x="6608" y="17029"/>
                  </a:lnTo>
                  <a:cubicBezTo>
                    <a:pt x="6637" y="17135"/>
                    <a:pt x="6673" y="17242"/>
                    <a:pt x="6698" y="17348"/>
                  </a:cubicBezTo>
                  <a:cubicBezTo>
                    <a:pt x="6724" y="17460"/>
                    <a:pt x="6961" y="17753"/>
                    <a:pt x="7204" y="17552"/>
                  </a:cubicBezTo>
                  <a:cubicBezTo>
                    <a:pt x="7368" y="17415"/>
                    <a:pt x="7130" y="17379"/>
                    <a:pt x="7104" y="17271"/>
                  </a:cubicBezTo>
                  <a:cubicBezTo>
                    <a:pt x="7153" y="17247"/>
                    <a:pt x="7205" y="17224"/>
                    <a:pt x="7258" y="17204"/>
                  </a:cubicBezTo>
                  <a:cubicBezTo>
                    <a:pt x="7266" y="17207"/>
                    <a:pt x="7274" y="17209"/>
                    <a:pt x="7283" y="17212"/>
                  </a:cubicBezTo>
                  <a:cubicBezTo>
                    <a:pt x="7428" y="17330"/>
                    <a:pt x="7359" y="17669"/>
                    <a:pt x="7457" y="17825"/>
                  </a:cubicBezTo>
                  <a:cubicBezTo>
                    <a:pt x="7064" y="17733"/>
                    <a:pt x="6781" y="17992"/>
                    <a:pt x="7244" y="18037"/>
                  </a:cubicBezTo>
                  <a:cubicBezTo>
                    <a:pt x="7249" y="18089"/>
                    <a:pt x="7372" y="18164"/>
                    <a:pt x="7414" y="18219"/>
                  </a:cubicBezTo>
                  <a:cubicBezTo>
                    <a:pt x="7100" y="18171"/>
                    <a:pt x="6990" y="18391"/>
                    <a:pt x="6948" y="18541"/>
                  </a:cubicBezTo>
                  <a:cubicBezTo>
                    <a:pt x="6858" y="18867"/>
                    <a:pt x="7590" y="18545"/>
                    <a:pt x="7695" y="18694"/>
                  </a:cubicBezTo>
                  <a:cubicBezTo>
                    <a:pt x="7722" y="18862"/>
                    <a:pt x="7638" y="18904"/>
                    <a:pt x="7476" y="18960"/>
                  </a:cubicBezTo>
                  <a:cubicBezTo>
                    <a:pt x="7193" y="19058"/>
                    <a:pt x="7547" y="19380"/>
                    <a:pt x="7676" y="19483"/>
                  </a:cubicBezTo>
                  <a:cubicBezTo>
                    <a:pt x="7806" y="19585"/>
                    <a:pt x="8719" y="19925"/>
                    <a:pt x="8709" y="20034"/>
                  </a:cubicBezTo>
                  <a:cubicBezTo>
                    <a:pt x="8675" y="20055"/>
                    <a:pt x="8539" y="20057"/>
                    <a:pt x="8495" y="20060"/>
                  </a:cubicBezTo>
                  <a:cubicBezTo>
                    <a:pt x="8668" y="20215"/>
                    <a:pt x="8970" y="20245"/>
                    <a:pt x="9155" y="20402"/>
                  </a:cubicBezTo>
                  <a:cubicBezTo>
                    <a:pt x="9472" y="20673"/>
                    <a:pt x="9686" y="20866"/>
                    <a:pt x="10256" y="20922"/>
                  </a:cubicBezTo>
                  <a:cubicBezTo>
                    <a:pt x="10224" y="21093"/>
                    <a:pt x="10989" y="21099"/>
                    <a:pt x="11173" y="21106"/>
                  </a:cubicBezTo>
                  <a:cubicBezTo>
                    <a:pt x="11320" y="21272"/>
                    <a:pt x="11860" y="21266"/>
                    <a:pt x="12121" y="21346"/>
                  </a:cubicBezTo>
                  <a:cubicBezTo>
                    <a:pt x="12171" y="21325"/>
                    <a:pt x="12227" y="21311"/>
                    <a:pt x="12286" y="21303"/>
                  </a:cubicBezTo>
                  <a:cubicBezTo>
                    <a:pt x="12279" y="21275"/>
                    <a:pt x="12265" y="21249"/>
                    <a:pt x="12243" y="21224"/>
                  </a:cubicBezTo>
                  <a:cubicBezTo>
                    <a:pt x="12367" y="21226"/>
                    <a:pt x="12609" y="21245"/>
                    <a:pt x="12688" y="21175"/>
                  </a:cubicBezTo>
                  <a:cubicBezTo>
                    <a:pt x="13408" y="21075"/>
                    <a:pt x="12856" y="20944"/>
                    <a:pt x="12432" y="20879"/>
                  </a:cubicBezTo>
                  <a:cubicBezTo>
                    <a:pt x="12038" y="20820"/>
                    <a:pt x="11669" y="20556"/>
                    <a:pt x="11367" y="20396"/>
                  </a:cubicBezTo>
                  <a:lnTo>
                    <a:pt x="11371" y="20394"/>
                  </a:lnTo>
                  <a:cubicBezTo>
                    <a:pt x="11287" y="20307"/>
                    <a:pt x="11160" y="20275"/>
                    <a:pt x="11013" y="20336"/>
                  </a:cubicBezTo>
                  <a:cubicBezTo>
                    <a:pt x="10986" y="20329"/>
                    <a:pt x="10938" y="20310"/>
                    <a:pt x="10929" y="20303"/>
                  </a:cubicBezTo>
                  <a:cubicBezTo>
                    <a:pt x="10926" y="20288"/>
                    <a:pt x="10923" y="20273"/>
                    <a:pt x="10922" y="20258"/>
                  </a:cubicBezTo>
                  <a:lnTo>
                    <a:pt x="11154" y="20296"/>
                  </a:lnTo>
                  <a:lnTo>
                    <a:pt x="11240" y="20191"/>
                  </a:lnTo>
                  <a:cubicBezTo>
                    <a:pt x="10960" y="20056"/>
                    <a:pt x="10729" y="19885"/>
                    <a:pt x="10600" y="19679"/>
                  </a:cubicBezTo>
                  <a:cubicBezTo>
                    <a:pt x="11043" y="19491"/>
                    <a:pt x="10850" y="19267"/>
                    <a:pt x="11190" y="19008"/>
                  </a:cubicBezTo>
                  <a:cubicBezTo>
                    <a:pt x="11610" y="18689"/>
                    <a:pt x="10881" y="18589"/>
                    <a:pt x="10564" y="18488"/>
                  </a:cubicBezTo>
                  <a:cubicBezTo>
                    <a:pt x="9933" y="18287"/>
                    <a:pt x="10482" y="18110"/>
                    <a:pt x="10762" y="17956"/>
                  </a:cubicBezTo>
                  <a:cubicBezTo>
                    <a:pt x="11082" y="17780"/>
                    <a:pt x="10532" y="17572"/>
                    <a:pt x="10925" y="17461"/>
                  </a:cubicBezTo>
                  <a:cubicBezTo>
                    <a:pt x="11053" y="17363"/>
                    <a:pt x="11542" y="17241"/>
                    <a:pt x="11132" y="17081"/>
                  </a:cubicBezTo>
                  <a:cubicBezTo>
                    <a:pt x="10719" y="16920"/>
                    <a:pt x="10542" y="17195"/>
                    <a:pt x="10370" y="16756"/>
                  </a:cubicBezTo>
                  <a:cubicBezTo>
                    <a:pt x="10280" y="16736"/>
                    <a:pt x="10698" y="16839"/>
                    <a:pt x="10701" y="16840"/>
                  </a:cubicBezTo>
                  <a:cubicBezTo>
                    <a:pt x="10852" y="16881"/>
                    <a:pt x="11044" y="16917"/>
                    <a:pt x="11208" y="16879"/>
                  </a:cubicBezTo>
                  <a:cubicBezTo>
                    <a:pt x="11677" y="16773"/>
                    <a:pt x="11296" y="16620"/>
                    <a:pt x="11327" y="16476"/>
                  </a:cubicBezTo>
                  <a:lnTo>
                    <a:pt x="11391" y="16465"/>
                  </a:lnTo>
                  <a:cubicBezTo>
                    <a:pt x="11399" y="16341"/>
                    <a:pt x="11312" y="16265"/>
                    <a:pt x="11208" y="16169"/>
                  </a:cubicBezTo>
                  <a:cubicBezTo>
                    <a:pt x="11664" y="16259"/>
                    <a:pt x="12455" y="16159"/>
                    <a:pt x="12835" y="15994"/>
                  </a:cubicBezTo>
                  <a:cubicBezTo>
                    <a:pt x="13028" y="15910"/>
                    <a:pt x="13154" y="15698"/>
                    <a:pt x="13228" y="15565"/>
                  </a:cubicBezTo>
                  <a:cubicBezTo>
                    <a:pt x="13402" y="15253"/>
                    <a:pt x="12911" y="15333"/>
                    <a:pt x="12834" y="15144"/>
                  </a:cubicBezTo>
                  <a:cubicBezTo>
                    <a:pt x="12802" y="15022"/>
                    <a:pt x="12963" y="14987"/>
                    <a:pt x="12778" y="14873"/>
                  </a:cubicBezTo>
                  <a:cubicBezTo>
                    <a:pt x="13254" y="14989"/>
                    <a:pt x="14069" y="14954"/>
                    <a:pt x="14075" y="14543"/>
                  </a:cubicBezTo>
                  <a:cubicBezTo>
                    <a:pt x="14715" y="14565"/>
                    <a:pt x="14622" y="13934"/>
                    <a:pt x="14861" y="13689"/>
                  </a:cubicBezTo>
                  <a:cubicBezTo>
                    <a:pt x="14826" y="13753"/>
                    <a:pt x="14779" y="13815"/>
                    <a:pt x="14699" y="13862"/>
                  </a:cubicBezTo>
                  <a:lnTo>
                    <a:pt x="14810" y="13932"/>
                  </a:lnTo>
                  <a:lnTo>
                    <a:pt x="14823" y="13925"/>
                  </a:lnTo>
                  <a:lnTo>
                    <a:pt x="14866" y="13945"/>
                  </a:lnTo>
                  <a:cubicBezTo>
                    <a:pt x="15391" y="13663"/>
                    <a:pt x="15253" y="13268"/>
                    <a:pt x="15713" y="12979"/>
                  </a:cubicBezTo>
                  <a:cubicBezTo>
                    <a:pt x="16218" y="12660"/>
                    <a:pt x="15525" y="12151"/>
                    <a:pt x="15954" y="11777"/>
                  </a:cubicBezTo>
                  <a:cubicBezTo>
                    <a:pt x="16313" y="11463"/>
                    <a:pt x="17360" y="11121"/>
                    <a:pt x="17972" y="11165"/>
                  </a:cubicBezTo>
                  <a:cubicBezTo>
                    <a:pt x="18474" y="11201"/>
                    <a:pt x="18489" y="10927"/>
                    <a:pt x="18940" y="10851"/>
                  </a:cubicBezTo>
                  <a:cubicBezTo>
                    <a:pt x="18679" y="10613"/>
                    <a:pt x="19041" y="10505"/>
                    <a:pt x="19136" y="10300"/>
                  </a:cubicBezTo>
                  <a:cubicBezTo>
                    <a:pt x="19263" y="10026"/>
                    <a:pt x="19440" y="9737"/>
                    <a:pt x="19532" y="9473"/>
                  </a:cubicBezTo>
                  <a:cubicBezTo>
                    <a:pt x="19677" y="9053"/>
                    <a:pt x="19187" y="8394"/>
                    <a:pt x="19505" y="8013"/>
                  </a:cubicBezTo>
                  <a:cubicBezTo>
                    <a:pt x="20005" y="8053"/>
                    <a:pt x="20030" y="7526"/>
                    <a:pt x="20245" y="7340"/>
                  </a:cubicBezTo>
                  <a:cubicBezTo>
                    <a:pt x="20849" y="6817"/>
                    <a:pt x="21350" y="6573"/>
                    <a:pt x="21083" y="5876"/>
                  </a:cubicBezTo>
                  <a:cubicBezTo>
                    <a:pt x="21071" y="5847"/>
                    <a:pt x="21253" y="6319"/>
                    <a:pt x="21083" y="5876"/>
                  </a:cubicBezTo>
                  <a:close/>
                </a:path>
              </a:pathLst>
            </a:custGeom>
            <a:grp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8" name="Shape 6493">
              <a:extLst>
                <a:ext uri="{FF2B5EF4-FFF2-40B4-BE49-F238E27FC236}">
                  <a16:creationId xmlns:a16="http://schemas.microsoft.com/office/drawing/2014/main" id="{E94B30C7-2809-4246-9DBC-2E8BE3A94DDE}"/>
                </a:ext>
              </a:extLst>
            </p:cNvPr>
            <p:cNvSpPr/>
            <p:nvPr/>
          </p:nvSpPr>
          <p:spPr>
            <a:xfrm>
              <a:off x="6462915" y="1469919"/>
              <a:ext cx="4312251" cy="3407892"/>
            </a:xfrm>
            <a:custGeom>
              <a:avLst/>
              <a:gdLst/>
              <a:ahLst/>
              <a:cxnLst>
                <a:cxn ang="0">
                  <a:pos x="wd2" y="hd2"/>
                </a:cxn>
                <a:cxn ang="5400000">
                  <a:pos x="wd2" y="hd2"/>
                </a:cxn>
                <a:cxn ang="10800000">
                  <a:pos x="wd2" y="hd2"/>
                </a:cxn>
                <a:cxn ang="16200000">
                  <a:pos x="wd2" y="hd2"/>
                </a:cxn>
              </a:cxnLst>
              <a:rect l="0" t="0" r="r" b="b"/>
              <a:pathLst>
                <a:path w="21591" h="21535" extrusionOk="0">
                  <a:moveTo>
                    <a:pt x="16904" y="15081"/>
                  </a:moveTo>
                  <a:cubicBezTo>
                    <a:pt x="16878" y="15144"/>
                    <a:pt x="16987" y="15511"/>
                    <a:pt x="17048" y="15519"/>
                  </a:cubicBezTo>
                  <a:cubicBezTo>
                    <a:pt x="17083" y="15524"/>
                    <a:pt x="17047" y="15382"/>
                    <a:pt x="17101" y="15439"/>
                  </a:cubicBezTo>
                  <a:cubicBezTo>
                    <a:pt x="17151" y="15490"/>
                    <a:pt x="17019" y="15711"/>
                    <a:pt x="17203" y="15682"/>
                  </a:cubicBezTo>
                  <a:cubicBezTo>
                    <a:pt x="17259" y="15674"/>
                    <a:pt x="17432" y="15703"/>
                    <a:pt x="17464" y="15758"/>
                  </a:cubicBezTo>
                  <a:cubicBezTo>
                    <a:pt x="17452" y="15727"/>
                    <a:pt x="17442" y="15696"/>
                    <a:pt x="17435" y="15663"/>
                  </a:cubicBezTo>
                  <a:cubicBezTo>
                    <a:pt x="17516" y="15683"/>
                    <a:pt x="17654" y="15992"/>
                    <a:pt x="17725" y="15946"/>
                  </a:cubicBezTo>
                  <a:cubicBezTo>
                    <a:pt x="17786" y="15905"/>
                    <a:pt x="17633" y="15755"/>
                    <a:pt x="17633" y="15702"/>
                  </a:cubicBezTo>
                  <a:cubicBezTo>
                    <a:pt x="17660" y="15714"/>
                    <a:pt x="17766" y="15737"/>
                    <a:pt x="17745" y="15652"/>
                  </a:cubicBezTo>
                  <a:cubicBezTo>
                    <a:pt x="17729" y="15587"/>
                    <a:pt x="17567" y="15597"/>
                    <a:pt x="17540" y="15580"/>
                  </a:cubicBezTo>
                  <a:cubicBezTo>
                    <a:pt x="17349" y="15455"/>
                    <a:pt x="17283" y="15635"/>
                    <a:pt x="17202" y="15310"/>
                  </a:cubicBezTo>
                  <a:cubicBezTo>
                    <a:pt x="17153" y="15112"/>
                    <a:pt x="17295" y="15098"/>
                    <a:pt x="17324" y="14930"/>
                  </a:cubicBezTo>
                  <a:cubicBezTo>
                    <a:pt x="17333" y="14883"/>
                    <a:pt x="17282" y="14574"/>
                    <a:pt x="17261" y="14508"/>
                  </a:cubicBezTo>
                  <a:cubicBezTo>
                    <a:pt x="17172" y="14517"/>
                    <a:pt x="16955" y="14428"/>
                    <a:pt x="16945" y="14587"/>
                  </a:cubicBezTo>
                  <a:cubicBezTo>
                    <a:pt x="16940" y="14669"/>
                    <a:pt x="17033" y="15040"/>
                    <a:pt x="16988" y="15085"/>
                  </a:cubicBezTo>
                  <a:cubicBezTo>
                    <a:pt x="16958" y="15115"/>
                    <a:pt x="16927" y="15024"/>
                    <a:pt x="16904" y="15081"/>
                  </a:cubicBezTo>
                  <a:close/>
                  <a:moveTo>
                    <a:pt x="16904" y="15081"/>
                  </a:moveTo>
                  <a:cubicBezTo>
                    <a:pt x="16926" y="15025"/>
                    <a:pt x="16888" y="15121"/>
                    <a:pt x="16904" y="15081"/>
                  </a:cubicBezTo>
                  <a:cubicBezTo>
                    <a:pt x="16904" y="15081"/>
                    <a:pt x="16904" y="15081"/>
                    <a:pt x="16904" y="15081"/>
                  </a:cubicBezTo>
                  <a:close/>
                  <a:moveTo>
                    <a:pt x="17709" y="16709"/>
                  </a:moveTo>
                  <a:cubicBezTo>
                    <a:pt x="17708" y="16802"/>
                    <a:pt x="17805" y="16839"/>
                    <a:pt x="17834" y="16746"/>
                  </a:cubicBezTo>
                  <a:cubicBezTo>
                    <a:pt x="17843" y="16718"/>
                    <a:pt x="17726" y="16544"/>
                    <a:pt x="17723" y="16461"/>
                  </a:cubicBezTo>
                  <a:cubicBezTo>
                    <a:pt x="17724" y="16510"/>
                    <a:pt x="17344" y="16224"/>
                    <a:pt x="17341" y="16255"/>
                  </a:cubicBezTo>
                  <a:cubicBezTo>
                    <a:pt x="17337" y="16305"/>
                    <a:pt x="17337" y="16436"/>
                    <a:pt x="17350" y="16498"/>
                  </a:cubicBezTo>
                  <a:cubicBezTo>
                    <a:pt x="17373" y="16614"/>
                    <a:pt x="17515" y="16528"/>
                    <a:pt x="17520" y="16668"/>
                  </a:cubicBezTo>
                  <a:cubicBezTo>
                    <a:pt x="17522" y="16697"/>
                    <a:pt x="17426" y="16700"/>
                    <a:pt x="17444" y="16766"/>
                  </a:cubicBezTo>
                  <a:cubicBezTo>
                    <a:pt x="17455" y="16807"/>
                    <a:pt x="17578" y="16963"/>
                    <a:pt x="17612" y="16917"/>
                  </a:cubicBezTo>
                  <a:cubicBezTo>
                    <a:pt x="17662" y="16850"/>
                    <a:pt x="17544" y="16759"/>
                    <a:pt x="17614" y="16682"/>
                  </a:cubicBezTo>
                  <a:cubicBezTo>
                    <a:pt x="17616" y="16704"/>
                    <a:pt x="17611" y="16808"/>
                    <a:pt x="17633" y="16819"/>
                  </a:cubicBezTo>
                  <a:cubicBezTo>
                    <a:pt x="17628" y="16817"/>
                    <a:pt x="17623" y="16814"/>
                    <a:pt x="17634" y="16819"/>
                  </a:cubicBezTo>
                  <a:cubicBezTo>
                    <a:pt x="17645" y="16824"/>
                    <a:pt x="17640" y="16822"/>
                    <a:pt x="17634" y="16819"/>
                  </a:cubicBezTo>
                  <a:cubicBezTo>
                    <a:pt x="17657" y="16828"/>
                    <a:pt x="17680" y="16724"/>
                    <a:pt x="17709" y="16709"/>
                  </a:cubicBezTo>
                  <a:close/>
                  <a:moveTo>
                    <a:pt x="17710" y="15961"/>
                  </a:moveTo>
                  <a:cubicBezTo>
                    <a:pt x="17692" y="16058"/>
                    <a:pt x="17961" y="16228"/>
                    <a:pt x="17733" y="16237"/>
                  </a:cubicBezTo>
                  <a:cubicBezTo>
                    <a:pt x="17725" y="16290"/>
                    <a:pt x="17863" y="16620"/>
                    <a:pt x="17917" y="16605"/>
                  </a:cubicBezTo>
                  <a:cubicBezTo>
                    <a:pt x="17920" y="16528"/>
                    <a:pt x="17845" y="16422"/>
                    <a:pt x="17860" y="16351"/>
                  </a:cubicBezTo>
                  <a:cubicBezTo>
                    <a:pt x="17876" y="16273"/>
                    <a:pt x="17948" y="16350"/>
                    <a:pt x="17980" y="16311"/>
                  </a:cubicBezTo>
                  <a:cubicBezTo>
                    <a:pt x="17973" y="16319"/>
                    <a:pt x="17965" y="16329"/>
                    <a:pt x="17980" y="16310"/>
                  </a:cubicBezTo>
                  <a:cubicBezTo>
                    <a:pt x="17991" y="16297"/>
                    <a:pt x="17986" y="16303"/>
                    <a:pt x="17980" y="16310"/>
                  </a:cubicBezTo>
                  <a:cubicBezTo>
                    <a:pt x="18077" y="16188"/>
                    <a:pt x="17806" y="15955"/>
                    <a:pt x="17710" y="15961"/>
                  </a:cubicBezTo>
                  <a:close/>
                  <a:moveTo>
                    <a:pt x="18167" y="17453"/>
                  </a:moveTo>
                  <a:cubicBezTo>
                    <a:pt x="18167" y="17440"/>
                    <a:pt x="18167" y="17446"/>
                    <a:pt x="18167" y="17453"/>
                  </a:cubicBezTo>
                  <a:cubicBezTo>
                    <a:pt x="18167" y="17453"/>
                    <a:pt x="18167" y="17453"/>
                    <a:pt x="18167" y="17453"/>
                  </a:cubicBezTo>
                  <a:close/>
                  <a:moveTo>
                    <a:pt x="18083" y="17581"/>
                  </a:moveTo>
                  <a:cubicBezTo>
                    <a:pt x="18118" y="17811"/>
                    <a:pt x="18000" y="17620"/>
                    <a:pt x="18003" y="17620"/>
                  </a:cubicBezTo>
                  <a:cubicBezTo>
                    <a:pt x="17800" y="17636"/>
                    <a:pt x="17817" y="17533"/>
                    <a:pt x="17813" y="17287"/>
                  </a:cubicBezTo>
                  <a:cubicBezTo>
                    <a:pt x="17810" y="17128"/>
                    <a:pt x="17608" y="17239"/>
                    <a:pt x="17535" y="17194"/>
                  </a:cubicBezTo>
                  <a:cubicBezTo>
                    <a:pt x="17492" y="17167"/>
                    <a:pt x="17488" y="17406"/>
                    <a:pt x="17436" y="17391"/>
                  </a:cubicBezTo>
                  <a:cubicBezTo>
                    <a:pt x="17357" y="17368"/>
                    <a:pt x="17569" y="16871"/>
                    <a:pt x="17719" y="16991"/>
                  </a:cubicBezTo>
                  <a:cubicBezTo>
                    <a:pt x="17721" y="16992"/>
                    <a:pt x="17793" y="17215"/>
                    <a:pt x="17812" y="17062"/>
                  </a:cubicBezTo>
                  <a:cubicBezTo>
                    <a:pt x="17825" y="16959"/>
                    <a:pt x="17826" y="16988"/>
                    <a:pt x="17894" y="16996"/>
                  </a:cubicBezTo>
                  <a:cubicBezTo>
                    <a:pt x="17909" y="16893"/>
                    <a:pt x="17880" y="16906"/>
                    <a:pt x="17983" y="16886"/>
                  </a:cubicBezTo>
                  <a:cubicBezTo>
                    <a:pt x="18091" y="16865"/>
                    <a:pt x="17957" y="16726"/>
                    <a:pt x="18000" y="16693"/>
                  </a:cubicBezTo>
                  <a:cubicBezTo>
                    <a:pt x="18101" y="16614"/>
                    <a:pt x="18130" y="16965"/>
                    <a:pt x="18133" y="16978"/>
                  </a:cubicBezTo>
                  <a:cubicBezTo>
                    <a:pt x="18131" y="16970"/>
                    <a:pt x="18211" y="17160"/>
                    <a:pt x="18200" y="17128"/>
                  </a:cubicBezTo>
                  <a:cubicBezTo>
                    <a:pt x="18258" y="17300"/>
                    <a:pt x="18153" y="17341"/>
                    <a:pt x="18174" y="17494"/>
                  </a:cubicBezTo>
                  <a:lnTo>
                    <a:pt x="18168" y="17460"/>
                  </a:lnTo>
                  <a:cubicBezTo>
                    <a:pt x="18167" y="17449"/>
                    <a:pt x="18120" y="17319"/>
                    <a:pt x="18100" y="17304"/>
                  </a:cubicBezTo>
                  <a:cubicBezTo>
                    <a:pt x="17981" y="17215"/>
                    <a:pt x="18085" y="17594"/>
                    <a:pt x="18083" y="17581"/>
                  </a:cubicBezTo>
                  <a:close/>
                  <a:moveTo>
                    <a:pt x="18592" y="19309"/>
                  </a:moveTo>
                  <a:cubicBezTo>
                    <a:pt x="18592" y="19309"/>
                    <a:pt x="18587" y="19307"/>
                    <a:pt x="18585" y="19305"/>
                  </a:cubicBezTo>
                  <a:cubicBezTo>
                    <a:pt x="18586" y="19306"/>
                    <a:pt x="18588" y="19307"/>
                    <a:pt x="18592" y="19309"/>
                  </a:cubicBezTo>
                  <a:close/>
                  <a:moveTo>
                    <a:pt x="18592" y="19309"/>
                  </a:moveTo>
                  <a:lnTo>
                    <a:pt x="18598" y="19309"/>
                  </a:lnTo>
                  <a:cubicBezTo>
                    <a:pt x="18615" y="19134"/>
                    <a:pt x="18425" y="19063"/>
                    <a:pt x="18628" y="18989"/>
                  </a:cubicBezTo>
                  <a:cubicBezTo>
                    <a:pt x="18655" y="18947"/>
                    <a:pt x="18648" y="18911"/>
                    <a:pt x="18607" y="18881"/>
                  </a:cubicBezTo>
                  <a:cubicBezTo>
                    <a:pt x="18642" y="18813"/>
                    <a:pt x="18683" y="18803"/>
                    <a:pt x="18669" y="18696"/>
                  </a:cubicBezTo>
                  <a:cubicBezTo>
                    <a:pt x="18643" y="18690"/>
                    <a:pt x="18459" y="18728"/>
                    <a:pt x="18561" y="18611"/>
                  </a:cubicBezTo>
                  <a:cubicBezTo>
                    <a:pt x="18564" y="18608"/>
                    <a:pt x="18724" y="18381"/>
                    <a:pt x="18601" y="18449"/>
                  </a:cubicBezTo>
                  <a:cubicBezTo>
                    <a:pt x="18400" y="18560"/>
                    <a:pt x="18393" y="19197"/>
                    <a:pt x="18592" y="19309"/>
                  </a:cubicBezTo>
                  <a:close/>
                  <a:moveTo>
                    <a:pt x="18103" y="19991"/>
                  </a:moveTo>
                  <a:cubicBezTo>
                    <a:pt x="18100" y="19960"/>
                    <a:pt x="18096" y="19927"/>
                    <a:pt x="18103" y="19992"/>
                  </a:cubicBezTo>
                  <a:cubicBezTo>
                    <a:pt x="18109" y="20049"/>
                    <a:pt x="18106" y="20022"/>
                    <a:pt x="18103" y="19992"/>
                  </a:cubicBezTo>
                  <a:cubicBezTo>
                    <a:pt x="18116" y="20110"/>
                    <a:pt x="18306" y="20161"/>
                    <a:pt x="18306" y="20039"/>
                  </a:cubicBezTo>
                  <a:lnTo>
                    <a:pt x="18306" y="20017"/>
                  </a:lnTo>
                  <a:cubicBezTo>
                    <a:pt x="18306" y="19930"/>
                    <a:pt x="18091" y="19867"/>
                    <a:pt x="18103" y="19991"/>
                  </a:cubicBezTo>
                  <a:close/>
                  <a:moveTo>
                    <a:pt x="18904" y="19884"/>
                  </a:moveTo>
                  <a:cubicBezTo>
                    <a:pt x="18917" y="19893"/>
                    <a:pt x="18937" y="19906"/>
                    <a:pt x="18903" y="19884"/>
                  </a:cubicBezTo>
                  <a:cubicBezTo>
                    <a:pt x="18890" y="19876"/>
                    <a:pt x="18895" y="19879"/>
                    <a:pt x="18902" y="19883"/>
                  </a:cubicBezTo>
                  <a:cubicBezTo>
                    <a:pt x="18853" y="19853"/>
                    <a:pt x="18538" y="19779"/>
                    <a:pt x="18518" y="19896"/>
                  </a:cubicBezTo>
                  <a:cubicBezTo>
                    <a:pt x="18509" y="19950"/>
                    <a:pt x="18935" y="20067"/>
                    <a:pt x="18988" y="20089"/>
                  </a:cubicBezTo>
                  <a:cubicBezTo>
                    <a:pt x="19014" y="20004"/>
                    <a:pt x="18985" y="19937"/>
                    <a:pt x="18904" y="19884"/>
                  </a:cubicBezTo>
                  <a:close/>
                  <a:moveTo>
                    <a:pt x="16263" y="21201"/>
                  </a:moveTo>
                  <a:cubicBezTo>
                    <a:pt x="16276" y="21209"/>
                    <a:pt x="16293" y="21218"/>
                    <a:pt x="16262" y="21201"/>
                  </a:cubicBezTo>
                  <a:cubicBezTo>
                    <a:pt x="16243" y="21190"/>
                    <a:pt x="16250" y="21195"/>
                    <a:pt x="16261" y="21200"/>
                  </a:cubicBezTo>
                  <a:cubicBezTo>
                    <a:pt x="16178" y="21156"/>
                    <a:pt x="15894" y="21117"/>
                    <a:pt x="15839" y="21038"/>
                  </a:cubicBezTo>
                  <a:cubicBezTo>
                    <a:pt x="15766" y="20931"/>
                    <a:pt x="16060" y="20952"/>
                    <a:pt x="16033" y="20890"/>
                  </a:cubicBezTo>
                  <a:cubicBezTo>
                    <a:pt x="16015" y="20847"/>
                    <a:pt x="15631" y="20892"/>
                    <a:pt x="15548" y="20827"/>
                  </a:cubicBezTo>
                  <a:cubicBezTo>
                    <a:pt x="15431" y="20733"/>
                    <a:pt x="15383" y="20954"/>
                    <a:pt x="15185" y="20881"/>
                  </a:cubicBezTo>
                  <a:cubicBezTo>
                    <a:pt x="15030" y="20824"/>
                    <a:pt x="14638" y="20421"/>
                    <a:pt x="14549" y="20854"/>
                  </a:cubicBezTo>
                  <a:cubicBezTo>
                    <a:pt x="14678" y="20857"/>
                    <a:pt x="14825" y="21025"/>
                    <a:pt x="14961" y="21071"/>
                  </a:cubicBezTo>
                  <a:cubicBezTo>
                    <a:pt x="15189" y="21147"/>
                    <a:pt x="15472" y="21216"/>
                    <a:pt x="15706" y="21244"/>
                  </a:cubicBezTo>
                  <a:cubicBezTo>
                    <a:pt x="15768" y="21252"/>
                    <a:pt x="16095" y="21365"/>
                    <a:pt x="16116" y="21306"/>
                  </a:cubicBezTo>
                  <a:cubicBezTo>
                    <a:pt x="16108" y="21329"/>
                    <a:pt x="16443" y="21301"/>
                    <a:pt x="16263" y="21201"/>
                  </a:cubicBezTo>
                  <a:close/>
                  <a:moveTo>
                    <a:pt x="14587" y="20535"/>
                  </a:moveTo>
                  <a:cubicBezTo>
                    <a:pt x="14613" y="20480"/>
                    <a:pt x="14595" y="20518"/>
                    <a:pt x="14587" y="20535"/>
                  </a:cubicBezTo>
                  <a:cubicBezTo>
                    <a:pt x="14615" y="20477"/>
                    <a:pt x="14667" y="19955"/>
                    <a:pt x="14646" y="19893"/>
                  </a:cubicBezTo>
                  <a:cubicBezTo>
                    <a:pt x="14672" y="19912"/>
                    <a:pt x="14704" y="19916"/>
                    <a:pt x="14725" y="19942"/>
                  </a:cubicBezTo>
                  <a:cubicBezTo>
                    <a:pt x="14719" y="19826"/>
                    <a:pt x="14724" y="19684"/>
                    <a:pt x="14625" y="19570"/>
                  </a:cubicBezTo>
                  <a:cubicBezTo>
                    <a:pt x="14582" y="19521"/>
                    <a:pt x="14466" y="19573"/>
                    <a:pt x="14476" y="19656"/>
                  </a:cubicBezTo>
                  <a:cubicBezTo>
                    <a:pt x="14484" y="19728"/>
                    <a:pt x="14595" y="19726"/>
                    <a:pt x="14612" y="19833"/>
                  </a:cubicBezTo>
                  <a:cubicBezTo>
                    <a:pt x="14544" y="19734"/>
                    <a:pt x="14504" y="19734"/>
                    <a:pt x="14410" y="19686"/>
                  </a:cubicBezTo>
                  <a:cubicBezTo>
                    <a:pt x="14334" y="19438"/>
                    <a:pt x="14184" y="19343"/>
                    <a:pt x="14241" y="19116"/>
                  </a:cubicBezTo>
                  <a:cubicBezTo>
                    <a:pt x="14265" y="19025"/>
                    <a:pt x="13866" y="18581"/>
                    <a:pt x="13773" y="18564"/>
                  </a:cubicBezTo>
                  <a:cubicBezTo>
                    <a:pt x="13610" y="18532"/>
                    <a:pt x="13314" y="18143"/>
                    <a:pt x="13239" y="17978"/>
                  </a:cubicBezTo>
                  <a:cubicBezTo>
                    <a:pt x="13175" y="17835"/>
                    <a:pt x="12614" y="17619"/>
                    <a:pt x="12740" y="17868"/>
                  </a:cubicBezTo>
                  <a:cubicBezTo>
                    <a:pt x="12804" y="17994"/>
                    <a:pt x="12911" y="18099"/>
                    <a:pt x="12993" y="18204"/>
                  </a:cubicBezTo>
                  <a:cubicBezTo>
                    <a:pt x="13074" y="18306"/>
                    <a:pt x="13143" y="18547"/>
                    <a:pt x="13247" y="18604"/>
                  </a:cubicBezTo>
                  <a:cubicBezTo>
                    <a:pt x="13343" y="18657"/>
                    <a:pt x="13391" y="18728"/>
                    <a:pt x="13410" y="18867"/>
                  </a:cubicBezTo>
                  <a:cubicBezTo>
                    <a:pt x="13435" y="19052"/>
                    <a:pt x="13571" y="19187"/>
                    <a:pt x="13642" y="19345"/>
                  </a:cubicBezTo>
                  <a:cubicBezTo>
                    <a:pt x="13726" y="19532"/>
                    <a:pt x="13738" y="19854"/>
                    <a:pt x="13898" y="19967"/>
                  </a:cubicBezTo>
                  <a:cubicBezTo>
                    <a:pt x="13999" y="20039"/>
                    <a:pt x="14049" y="20239"/>
                    <a:pt x="14159" y="20332"/>
                  </a:cubicBezTo>
                  <a:cubicBezTo>
                    <a:pt x="14218" y="20381"/>
                    <a:pt x="14320" y="20591"/>
                    <a:pt x="14373" y="20604"/>
                  </a:cubicBezTo>
                  <a:cubicBezTo>
                    <a:pt x="14369" y="20571"/>
                    <a:pt x="14355" y="20530"/>
                    <a:pt x="14378" y="20503"/>
                  </a:cubicBezTo>
                  <a:cubicBezTo>
                    <a:pt x="14413" y="20525"/>
                    <a:pt x="14560" y="20593"/>
                    <a:pt x="14587" y="20535"/>
                  </a:cubicBezTo>
                  <a:cubicBezTo>
                    <a:pt x="14584" y="20542"/>
                    <a:pt x="14582" y="20546"/>
                    <a:pt x="14587" y="20535"/>
                  </a:cubicBezTo>
                  <a:close/>
                  <a:moveTo>
                    <a:pt x="18008" y="18723"/>
                  </a:moveTo>
                  <a:cubicBezTo>
                    <a:pt x="17983" y="18750"/>
                    <a:pt x="17963" y="18782"/>
                    <a:pt x="17947" y="18819"/>
                  </a:cubicBezTo>
                  <a:cubicBezTo>
                    <a:pt x="17734" y="19148"/>
                    <a:pt x="17442" y="18778"/>
                    <a:pt x="17197" y="18912"/>
                  </a:cubicBezTo>
                  <a:cubicBezTo>
                    <a:pt x="17066" y="18984"/>
                    <a:pt x="16845" y="19897"/>
                    <a:pt x="16936" y="20034"/>
                  </a:cubicBezTo>
                  <a:cubicBezTo>
                    <a:pt x="16988" y="20112"/>
                    <a:pt x="17002" y="20686"/>
                    <a:pt x="17101" y="20570"/>
                  </a:cubicBezTo>
                  <a:cubicBezTo>
                    <a:pt x="17213" y="20440"/>
                    <a:pt x="17177" y="20077"/>
                    <a:pt x="17157" y="19905"/>
                  </a:cubicBezTo>
                  <a:cubicBezTo>
                    <a:pt x="17424" y="19728"/>
                    <a:pt x="17188" y="20552"/>
                    <a:pt x="17558" y="20246"/>
                  </a:cubicBezTo>
                  <a:cubicBezTo>
                    <a:pt x="17629" y="20187"/>
                    <a:pt x="17419" y="19764"/>
                    <a:pt x="17386" y="19700"/>
                  </a:cubicBezTo>
                  <a:cubicBezTo>
                    <a:pt x="17326" y="19586"/>
                    <a:pt x="17694" y="19451"/>
                    <a:pt x="17705" y="19360"/>
                  </a:cubicBezTo>
                  <a:cubicBezTo>
                    <a:pt x="17715" y="19275"/>
                    <a:pt x="16935" y="19751"/>
                    <a:pt x="17124" y="19135"/>
                  </a:cubicBezTo>
                  <a:cubicBezTo>
                    <a:pt x="17171" y="18983"/>
                    <a:pt x="17519" y="19053"/>
                    <a:pt x="17608" y="19065"/>
                  </a:cubicBezTo>
                  <a:cubicBezTo>
                    <a:pt x="17718" y="19079"/>
                    <a:pt x="17835" y="19134"/>
                    <a:pt x="17920" y="19006"/>
                  </a:cubicBezTo>
                  <a:cubicBezTo>
                    <a:pt x="17927" y="18996"/>
                    <a:pt x="18090" y="18686"/>
                    <a:pt x="18008" y="18723"/>
                  </a:cubicBezTo>
                  <a:close/>
                  <a:moveTo>
                    <a:pt x="16704" y="13082"/>
                  </a:moveTo>
                  <a:cubicBezTo>
                    <a:pt x="16613" y="13312"/>
                    <a:pt x="16783" y="13423"/>
                    <a:pt x="16840" y="13609"/>
                  </a:cubicBezTo>
                  <a:cubicBezTo>
                    <a:pt x="16841" y="13609"/>
                    <a:pt x="16850" y="13609"/>
                    <a:pt x="16852" y="13609"/>
                  </a:cubicBezTo>
                  <a:cubicBezTo>
                    <a:pt x="16855" y="13521"/>
                    <a:pt x="17025" y="12818"/>
                    <a:pt x="16888" y="12816"/>
                  </a:cubicBezTo>
                  <a:cubicBezTo>
                    <a:pt x="16888" y="12816"/>
                    <a:pt x="16888" y="12816"/>
                    <a:pt x="16888" y="12816"/>
                  </a:cubicBezTo>
                  <a:cubicBezTo>
                    <a:pt x="16848" y="12816"/>
                    <a:pt x="16878" y="12816"/>
                    <a:pt x="16888" y="12816"/>
                  </a:cubicBezTo>
                  <a:cubicBezTo>
                    <a:pt x="16771" y="12816"/>
                    <a:pt x="16747" y="12972"/>
                    <a:pt x="16704" y="13082"/>
                  </a:cubicBezTo>
                  <a:close/>
                  <a:moveTo>
                    <a:pt x="17712" y="10844"/>
                  </a:moveTo>
                  <a:cubicBezTo>
                    <a:pt x="17703" y="10863"/>
                    <a:pt x="17708" y="10853"/>
                    <a:pt x="17712" y="10844"/>
                  </a:cubicBezTo>
                  <a:cubicBezTo>
                    <a:pt x="17692" y="10887"/>
                    <a:pt x="17822" y="11096"/>
                    <a:pt x="17838" y="11109"/>
                  </a:cubicBezTo>
                  <a:cubicBezTo>
                    <a:pt x="17849" y="11118"/>
                    <a:pt x="17865" y="11124"/>
                    <a:pt x="17877" y="11126"/>
                  </a:cubicBezTo>
                  <a:cubicBezTo>
                    <a:pt x="17878" y="11096"/>
                    <a:pt x="17839" y="10886"/>
                    <a:pt x="17827" y="10899"/>
                  </a:cubicBezTo>
                  <a:cubicBezTo>
                    <a:pt x="17897" y="10821"/>
                    <a:pt x="17903" y="11539"/>
                    <a:pt x="18077" y="11380"/>
                  </a:cubicBezTo>
                  <a:cubicBezTo>
                    <a:pt x="18170" y="11297"/>
                    <a:pt x="18111" y="11168"/>
                    <a:pt x="18118" y="11055"/>
                  </a:cubicBezTo>
                  <a:cubicBezTo>
                    <a:pt x="18128" y="10876"/>
                    <a:pt x="18099" y="10972"/>
                    <a:pt x="18021" y="10859"/>
                  </a:cubicBezTo>
                  <a:cubicBezTo>
                    <a:pt x="18036" y="10845"/>
                    <a:pt x="17825" y="10607"/>
                    <a:pt x="17712" y="10844"/>
                  </a:cubicBezTo>
                  <a:cubicBezTo>
                    <a:pt x="17714" y="10841"/>
                    <a:pt x="17715" y="10839"/>
                    <a:pt x="17716" y="10837"/>
                  </a:cubicBezTo>
                  <a:cubicBezTo>
                    <a:pt x="17715" y="10838"/>
                    <a:pt x="17714" y="10841"/>
                    <a:pt x="17712" y="10844"/>
                  </a:cubicBezTo>
                  <a:close/>
                  <a:moveTo>
                    <a:pt x="18155" y="10981"/>
                  </a:moveTo>
                  <a:cubicBezTo>
                    <a:pt x="18156" y="10983"/>
                    <a:pt x="18157" y="10984"/>
                    <a:pt x="18157" y="10986"/>
                  </a:cubicBezTo>
                  <a:lnTo>
                    <a:pt x="18157" y="10980"/>
                  </a:lnTo>
                  <a:cubicBezTo>
                    <a:pt x="18156" y="10981"/>
                    <a:pt x="18156" y="10981"/>
                    <a:pt x="18155" y="10981"/>
                  </a:cubicBezTo>
                  <a:close/>
                  <a:moveTo>
                    <a:pt x="18494" y="10870"/>
                  </a:moveTo>
                  <a:cubicBezTo>
                    <a:pt x="18495" y="10871"/>
                    <a:pt x="18495" y="10871"/>
                    <a:pt x="18494" y="10870"/>
                  </a:cubicBezTo>
                  <a:cubicBezTo>
                    <a:pt x="18471" y="10838"/>
                    <a:pt x="18547" y="10731"/>
                    <a:pt x="18554" y="10729"/>
                  </a:cubicBezTo>
                  <a:cubicBezTo>
                    <a:pt x="18453" y="10479"/>
                    <a:pt x="18199" y="10696"/>
                    <a:pt x="18150" y="10851"/>
                  </a:cubicBezTo>
                  <a:cubicBezTo>
                    <a:pt x="18209" y="10805"/>
                    <a:pt x="18269" y="11010"/>
                    <a:pt x="18342" y="10999"/>
                  </a:cubicBezTo>
                  <a:cubicBezTo>
                    <a:pt x="18354" y="10871"/>
                    <a:pt x="18377" y="10711"/>
                    <a:pt x="18494" y="10870"/>
                  </a:cubicBezTo>
                  <a:close/>
                  <a:moveTo>
                    <a:pt x="18925" y="10455"/>
                  </a:moveTo>
                  <a:cubicBezTo>
                    <a:pt x="19074" y="10535"/>
                    <a:pt x="18998" y="10353"/>
                    <a:pt x="19082" y="10331"/>
                  </a:cubicBezTo>
                  <a:cubicBezTo>
                    <a:pt x="19143" y="10315"/>
                    <a:pt x="19102" y="10429"/>
                    <a:pt x="19140" y="10453"/>
                  </a:cubicBezTo>
                  <a:cubicBezTo>
                    <a:pt x="19161" y="10466"/>
                    <a:pt x="19182" y="10192"/>
                    <a:pt x="19268" y="10229"/>
                  </a:cubicBezTo>
                  <a:cubicBezTo>
                    <a:pt x="19270" y="10283"/>
                    <a:pt x="19281" y="10332"/>
                    <a:pt x="19303" y="10378"/>
                  </a:cubicBezTo>
                  <a:cubicBezTo>
                    <a:pt x="19331" y="10411"/>
                    <a:pt x="19368" y="10180"/>
                    <a:pt x="19390" y="10163"/>
                  </a:cubicBezTo>
                  <a:cubicBezTo>
                    <a:pt x="19189" y="10042"/>
                    <a:pt x="19220" y="9561"/>
                    <a:pt x="19213" y="9410"/>
                  </a:cubicBezTo>
                  <a:cubicBezTo>
                    <a:pt x="19203" y="9250"/>
                    <a:pt x="18945" y="8663"/>
                    <a:pt x="18789" y="8793"/>
                  </a:cubicBezTo>
                  <a:cubicBezTo>
                    <a:pt x="18688" y="8878"/>
                    <a:pt x="18903" y="9380"/>
                    <a:pt x="18921" y="9513"/>
                  </a:cubicBezTo>
                  <a:cubicBezTo>
                    <a:pt x="18942" y="9666"/>
                    <a:pt x="18831" y="9812"/>
                    <a:pt x="18747" y="9883"/>
                  </a:cubicBezTo>
                  <a:cubicBezTo>
                    <a:pt x="18578" y="10022"/>
                    <a:pt x="18681" y="9752"/>
                    <a:pt x="18616" y="9737"/>
                  </a:cubicBezTo>
                  <a:cubicBezTo>
                    <a:pt x="18570" y="9727"/>
                    <a:pt x="18579" y="10013"/>
                    <a:pt x="18565" y="10058"/>
                  </a:cubicBezTo>
                  <a:cubicBezTo>
                    <a:pt x="18497" y="10271"/>
                    <a:pt x="18631" y="10204"/>
                    <a:pt x="18427" y="10176"/>
                  </a:cubicBezTo>
                  <a:cubicBezTo>
                    <a:pt x="18351" y="10166"/>
                    <a:pt x="18089" y="10234"/>
                    <a:pt x="18044" y="10303"/>
                  </a:cubicBezTo>
                  <a:cubicBezTo>
                    <a:pt x="18047" y="10299"/>
                    <a:pt x="17883" y="10560"/>
                    <a:pt x="17859" y="10523"/>
                  </a:cubicBezTo>
                  <a:cubicBezTo>
                    <a:pt x="17899" y="10754"/>
                    <a:pt x="18464" y="10422"/>
                    <a:pt x="18580" y="10472"/>
                  </a:cubicBezTo>
                  <a:cubicBezTo>
                    <a:pt x="18585" y="10596"/>
                    <a:pt x="18609" y="10680"/>
                    <a:pt x="18703" y="10735"/>
                  </a:cubicBezTo>
                  <a:cubicBezTo>
                    <a:pt x="18753" y="10764"/>
                    <a:pt x="18816" y="10592"/>
                    <a:pt x="18840" y="10543"/>
                  </a:cubicBezTo>
                  <a:cubicBezTo>
                    <a:pt x="18865" y="10494"/>
                    <a:pt x="18720" y="10465"/>
                    <a:pt x="18769" y="10389"/>
                  </a:cubicBezTo>
                  <a:cubicBezTo>
                    <a:pt x="18797" y="10347"/>
                    <a:pt x="18905" y="10444"/>
                    <a:pt x="18925" y="10455"/>
                  </a:cubicBezTo>
                  <a:close/>
                  <a:moveTo>
                    <a:pt x="19160" y="8116"/>
                  </a:moveTo>
                  <a:lnTo>
                    <a:pt x="19146" y="8111"/>
                  </a:lnTo>
                  <a:cubicBezTo>
                    <a:pt x="19036" y="8151"/>
                    <a:pt x="19089" y="8247"/>
                    <a:pt x="18906" y="8142"/>
                  </a:cubicBezTo>
                  <a:cubicBezTo>
                    <a:pt x="18847" y="8108"/>
                    <a:pt x="18485" y="7762"/>
                    <a:pt x="18443" y="7857"/>
                  </a:cubicBezTo>
                  <a:cubicBezTo>
                    <a:pt x="18479" y="7928"/>
                    <a:pt x="18697" y="8296"/>
                    <a:pt x="18646" y="8380"/>
                  </a:cubicBezTo>
                  <a:cubicBezTo>
                    <a:pt x="18629" y="8381"/>
                    <a:pt x="18520" y="8340"/>
                    <a:pt x="18499" y="8358"/>
                  </a:cubicBezTo>
                  <a:cubicBezTo>
                    <a:pt x="18498" y="8393"/>
                    <a:pt x="18522" y="8403"/>
                    <a:pt x="18547" y="8410"/>
                  </a:cubicBezTo>
                  <a:cubicBezTo>
                    <a:pt x="18531" y="8460"/>
                    <a:pt x="18513" y="8509"/>
                    <a:pt x="18493" y="8557"/>
                  </a:cubicBezTo>
                  <a:cubicBezTo>
                    <a:pt x="18527" y="8619"/>
                    <a:pt x="18568" y="8674"/>
                    <a:pt x="18615" y="8721"/>
                  </a:cubicBezTo>
                  <a:cubicBezTo>
                    <a:pt x="18661" y="8865"/>
                    <a:pt x="18800" y="8728"/>
                    <a:pt x="18795" y="8712"/>
                  </a:cubicBezTo>
                  <a:cubicBezTo>
                    <a:pt x="18774" y="8635"/>
                    <a:pt x="18622" y="8687"/>
                    <a:pt x="18587" y="8598"/>
                  </a:cubicBezTo>
                  <a:cubicBezTo>
                    <a:pt x="18565" y="8543"/>
                    <a:pt x="18779" y="8529"/>
                    <a:pt x="18804" y="8536"/>
                  </a:cubicBezTo>
                  <a:cubicBezTo>
                    <a:pt x="18831" y="8543"/>
                    <a:pt x="19142" y="8756"/>
                    <a:pt x="19097" y="8609"/>
                  </a:cubicBezTo>
                  <a:cubicBezTo>
                    <a:pt x="19047" y="8447"/>
                    <a:pt x="19219" y="8414"/>
                    <a:pt x="19316" y="8366"/>
                  </a:cubicBezTo>
                  <a:cubicBezTo>
                    <a:pt x="19247" y="8378"/>
                    <a:pt x="19154" y="8192"/>
                    <a:pt x="19160" y="8116"/>
                  </a:cubicBezTo>
                  <a:close/>
                  <a:moveTo>
                    <a:pt x="17646" y="6274"/>
                  </a:moveTo>
                  <a:cubicBezTo>
                    <a:pt x="17799" y="6419"/>
                    <a:pt x="17943" y="6645"/>
                    <a:pt x="18027" y="6862"/>
                  </a:cubicBezTo>
                  <a:cubicBezTo>
                    <a:pt x="18080" y="6997"/>
                    <a:pt x="18171" y="7189"/>
                    <a:pt x="18248" y="7303"/>
                  </a:cubicBezTo>
                  <a:cubicBezTo>
                    <a:pt x="18298" y="7378"/>
                    <a:pt x="18389" y="7663"/>
                    <a:pt x="18474" y="7676"/>
                  </a:cubicBezTo>
                  <a:cubicBezTo>
                    <a:pt x="18421" y="7470"/>
                    <a:pt x="18534" y="7473"/>
                    <a:pt x="18607" y="7547"/>
                  </a:cubicBezTo>
                  <a:cubicBezTo>
                    <a:pt x="18461" y="7353"/>
                    <a:pt x="18082" y="7060"/>
                    <a:pt x="18198" y="6858"/>
                  </a:cubicBezTo>
                  <a:cubicBezTo>
                    <a:pt x="18255" y="6759"/>
                    <a:pt x="18499" y="7018"/>
                    <a:pt x="18519" y="7049"/>
                  </a:cubicBezTo>
                  <a:cubicBezTo>
                    <a:pt x="18357" y="6801"/>
                    <a:pt x="18126" y="6627"/>
                    <a:pt x="17961" y="6378"/>
                  </a:cubicBezTo>
                  <a:cubicBezTo>
                    <a:pt x="17806" y="6144"/>
                    <a:pt x="17586" y="5734"/>
                    <a:pt x="17350" y="5619"/>
                  </a:cubicBezTo>
                  <a:cubicBezTo>
                    <a:pt x="17325" y="5663"/>
                    <a:pt x="17472" y="5827"/>
                    <a:pt x="17478" y="5878"/>
                  </a:cubicBezTo>
                  <a:cubicBezTo>
                    <a:pt x="17465" y="5877"/>
                    <a:pt x="17376" y="5743"/>
                    <a:pt x="17378" y="5856"/>
                  </a:cubicBezTo>
                  <a:cubicBezTo>
                    <a:pt x="17378" y="5852"/>
                    <a:pt x="17378" y="5849"/>
                    <a:pt x="17378" y="5857"/>
                  </a:cubicBezTo>
                  <a:cubicBezTo>
                    <a:pt x="17379" y="5869"/>
                    <a:pt x="17378" y="5863"/>
                    <a:pt x="17378" y="5857"/>
                  </a:cubicBezTo>
                  <a:cubicBezTo>
                    <a:pt x="17381" y="5928"/>
                    <a:pt x="17603" y="6232"/>
                    <a:pt x="17646" y="6274"/>
                  </a:cubicBezTo>
                  <a:close/>
                  <a:moveTo>
                    <a:pt x="18607" y="7547"/>
                  </a:moveTo>
                  <a:cubicBezTo>
                    <a:pt x="18635" y="7584"/>
                    <a:pt x="18654" y="7616"/>
                    <a:pt x="18660" y="7644"/>
                  </a:cubicBezTo>
                  <a:cubicBezTo>
                    <a:pt x="18653" y="7607"/>
                    <a:pt x="18633" y="7573"/>
                    <a:pt x="18607" y="7547"/>
                  </a:cubicBezTo>
                  <a:close/>
                  <a:moveTo>
                    <a:pt x="12796" y="1135"/>
                  </a:moveTo>
                  <a:cubicBezTo>
                    <a:pt x="12751" y="1122"/>
                    <a:pt x="12895" y="1166"/>
                    <a:pt x="12796" y="1135"/>
                  </a:cubicBezTo>
                  <a:cubicBezTo>
                    <a:pt x="12796" y="1135"/>
                    <a:pt x="12796" y="1135"/>
                    <a:pt x="12796" y="1135"/>
                  </a:cubicBezTo>
                  <a:close/>
                  <a:moveTo>
                    <a:pt x="12796" y="1135"/>
                  </a:moveTo>
                  <a:cubicBezTo>
                    <a:pt x="12907" y="1169"/>
                    <a:pt x="13566" y="1269"/>
                    <a:pt x="13631" y="1102"/>
                  </a:cubicBezTo>
                  <a:cubicBezTo>
                    <a:pt x="13663" y="1018"/>
                    <a:pt x="12743" y="910"/>
                    <a:pt x="12645" y="914"/>
                  </a:cubicBezTo>
                  <a:cubicBezTo>
                    <a:pt x="12600" y="1062"/>
                    <a:pt x="12710" y="1110"/>
                    <a:pt x="12796" y="1135"/>
                  </a:cubicBezTo>
                  <a:close/>
                  <a:moveTo>
                    <a:pt x="6624" y="191"/>
                  </a:moveTo>
                  <a:cubicBezTo>
                    <a:pt x="6624" y="192"/>
                    <a:pt x="6625" y="195"/>
                    <a:pt x="6626" y="199"/>
                  </a:cubicBezTo>
                  <a:cubicBezTo>
                    <a:pt x="6626" y="196"/>
                    <a:pt x="6625" y="194"/>
                    <a:pt x="6624" y="191"/>
                  </a:cubicBezTo>
                  <a:cubicBezTo>
                    <a:pt x="6624" y="191"/>
                    <a:pt x="6624" y="191"/>
                    <a:pt x="6624" y="191"/>
                  </a:cubicBezTo>
                  <a:close/>
                  <a:moveTo>
                    <a:pt x="6637" y="229"/>
                  </a:moveTo>
                  <a:cubicBezTo>
                    <a:pt x="6645" y="251"/>
                    <a:pt x="6651" y="268"/>
                    <a:pt x="6637" y="229"/>
                  </a:cubicBezTo>
                  <a:cubicBezTo>
                    <a:pt x="6637" y="229"/>
                    <a:pt x="6637" y="229"/>
                    <a:pt x="6637" y="229"/>
                  </a:cubicBezTo>
                  <a:close/>
                  <a:moveTo>
                    <a:pt x="6637" y="229"/>
                  </a:moveTo>
                  <a:cubicBezTo>
                    <a:pt x="6637" y="228"/>
                    <a:pt x="6636" y="225"/>
                    <a:pt x="6635" y="224"/>
                  </a:cubicBezTo>
                  <a:cubicBezTo>
                    <a:pt x="6636" y="225"/>
                    <a:pt x="6637" y="227"/>
                    <a:pt x="6637" y="229"/>
                  </a:cubicBezTo>
                  <a:close/>
                  <a:moveTo>
                    <a:pt x="6626" y="199"/>
                  </a:moveTo>
                  <a:cubicBezTo>
                    <a:pt x="6629" y="205"/>
                    <a:pt x="6632" y="215"/>
                    <a:pt x="6635" y="224"/>
                  </a:cubicBezTo>
                  <a:cubicBezTo>
                    <a:pt x="6633" y="217"/>
                    <a:pt x="6630" y="209"/>
                    <a:pt x="6626" y="199"/>
                  </a:cubicBezTo>
                  <a:close/>
                  <a:moveTo>
                    <a:pt x="6639" y="191"/>
                  </a:moveTo>
                  <a:cubicBezTo>
                    <a:pt x="6700" y="344"/>
                    <a:pt x="6882" y="206"/>
                    <a:pt x="6974" y="224"/>
                  </a:cubicBezTo>
                  <a:cubicBezTo>
                    <a:pt x="6891" y="274"/>
                    <a:pt x="7101" y="361"/>
                    <a:pt x="7127" y="364"/>
                  </a:cubicBezTo>
                  <a:cubicBezTo>
                    <a:pt x="7319" y="388"/>
                    <a:pt x="7515" y="426"/>
                    <a:pt x="7709" y="415"/>
                  </a:cubicBezTo>
                  <a:cubicBezTo>
                    <a:pt x="7714" y="407"/>
                    <a:pt x="7716" y="403"/>
                    <a:pt x="7718" y="393"/>
                  </a:cubicBezTo>
                  <a:cubicBezTo>
                    <a:pt x="7615" y="349"/>
                    <a:pt x="7588" y="217"/>
                    <a:pt x="7471" y="203"/>
                  </a:cubicBezTo>
                  <a:cubicBezTo>
                    <a:pt x="7304" y="184"/>
                    <a:pt x="7240" y="132"/>
                    <a:pt x="7094" y="42"/>
                  </a:cubicBezTo>
                  <a:cubicBezTo>
                    <a:pt x="7017" y="-6"/>
                    <a:pt x="6518" y="-65"/>
                    <a:pt x="6639" y="191"/>
                  </a:cubicBezTo>
                  <a:cubicBezTo>
                    <a:pt x="6639" y="191"/>
                    <a:pt x="6639" y="191"/>
                    <a:pt x="6639" y="191"/>
                  </a:cubicBezTo>
                  <a:close/>
                  <a:moveTo>
                    <a:pt x="3049" y="1821"/>
                  </a:moveTo>
                  <a:cubicBezTo>
                    <a:pt x="3097" y="1824"/>
                    <a:pt x="3068" y="1822"/>
                    <a:pt x="3049" y="1821"/>
                  </a:cubicBezTo>
                  <a:cubicBezTo>
                    <a:pt x="3259" y="1833"/>
                    <a:pt x="3444" y="2105"/>
                    <a:pt x="3693" y="1983"/>
                  </a:cubicBezTo>
                  <a:cubicBezTo>
                    <a:pt x="3695" y="1975"/>
                    <a:pt x="3695" y="1959"/>
                    <a:pt x="3693" y="1951"/>
                  </a:cubicBezTo>
                  <a:cubicBezTo>
                    <a:pt x="3378" y="1819"/>
                    <a:pt x="3267" y="1534"/>
                    <a:pt x="3575" y="1251"/>
                  </a:cubicBezTo>
                  <a:cubicBezTo>
                    <a:pt x="3878" y="973"/>
                    <a:pt x="4250" y="1072"/>
                    <a:pt x="4563" y="873"/>
                  </a:cubicBezTo>
                  <a:cubicBezTo>
                    <a:pt x="4434" y="627"/>
                    <a:pt x="4069" y="857"/>
                    <a:pt x="3881" y="855"/>
                  </a:cubicBezTo>
                  <a:cubicBezTo>
                    <a:pt x="3631" y="853"/>
                    <a:pt x="3298" y="977"/>
                    <a:pt x="3102" y="1185"/>
                  </a:cubicBezTo>
                  <a:cubicBezTo>
                    <a:pt x="3040" y="1251"/>
                    <a:pt x="3027" y="1414"/>
                    <a:pt x="3008" y="1500"/>
                  </a:cubicBezTo>
                  <a:cubicBezTo>
                    <a:pt x="2968" y="1677"/>
                    <a:pt x="2751" y="1804"/>
                    <a:pt x="3049" y="1821"/>
                  </a:cubicBezTo>
                  <a:close/>
                  <a:moveTo>
                    <a:pt x="10216" y="16862"/>
                  </a:moveTo>
                  <a:cubicBezTo>
                    <a:pt x="10007" y="16414"/>
                    <a:pt x="9990" y="17186"/>
                    <a:pt x="10036" y="17376"/>
                  </a:cubicBezTo>
                  <a:cubicBezTo>
                    <a:pt x="10092" y="17606"/>
                    <a:pt x="10129" y="17705"/>
                    <a:pt x="10318" y="17537"/>
                  </a:cubicBezTo>
                  <a:cubicBezTo>
                    <a:pt x="10499" y="17376"/>
                    <a:pt x="10291" y="17023"/>
                    <a:pt x="10216" y="16863"/>
                  </a:cubicBezTo>
                  <a:cubicBezTo>
                    <a:pt x="10225" y="16883"/>
                    <a:pt x="10244" y="16922"/>
                    <a:pt x="10216" y="16862"/>
                  </a:cubicBezTo>
                  <a:close/>
                  <a:moveTo>
                    <a:pt x="10216" y="16862"/>
                  </a:moveTo>
                  <a:cubicBezTo>
                    <a:pt x="10216" y="16862"/>
                    <a:pt x="10216" y="16862"/>
                    <a:pt x="10216" y="16863"/>
                  </a:cubicBezTo>
                  <a:cubicBezTo>
                    <a:pt x="10211" y="16852"/>
                    <a:pt x="10209" y="16847"/>
                    <a:pt x="10216" y="16862"/>
                  </a:cubicBezTo>
                  <a:close/>
                  <a:moveTo>
                    <a:pt x="17680" y="20444"/>
                  </a:moveTo>
                  <a:cubicBezTo>
                    <a:pt x="17677" y="20432"/>
                    <a:pt x="17678" y="20435"/>
                    <a:pt x="17679" y="20439"/>
                  </a:cubicBezTo>
                  <a:cubicBezTo>
                    <a:pt x="17647" y="20338"/>
                    <a:pt x="17562" y="20187"/>
                    <a:pt x="17562" y="20438"/>
                  </a:cubicBezTo>
                  <a:cubicBezTo>
                    <a:pt x="17562" y="20640"/>
                    <a:pt x="17719" y="20588"/>
                    <a:pt x="17681" y="20445"/>
                  </a:cubicBezTo>
                  <a:cubicBezTo>
                    <a:pt x="17681" y="20446"/>
                    <a:pt x="17681" y="20446"/>
                    <a:pt x="17680" y="20444"/>
                  </a:cubicBezTo>
                  <a:close/>
                  <a:moveTo>
                    <a:pt x="20845" y="19801"/>
                  </a:moveTo>
                  <a:cubicBezTo>
                    <a:pt x="20845" y="19756"/>
                    <a:pt x="20831" y="19752"/>
                    <a:pt x="20720" y="19722"/>
                  </a:cubicBezTo>
                  <a:cubicBezTo>
                    <a:pt x="20484" y="19667"/>
                    <a:pt x="20309" y="19366"/>
                    <a:pt x="20078" y="19540"/>
                  </a:cubicBezTo>
                  <a:lnTo>
                    <a:pt x="20083" y="19581"/>
                  </a:lnTo>
                  <a:lnTo>
                    <a:pt x="20066" y="19592"/>
                  </a:lnTo>
                  <a:cubicBezTo>
                    <a:pt x="20073" y="19603"/>
                    <a:pt x="20078" y="19616"/>
                    <a:pt x="20080" y="19629"/>
                  </a:cubicBezTo>
                  <a:cubicBezTo>
                    <a:pt x="19967" y="19665"/>
                    <a:pt x="19867" y="19933"/>
                    <a:pt x="19784" y="19933"/>
                  </a:cubicBezTo>
                  <a:cubicBezTo>
                    <a:pt x="19806" y="19933"/>
                    <a:pt x="19649" y="19674"/>
                    <a:pt x="19649" y="19726"/>
                  </a:cubicBezTo>
                  <a:cubicBezTo>
                    <a:pt x="19591" y="19599"/>
                    <a:pt x="19738" y="19263"/>
                    <a:pt x="19533" y="19263"/>
                  </a:cubicBezTo>
                  <a:cubicBezTo>
                    <a:pt x="19510" y="19243"/>
                    <a:pt x="19395" y="19210"/>
                    <a:pt x="19371" y="19200"/>
                  </a:cubicBezTo>
                  <a:cubicBezTo>
                    <a:pt x="19228" y="19141"/>
                    <a:pt x="19205" y="19326"/>
                    <a:pt x="19144" y="19326"/>
                  </a:cubicBezTo>
                  <a:cubicBezTo>
                    <a:pt x="19123" y="19314"/>
                    <a:pt x="19057" y="19299"/>
                    <a:pt x="19047" y="19341"/>
                  </a:cubicBezTo>
                  <a:cubicBezTo>
                    <a:pt x="18878" y="19223"/>
                    <a:pt x="19194" y="19742"/>
                    <a:pt x="19275" y="19766"/>
                  </a:cubicBezTo>
                  <a:cubicBezTo>
                    <a:pt x="19141" y="19798"/>
                    <a:pt x="19298" y="20026"/>
                    <a:pt x="19315" y="20115"/>
                  </a:cubicBezTo>
                  <a:cubicBezTo>
                    <a:pt x="19376" y="20426"/>
                    <a:pt x="19468" y="20101"/>
                    <a:pt x="19519" y="20101"/>
                  </a:cubicBezTo>
                  <a:cubicBezTo>
                    <a:pt x="19605" y="20101"/>
                    <a:pt x="19914" y="20363"/>
                    <a:pt x="20018" y="20411"/>
                  </a:cubicBezTo>
                  <a:cubicBezTo>
                    <a:pt x="20127" y="20461"/>
                    <a:pt x="20181" y="20479"/>
                    <a:pt x="20248" y="20607"/>
                  </a:cubicBezTo>
                  <a:cubicBezTo>
                    <a:pt x="20277" y="20661"/>
                    <a:pt x="20274" y="20778"/>
                    <a:pt x="20326" y="20815"/>
                  </a:cubicBezTo>
                  <a:cubicBezTo>
                    <a:pt x="20319" y="20858"/>
                    <a:pt x="20311" y="20886"/>
                    <a:pt x="20321" y="20928"/>
                  </a:cubicBezTo>
                  <a:cubicBezTo>
                    <a:pt x="20186" y="20961"/>
                    <a:pt x="20099" y="21117"/>
                    <a:pt x="20109" y="21286"/>
                  </a:cubicBezTo>
                  <a:cubicBezTo>
                    <a:pt x="20228" y="21294"/>
                    <a:pt x="20372" y="21234"/>
                    <a:pt x="20433" y="21234"/>
                  </a:cubicBezTo>
                  <a:lnTo>
                    <a:pt x="20433" y="21233"/>
                  </a:lnTo>
                  <a:cubicBezTo>
                    <a:pt x="20433" y="21142"/>
                    <a:pt x="20719" y="21510"/>
                    <a:pt x="20736" y="21535"/>
                  </a:cubicBezTo>
                  <a:cubicBezTo>
                    <a:pt x="20771" y="21316"/>
                    <a:pt x="20771" y="21081"/>
                    <a:pt x="20799" y="20857"/>
                  </a:cubicBezTo>
                  <a:lnTo>
                    <a:pt x="20771" y="20809"/>
                  </a:lnTo>
                  <a:cubicBezTo>
                    <a:pt x="20895" y="20557"/>
                    <a:pt x="20831" y="20091"/>
                    <a:pt x="20845" y="19801"/>
                  </a:cubicBezTo>
                  <a:close/>
                  <a:moveTo>
                    <a:pt x="21482" y="3136"/>
                  </a:moveTo>
                  <a:cubicBezTo>
                    <a:pt x="21484" y="3136"/>
                    <a:pt x="21512" y="3136"/>
                    <a:pt x="21512" y="3136"/>
                  </a:cubicBezTo>
                  <a:cubicBezTo>
                    <a:pt x="21524" y="3110"/>
                    <a:pt x="21544" y="3089"/>
                    <a:pt x="21567" y="3075"/>
                  </a:cubicBezTo>
                  <a:cubicBezTo>
                    <a:pt x="21432" y="2793"/>
                    <a:pt x="21025" y="2732"/>
                    <a:pt x="20788" y="2699"/>
                  </a:cubicBezTo>
                  <a:cubicBezTo>
                    <a:pt x="20424" y="2699"/>
                    <a:pt x="20032" y="2429"/>
                    <a:pt x="19669" y="2355"/>
                  </a:cubicBezTo>
                  <a:cubicBezTo>
                    <a:pt x="19252" y="2271"/>
                    <a:pt x="18850" y="2097"/>
                    <a:pt x="18423" y="2086"/>
                  </a:cubicBezTo>
                  <a:cubicBezTo>
                    <a:pt x="18281" y="2082"/>
                    <a:pt x="18025" y="1964"/>
                    <a:pt x="17928" y="2085"/>
                  </a:cubicBezTo>
                  <a:cubicBezTo>
                    <a:pt x="17787" y="1963"/>
                    <a:pt x="17753" y="2111"/>
                    <a:pt x="17640" y="2116"/>
                  </a:cubicBezTo>
                  <a:cubicBezTo>
                    <a:pt x="17589" y="2193"/>
                    <a:pt x="17369" y="2124"/>
                    <a:pt x="17309" y="2114"/>
                  </a:cubicBezTo>
                  <a:cubicBezTo>
                    <a:pt x="17131" y="2085"/>
                    <a:pt x="16946" y="2126"/>
                    <a:pt x="16770" y="2090"/>
                  </a:cubicBezTo>
                  <a:cubicBezTo>
                    <a:pt x="16661" y="2068"/>
                    <a:pt x="16615" y="1921"/>
                    <a:pt x="16498" y="1897"/>
                  </a:cubicBezTo>
                  <a:cubicBezTo>
                    <a:pt x="16256" y="1847"/>
                    <a:pt x="15932" y="1733"/>
                    <a:pt x="15687" y="1852"/>
                  </a:cubicBezTo>
                  <a:cubicBezTo>
                    <a:pt x="15505" y="1940"/>
                    <a:pt x="15223" y="1766"/>
                    <a:pt x="15033" y="1732"/>
                  </a:cubicBezTo>
                  <a:cubicBezTo>
                    <a:pt x="15028" y="1585"/>
                    <a:pt x="14601" y="1491"/>
                    <a:pt x="14524" y="1604"/>
                  </a:cubicBezTo>
                  <a:cubicBezTo>
                    <a:pt x="14389" y="1489"/>
                    <a:pt x="14096" y="1512"/>
                    <a:pt x="13941" y="1503"/>
                  </a:cubicBezTo>
                  <a:lnTo>
                    <a:pt x="13941" y="1502"/>
                  </a:lnTo>
                  <a:cubicBezTo>
                    <a:pt x="13859" y="1397"/>
                    <a:pt x="13713" y="1363"/>
                    <a:pt x="13601" y="1377"/>
                  </a:cubicBezTo>
                  <a:cubicBezTo>
                    <a:pt x="13463" y="1395"/>
                    <a:pt x="13552" y="1500"/>
                    <a:pt x="13642" y="1496"/>
                  </a:cubicBezTo>
                  <a:cubicBezTo>
                    <a:pt x="13538" y="1516"/>
                    <a:pt x="13426" y="1657"/>
                    <a:pt x="13589" y="1732"/>
                  </a:cubicBezTo>
                  <a:cubicBezTo>
                    <a:pt x="13432" y="1749"/>
                    <a:pt x="13289" y="1736"/>
                    <a:pt x="13132" y="1770"/>
                  </a:cubicBezTo>
                  <a:cubicBezTo>
                    <a:pt x="13010" y="1796"/>
                    <a:pt x="12688" y="1530"/>
                    <a:pt x="12823" y="1894"/>
                  </a:cubicBezTo>
                  <a:cubicBezTo>
                    <a:pt x="12699" y="1866"/>
                    <a:pt x="12578" y="1803"/>
                    <a:pt x="12462" y="1744"/>
                  </a:cubicBezTo>
                  <a:lnTo>
                    <a:pt x="12468" y="1739"/>
                  </a:lnTo>
                  <a:lnTo>
                    <a:pt x="12445" y="1651"/>
                  </a:lnTo>
                  <a:cubicBezTo>
                    <a:pt x="12201" y="1356"/>
                    <a:pt x="11570" y="1196"/>
                    <a:pt x="11249" y="1384"/>
                  </a:cubicBezTo>
                  <a:cubicBezTo>
                    <a:pt x="11292" y="1402"/>
                    <a:pt x="11339" y="1419"/>
                    <a:pt x="11379" y="1446"/>
                  </a:cubicBezTo>
                  <a:cubicBezTo>
                    <a:pt x="11235" y="1453"/>
                    <a:pt x="11040" y="1498"/>
                    <a:pt x="10902" y="1435"/>
                  </a:cubicBezTo>
                  <a:cubicBezTo>
                    <a:pt x="10924" y="1410"/>
                    <a:pt x="10943" y="1372"/>
                    <a:pt x="10960" y="1341"/>
                  </a:cubicBezTo>
                  <a:cubicBezTo>
                    <a:pt x="10707" y="1338"/>
                    <a:pt x="10460" y="1329"/>
                    <a:pt x="10209" y="1352"/>
                  </a:cubicBezTo>
                  <a:cubicBezTo>
                    <a:pt x="10151" y="1292"/>
                    <a:pt x="10082" y="1254"/>
                    <a:pt x="10017" y="1207"/>
                  </a:cubicBezTo>
                  <a:cubicBezTo>
                    <a:pt x="10017" y="1207"/>
                    <a:pt x="10014" y="1302"/>
                    <a:pt x="10014" y="1302"/>
                  </a:cubicBezTo>
                  <a:cubicBezTo>
                    <a:pt x="9917" y="1297"/>
                    <a:pt x="9781" y="1215"/>
                    <a:pt x="9686" y="1274"/>
                  </a:cubicBezTo>
                  <a:cubicBezTo>
                    <a:pt x="10299" y="771"/>
                    <a:pt x="9202" y="741"/>
                    <a:pt x="8912" y="764"/>
                  </a:cubicBezTo>
                  <a:cubicBezTo>
                    <a:pt x="8912" y="763"/>
                    <a:pt x="8942" y="682"/>
                    <a:pt x="8942" y="682"/>
                  </a:cubicBezTo>
                  <a:cubicBezTo>
                    <a:pt x="8857" y="692"/>
                    <a:pt x="8774" y="674"/>
                    <a:pt x="8690" y="667"/>
                  </a:cubicBezTo>
                  <a:cubicBezTo>
                    <a:pt x="8692" y="666"/>
                    <a:pt x="8711" y="652"/>
                    <a:pt x="8711" y="652"/>
                  </a:cubicBezTo>
                  <a:lnTo>
                    <a:pt x="8680" y="562"/>
                  </a:lnTo>
                  <a:cubicBezTo>
                    <a:pt x="8568" y="569"/>
                    <a:pt x="8454" y="542"/>
                    <a:pt x="8339" y="545"/>
                  </a:cubicBezTo>
                  <a:cubicBezTo>
                    <a:pt x="8372" y="543"/>
                    <a:pt x="8389" y="524"/>
                    <a:pt x="8390" y="487"/>
                  </a:cubicBezTo>
                  <a:cubicBezTo>
                    <a:pt x="8348" y="373"/>
                    <a:pt x="8029" y="432"/>
                    <a:pt x="7984" y="380"/>
                  </a:cubicBezTo>
                  <a:cubicBezTo>
                    <a:pt x="7880" y="261"/>
                    <a:pt x="7809" y="457"/>
                    <a:pt x="7733" y="455"/>
                  </a:cubicBezTo>
                  <a:cubicBezTo>
                    <a:pt x="7767" y="710"/>
                    <a:pt x="8058" y="574"/>
                    <a:pt x="8203" y="565"/>
                  </a:cubicBezTo>
                  <a:cubicBezTo>
                    <a:pt x="8141" y="586"/>
                    <a:pt x="8043" y="670"/>
                    <a:pt x="8093" y="768"/>
                  </a:cubicBezTo>
                  <a:cubicBezTo>
                    <a:pt x="8012" y="760"/>
                    <a:pt x="7931" y="780"/>
                    <a:pt x="7859" y="828"/>
                  </a:cubicBezTo>
                  <a:lnTo>
                    <a:pt x="7899" y="850"/>
                  </a:lnTo>
                  <a:cubicBezTo>
                    <a:pt x="7761" y="924"/>
                    <a:pt x="7599" y="792"/>
                    <a:pt x="7453" y="841"/>
                  </a:cubicBezTo>
                  <a:cubicBezTo>
                    <a:pt x="7359" y="872"/>
                    <a:pt x="7267" y="899"/>
                    <a:pt x="7171" y="911"/>
                  </a:cubicBezTo>
                  <a:cubicBezTo>
                    <a:pt x="6973" y="936"/>
                    <a:pt x="6832" y="1042"/>
                    <a:pt x="6697" y="1218"/>
                  </a:cubicBezTo>
                  <a:lnTo>
                    <a:pt x="6715" y="1300"/>
                  </a:lnTo>
                  <a:cubicBezTo>
                    <a:pt x="6595" y="1317"/>
                    <a:pt x="5933" y="1282"/>
                    <a:pt x="6309" y="1601"/>
                  </a:cubicBezTo>
                  <a:cubicBezTo>
                    <a:pt x="6139" y="1560"/>
                    <a:pt x="5956" y="1546"/>
                    <a:pt x="5807" y="1683"/>
                  </a:cubicBezTo>
                  <a:cubicBezTo>
                    <a:pt x="5762" y="1559"/>
                    <a:pt x="5703" y="1466"/>
                    <a:pt x="5588" y="1483"/>
                  </a:cubicBezTo>
                  <a:lnTo>
                    <a:pt x="5593" y="1581"/>
                  </a:lnTo>
                  <a:lnTo>
                    <a:pt x="5611" y="1582"/>
                  </a:lnTo>
                  <a:cubicBezTo>
                    <a:pt x="5618" y="1583"/>
                    <a:pt x="5633" y="1606"/>
                    <a:pt x="5635" y="1626"/>
                  </a:cubicBezTo>
                  <a:cubicBezTo>
                    <a:pt x="5565" y="1686"/>
                    <a:pt x="5488" y="1670"/>
                    <a:pt x="5467" y="1800"/>
                  </a:cubicBezTo>
                  <a:cubicBezTo>
                    <a:pt x="5452" y="1798"/>
                    <a:pt x="5437" y="1795"/>
                    <a:pt x="5422" y="1791"/>
                  </a:cubicBezTo>
                  <a:cubicBezTo>
                    <a:pt x="5363" y="1613"/>
                    <a:pt x="5452" y="1463"/>
                    <a:pt x="5208" y="1445"/>
                  </a:cubicBezTo>
                  <a:cubicBezTo>
                    <a:pt x="5135" y="1440"/>
                    <a:pt x="5060" y="1440"/>
                    <a:pt x="4988" y="1440"/>
                  </a:cubicBezTo>
                  <a:cubicBezTo>
                    <a:pt x="4835" y="1440"/>
                    <a:pt x="4896" y="1579"/>
                    <a:pt x="4862" y="1697"/>
                  </a:cubicBezTo>
                  <a:cubicBezTo>
                    <a:pt x="4835" y="1790"/>
                    <a:pt x="4726" y="1733"/>
                    <a:pt x="4708" y="1846"/>
                  </a:cubicBezTo>
                  <a:cubicBezTo>
                    <a:pt x="4689" y="1970"/>
                    <a:pt x="4799" y="1948"/>
                    <a:pt x="4812" y="1996"/>
                  </a:cubicBezTo>
                  <a:cubicBezTo>
                    <a:pt x="4844" y="2077"/>
                    <a:pt x="4824" y="2151"/>
                    <a:pt x="4867" y="2245"/>
                  </a:cubicBezTo>
                  <a:cubicBezTo>
                    <a:pt x="4713" y="2182"/>
                    <a:pt x="4560" y="2145"/>
                    <a:pt x="4400" y="2112"/>
                  </a:cubicBezTo>
                  <a:cubicBezTo>
                    <a:pt x="4221" y="2086"/>
                    <a:pt x="4015" y="1954"/>
                    <a:pt x="3841" y="1954"/>
                  </a:cubicBezTo>
                  <a:cubicBezTo>
                    <a:pt x="3573" y="1954"/>
                    <a:pt x="4110" y="2290"/>
                    <a:pt x="4127" y="2309"/>
                  </a:cubicBezTo>
                  <a:cubicBezTo>
                    <a:pt x="4105" y="2315"/>
                    <a:pt x="4083" y="2320"/>
                    <a:pt x="4060" y="2324"/>
                  </a:cubicBezTo>
                  <a:lnTo>
                    <a:pt x="4065" y="2298"/>
                  </a:lnTo>
                  <a:cubicBezTo>
                    <a:pt x="3852" y="2201"/>
                    <a:pt x="3571" y="2399"/>
                    <a:pt x="3372" y="2425"/>
                  </a:cubicBezTo>
                  <a:cubicBezTo>
                    <a:pt x="3370" y="2381"/>
                    <a:pt x="3421" y="2299"/>
                    <a:pt x="3432" y="2250"/>
                  </a:cubicBezTo>
                  <a:cubicBezTo>
                    <a:pt x="3242" y="2226"/>
                    <a:pt x="3075" y="2344"/>
                    <a:pt x="2898" y="2413"/>
                  </a:cubicBezTo>
                  <a:cubicBezTo>
                    <a:pt x="2804" y="2450"/>
                    <a:pt x="2559" y="2500"/>
                    <a:pt x="2574" y="2674"/>
                  </a:cubicBezTo>
                  <a:cubicBezTo>
                    <a:pt x="2584" y="2801"/>
                    <a:pt x="2315" y="2630"/>
                    <a:pt x="2302" y="2618"/>
                  </a:cubicBezTo>
                  <a:cubicBezTo>
                    <a:pt x="2377" y="2566"/>
                    <a:pt x="2604" y="2549"/>
                    <a:pt x="2395" y="2412"/>
                  </a:cubicBezTo>
                  <a:cubicBezTo>
                    <a:pt x="2245" y="2314"/>
                    <a:pt x="2091" y="2321"/>
                    <a:pt x="1929" y="2318"/>
                  </a:cubicBezTo>
                  <a:cubicBezTo>
                    <a:pt x="1937" y="2433"/>
                    <a:pt x="1993" y="2431"/>
                    <a:pt x="2055" y="2493"/>
                  </a:cubicBezTo>
                  <a:cubicBezTo>
                    <a:pt x="2046" y="2478"/>
                    <a:pt x="2074" y="2893"/>
                    <a:pt x="2169" y="2758"/>
                  </a:cubicBezTo>
                  <a:cubicBezTo>
                    <a:pt x="2163" y="2794"/>
                    <a:pt x="2158" y="2830"/>
                    <a:pt x="2156" y="2867"/>
                  </a:cubicBezTo>
                  <a:cubicBezTo>
                    <a:pt x="1969" y="2739"/>
                    <a:pt x="1862" y="2828"/>
                    <a:pt x="1686" y="2928"/>
                  </a:cubicBezTo>
                  <a:cubicBezTo>
                    <a:pt x="1500" y="3032"/>
                    <a:pt x="1637" y="3097"/>
                    <a:pt x="1707" y="3188"/>
                  </a:cubicBezTo>
                  <a:cubicBezTo>
                    <a:pt x="1680" y="3244"/>
                    <a:pt x="1425" y="3107"/>
                    <a:pt x="1395" y="3091"/>
                  </a:cubicBezTo>
                  <a:cubicBezTo>
                    <a:pt x="1324" y="3053"/>
                    <a:pt x="1217" y="3102"/>
                    <a:pt x="1148" y="3140"/>
                  </a:cubicBezTo>
                  <a:cubicBezTo>
                    <a:pt x="1225" y="3269"/>
                    <a:pt x="1313" y="3308"/>
                    <a:pt x="1425" y="3357"/>
                  </a:cubicBezTo>
                  <a:cubicBezTo>
                    <a:pt x="1277" y="3479"/>
                    <a:pt x="1067" y="3145"/>
                    <a:pt x="988" y="3080"/>
                  </a:cubicBezTo>
                  <a:cubicBezTo>
                    <a:pt x="1015" y="3019"/>
                    <a:pt x="1044" y="2956"/>
                    <a:pt x="990" y="2892"/>
                  </a:cubicBezTo>
                  <a:cubicBezTo>
                    <a:pt x="1164" y="2934"/>
                    <a:pt x="2149" y="3013"/>
                    <a:pt x="1702" y="2525"/>
                  </a:cubicBezTo>
                  <a:cubicBezTo>
                    <a:pt x="1515" y="2321"/>
                    <a:pt x="920" y="2139"/>
                    <a:pt x="679" y="2180"/>
                  </a:cubicBezTo>
                  <a:cubicBezTo>
                    <a:pt x="673" y="2165"/>
                    <a:pt x="662" y="2161"/>
                    <a:pt x="647" y="2169"/>
                  </a:cubicBezTo>
                  <a:cubicBezTo>
                    <a:pt x="682" y="2169"/>
                    <a:pt x="559" y="2063"/>
                    <a:pt x="524" y="2055"/>
                  </a:cubicBezTo>
                  <a:cubicBezTo>
                    <a:pt x="469" y="2042"/>
                    <a:pt x="389" y="2064"/>
                    <a:pt x="328" y="2064"/>
                  </a:cubicBezTo>
                  <a:cubicBezTo>
                    <a:pt x="303" y="2062"/>
                    <a:pt x="285" y="2082"/>
                    <a:pt x="285" y="2118"/>
                  </a:cubicBezTo>
                  <a:cubicBezTo>
                    <a:pt x="266" y="2111"/>
                    <a:pt x="247" y="2104"/>
                    <a:pt x="228" y="2096"/>
                  </a:cubicBezTo>
                  <a:lnTo>
                    <a:pt x="222" y="2118"/>
                  </a:lnTo>
                  <a:lnTo>
                    <a:pt x="216" y="2112"/>
                  </a:lnTo>
                  <a:cubicBezTo>
                    <a:pt x="127" y="2182"/>
                    <a:pt x="72" y="2289"/>
                    <a:pt x="1" y="2385"/>
                  </a:cubicBezTo>
                  <a:cubicBezTo>
                    <a:pt x="38" y="2448"/>
                    <a:pt x="247" y="2553"/>
                    <a:pt x="193" y="2625"/>
                  </a:cubicBezTo>
                  <a:cubicBezTo>
                    <a:pt x="81" y="2777"/>
                    <a:pt x="241" y="2837"/>
                    <a:pt x="293" y="2954"/>
                  </a:cubicBezTo>
                  <a:cubicBezTo>
                    <a:pt x="170" y="3047"/>
                    <a:pt x="319" y="3299"/>
                    <a:pt x="399" y="3343"/>
                  </a:cubicBezTo>
                  <a:cubicBezTo>
                    <a:pt x="293" y="3475"/>
                    <a:pt x="513" y="3547"/>
                    <a:pt x="565" y="3597"/>
                  </a:cubicBezTo>
                  <a:cubicBezTo>
                    <a:pt x="607" y="3637"/>
                    <a:pt x="411" y="3845"/>
                    <a:pt x="390" y="3866"/>
                  </a:cubicBezTo>
                  <a:cubicBezTo>
                    <a:pt x="245" y="4011"/>
                    <a:pt x="119" y="4126"/>
                    <a:pt x="0" y="4306"/>
                  </a:cubicBezTo>
                  <a:cubicBezTo>
                    <a:pt x="85" y="4284"/>
                    <a:pt x="190" y="4172"/>
                    <a:pt x="266" y="4167"/>
                  </a:cubicBezTo>
                  <a:cubicBezTo>
                    <a:pt x="283" y="4197"/>
                    <a:pt x="302" y="4226"/>
                    <a:pt x="323" y="4253"/>
                  </a:cubicBezTo>
                  <a:cubicBezTo>
                    <a:pt x="222" y="4199"/>
                    <a:pt x="162" y="4293"/>
                    <a:pt x="201" y="4411"/>
                  </a:cubicBezTo>
                  <a:cubicBezTo>
                    <a:pt x="162" y="4553"/>
                    <a:pt x="82" y="4589"/>
                    <a:pt x="175" y="4758"/>
                  </a:cubicBezTo>
                  <a:cubicBezTo>
                    <a:pt x="78" y="4850"/>
                    <a:pt x="345" y="5225"/>
                    <a:pt x="406" y="5296"/>
                  </a:cubicBezTo>
                  <a:cubicBezTo>
                    <a:pt x="430" y="5300"/>
                    <a:pt x="451" y="5290"/>
                    <a:pt x="470" y="5265"/>
                  </a:cubicBezTo>
                  <a:cubicBezTo>
                    <a:pt x="470" y="5264"/>
                    <a:pt x="471" y="5244"/>
                    <a:pt x="471" y="5244"/>
                  </a:cubicBezTo>
                  <a:cubicBezTo>
                    <a:pt x="468" y="5227"/>
                    <a:pt x="693" y="5374"/>
                    <a:pt x="723" y="5409"/>
                  </a:cubicBezTo>
                  <a:cubicBezTo>
                    <a:pt x="683" y="5491"/>
                    <a:pt x="819" y="5677"/>
                    <a:pt x="881" y="5677"/>
                  </a:cubicBezTo>
                  <a:cubicBezTo>
                    <a:pt x="881" y="5776"/>
                    <a:pt x="983" y="5725"/>
                    <a:pt x="1012" y="5801"/>
                  </a:cubicBezTo>
                  <a:cubicBezTo>
                    <a:pt x="1013" y="5803"/>
                    <a:pt x="840" y="5849"/>
                    <a:pt x="814" y="5864"/>
                  </a:cubicBezTo>
                  <a:cubicBezTo>
                    <a:pt x="850" y="5933"/>
                    <a:pt x="902" y="6106"/>
                    <a:pt x="948" y="6152"/>
                  </a:cubicBezTo>
                  <a:cubicBezTo>
                    <a:pt x="1062" y="6265"/>
                    <a:pt x="1164" y="6069"/>
                    <a:pt x="1293" y="6203"/>
                  </a:cubicBezTo>
                  <a:cubicBezTo>
                    <a:pt x="1286" y="6211"/>
                    <a:pt x="1265" y="6237"/>
                    <a:pt x="1265" y="6237"/>
                  </a:cubicBezTo>
                  <a:cubicBezTo>
                    <a:pt x="1317" y="6354"/>
                    <a:pt x="1446" y="6350"/>
                    <a:pt x="1481" y="6450"/>
                  </a:cubicBezTo>
                  <a:cubicBezTo>
                    <a:pt x="1563" y="6681"/>
                    <a:pt x="1653" y="6696"/>
                    <a:pt x="1848" y="6592"/>
                  </a:cubicBezTo>
                  <a:cubicBezTo>
                    <a:pt x="1905" y="6655"/>
                    <a:pt x="1926" y="6720"/>
                    <a:pt x="2004" y="6723"/>
                  </a:cubicBezTo>
                  <a:lnTo>
                    <a:pt x="2009" y="6693"/>
                  </a:lnTo>
                  <a:cubicBezTo>
                    <a:pt x="2095" y="6686"/>
                    <a:pt x="2174" y="6765"/>
                    <a:pt x="2257" y="6780"/>
                  </a:cubicBezTo>
                  <a:cubicBezTo>
                    <a:pt x="2237" y="6906"/>
                    <a:pt x="2273" y="6983"/>
                    <a:pt x="2267" y="7093"/>
                  </a:cubicBezTo>
                  <a:cubicBezTo>
                    <a:pt x="2263" y="7128"/>
                    <a:pt x="2226" y="7132"/>
                    <a:pt x="2204" y="7126"/>
                  </a:cubicBezTo>
                  <a:lnTo>
                    <a:pt x="2204" y="7098"/>
                  </a:lnTo>
                  <a:cubicBezTo>
                    <a:pt x="2092" y="7098"/>
                    <a:pt x="1997" y="7275"/>
                    <a:pt x="2085" y="7391"/>
                  </a:cubicBezTo>
                  <a:cubicBezTo>
                    <a:pt x="2053" y="7403"/>
                    <a:pt x="2020" y="7412"/>
                    <a:pt x="1986" y="7420"/>
                  </a:cubicBezTo>
                  <a:cubicBezTo>
                    <a:pt x="1976" y="7486"/>
                    <a:pt x="2003" y="7524"/>
                    <a:pt x="2047" y="7561"/>
                  </a:cubicBezTo>
                  <a:cubicBezTo>
                    <a:pt x="2027" y="7581"/>
                    <a:pt x="2018" y="7606"/>
                    <a:pt x="2021" y="7635"/>
                  </a:cubicBezTo>
                  <a:cubicBezTo>
                    <a:pt x="2021" y="7661"/>
                    <a:pt x="1989" y="7660"/>
                    <a:pt x="1990" y="7711"/>
                  </a:cubicBezTo>
                  <a:cubicBezTo>
                    <a:pt x="1945" y="7720"/>
                    <a:pt x="1898" y="7715"/>
                    <a:pt x="1853" y="7703"/>
                  </a:cubicBezTo>
                  <a:cubicBezTo>
                    <a:pt x="1856" y="7754"/>
                    <a:pt x="1852" y="7802"/>
                    <a:pt x="1841" y="7849"/>
                  </a:cubicBezTo>
                  <a:cubicBezTo>
                    <a:pt x="2028" y="7973"/>
                    <a:pt x="2205" y="8066"/>
                    <a:pt x="2363" y="8238"/>
                  </a:cubicBezTo>
                  <a:cubicBezTo>
                    <a:pt x="2296" y="8346"/>
                    <a:pt x="2888" y="8477"/>
                    <a:pt x="2736" y="8789"/>
                  </a:cubicBezTo>
                  <a:cubicBezTo>
                    <a:pt x="2487" y="8980"/>
                    <a:pt x="2231" y="8785"/>
                    <a:pt x="1999" y="8788"/>
                  </a:cubicBezTo>
                  <a:cubicBezTo>
                    <a:pt x="1930" y="8781"/>
                    <a:pt x="1954" y="8678"/>
                    <a:pt x="1835" y="8708"/>
                  </a:cubicBezTo>
                  <a:cubicBezTo>
                    <a:pt x="1704" y="8534"/>
                    <a:pt x="1349" y="8634"/>
                    <a:pt x="1224" y="8736"/>
                  </a:cubicBezTo>
                  <a:cubicBezTo>
                    <a:pt x="1102" y="8835"/>
                    <a:pt x="682" y="8887"/>
                    <a:pt x="661" y="8607"/>
                  </a:cubicBezTo>
                  <a:cubicBezTo>
                    <a:pt x="631" y="8603"/>
                    <a:pt x="588" y="8600"/>
                    <a:pt x="561" y="8615"/>
                  </a:cubicBezTo>
                  <a:cubicBezTo>
                    <a:pt x="559" y="8612"/>
                    <a:pt x="535" y="8572"/>
                    <a:pt x="535" y="8572"/>
                  </a:cubicBezTo>
                  <a:cubicBezTo>
                    <a:pt x="414" y="8571"/>
                    <a:pt x="318" y="8636"/>
                    <a:pt x="375" y="8778"/>
                  </a:cubicBezTo>
                  <a:cubicBezTo>
                    <a:pt x="343" y="8806"/>
                    <a:pt x="256" y="9007"/>
                    <a:pt x="329" y="9043"/>
                  </a:cubicBezTo>
                  <a:cubicBezTo>
                    <a:pt x="249" y="9165"/>
                    <a:pt x="305" y="9330"/>
                    <a:pt x="421" y="9335"/>
                  </a:cubicBezTo>
                  <a:cubicBezTo>
                    <a:pt x="437" y="9593"/>
                    <a:pt x="540" y="10027"/>
                    <a:pt x="785" y="10022"/>
                  </a:cubicBezTo>
                  <a:cubicBezTo>
                    <a:pt x="850" y="10027"/>
                    <a:pt x="1167" y="10311"/>
                    <a:pt x="1169" y="10017"/>
                  </a:cubicBezTo>
                  <a:cubicBezTo>
                    <a:pt x="1171" y="9906"/>
                    <a:pt x="1447" y="10181"/>
                    <a:pt x="1452" y="10184"/>
                  </a:cubicBezTo>
                  <a:cubicBezTo>
                    <a:pt x="1603" y="10274"/>
                    <a:pt x="1696" y="10029"/>
                    <a:pt x="1800" y="10012"/>
                  </a:cubicBezTo>
                  <a:cubicBezTo>
                    <a:pt x="1854" y="10012"/>
                    <a:pt x="1899" y="10096"/>
                    <a:pt x="1959" y="10058"/>
                  </a:cubicBezTo>
                  <a:cubicBezTo>
                    <a:pt x="1947" y="10128"/>
                    <a:pt x="1993" y="10195"/>
                    <a:pt x="1984" y="10276"/>
                  </a:cubicBezTo>
                  <a:cubicBezTo>
                    <a:pt x="1984" y="10276"/>
                    <a:pt x="2022" y="10292"/>
                    <a:pt x="2025" y="10293"/>
                  </a:cubicBezTo>
                  <a:cubicBezTo>
                    <a:pt x="2030" y="10351"/>
                    <a:pt x="2017" y="10414"/>
                    <a:pt x="2045" y="10467"/>
                  </a:cubicBezTo>
                  <a:cubicBezTo>
                    <a:pt x="1964" y="10561"/>
                    <a:pt x="1951" y="10674"/>
                    <a:pt x="1927" y="10801"/>
                  </a:cubicBezTo>
                  <a:cubicBezTo>
                    <a:pt x="1848" y="10835"/>
                    <a:pt x="1834" y="11184"/>
                    <a:pt x="1763" y="11286"/>
                  </a:cubicBezTo>
                  <a:cubicBezTo>
                    <a:pt x="1769" y="11302"/>
                    <a:pt x="2052" y="12076"/>
                    <a:pt x="1847" y="12076"/>
                  </a:cubicBezTo>
                  <a:cubicBezTo>
                    <a:pt x="1847" y="12076"/>
                    <a:pt x="1847" y="12076"/>
                    <a:pt x="1847" y="12076"/>
                  </a:cubicBezTo>
                  <a:lnTo>
                    <a:pt x="1837" y="12090"/>
                  </a:lnTo>
                  <a:cubicBezTo>
                    <a:pt x="1850" y="12113"/>
                    <a:pt x="1854" y="12139"/>
                    <a:pt x="1849" y="12168"/>
                  </a:cubicBezTo>
                  <a:lnTo>
                    <a:pt x="1968" y="12175"/>
                  </a:lnTo>
                  <a:cubicBezTo>
                    <a:pt x="2045" y="12306"/>
                    <a:pt x="2361" y="12799"/>
                    <a:pt x="2334" y="12928"/>
                  </a:cubicBezTo>
                  <a:cubicBezTo>
                    <a:pt x="2299" y="13089"/>
                    <a:pt x="2510" y="13140"/>
                    <a:pt x="2556" y="13229"/>
                  </a:cubicBezTo>
                  <a:cubicBezTo>
                    <a:pt x="2628" y="13365"/>
                    <a:pt x="2637" y="13466"/>
                    <a:pt x="2665" y="13606"/>
                  </a:cubicBezTo>
                  <a:cubicBezTo>
                    <a:pt x="2622" y="13995"/>
                    <a:pt x="2974" y="14177"/>
                    <a:pt x="3079" y="14465"/>
                  </a:cubicBezTo>
                  <a:cubicBezTo>
                    <a:pt x="3147" y="14644"/>
                    <a:pt x="3352" y="14818"/>
                    <a:pt x="3369" y="15010"/>
                  </a:cubicBezTo>
                  <a:cubicBezTo>
                    <a:pt x="3389" y="15237"/>
                    <a:pt x="3410" y="15717"/>
                    <a:pt x="3527" y="15914"/>
                  </a:cubicBezTo>
                  <a:cubicBezTo>
                    <a:pt x="3685" y="16178"/>
                    <a:pt x="3909" y="15819"/>
                    <a:pt x="4050" y="15819"/>
                  </a:cubicBezTo>
                  <a:cubicBezTo>
                    <a:pt x="4318" y="15819"/>
                    <a:pt x="4521" y="15540"/>
                    <a:pt x="4746" y="15429"/>
                  </a:cubicBezTo>
                  <a:cubicBezTo>
                    <a:pt x="4904" y="15350"/>
                    <a:pt x="5142" y="15358"/>
                    <a:pt x="5113" y="15092"/>
                  </a:cubicBezTo>
                  <a:cubicBezTo>
                    <a:pt x="5108" y="15051"/>
                    <a:pt x="5191" y="15049"/>
                    <a:pt x="5224" y="15056"/>
                  </a:cubicBezTo>
                  <a:cubicBezTo>
                    <a:pt x="5227" y="15026"/>
                    <a:pt x="5232" y="14996"/>
                    <a:pt x="5238" y="14967"/>
                  </a:cubicBezTo>
                  <a:cubicBezTo>
                    <a:pt x="5244" y="14974"/>
                    <a:pt x="5256" y="14987"/>
                    <a:pt x="5262" y="14995"/>
                  </a:cubicBezTo>
                  <a:cubicBezTo>
                    <a:pt x="5385" y="14964"/>
                    <a:pt x="5690" y="14881"/>
                    <a:pt x="5666" y="14697"/>
                  </a:cubicBezTo>
                  <a:cubicBezTo>
                    <a:pt x="5680" y="14778"/>
                    <a:pt x="5943" y="14440"/>
                    <a:pt x="5924" y="14454"/>
                  </a:cubicBezTo>
                  <a:cubicBezTo>
                    <a:pt x="5959" y="14436"/>
                    <a:pt x="6024" y="14445"/>
                    <a:pt x="6061" y="14446"/>
                  </a:cubicBezTo>
                  <a:lnTo>
                    <a:pt x="6064" y="14398"/>
                  </a:lnTo>
                  <a:lnTo>
                    <a:pt x="6088" y="14378"/>
                  </a:lnTo>
                  <a:cubicBezTo>
                    <a:pt x="6071" y="14281"/>
                    <a:pt x="6052" y="14106"/>
                    <a:pt x="6092" y="14014"/>
                  </a:cubicBezTo>
                  <a:cubicBezTo>
                    <a:pt x="6217" y="14121"/>
                    <a:pt x="6399" y="13516"/>
                    <a:pt x="6416" y="13402"/>
                  </a:cubicBezTo>
                  <a:cubicBezTo>
                    <a:pt x="6337" y="13408"/>
                    <a:pt x="6330" y="13381"/>
                    <a:pt x="6268" y="13333"/>
                  </a:cubicBezTo>
                  <a:cubicBezTo>
                    <a:pt x="6116" y="13110"/>
                    <a:pt x="6087" y="13191"/>
                    <a:pt x="5900" y="13054"/>
                  </a:cubicBezTo>
                  <a:cubicBezTo>
                    <a:pt x="5695" y="12901"/>
                    <a:pt x="5769" y="12651"/>
                    <a:pt x="5663" y="12468"/>
                  </a:cubicBezTo>
                  <a:cubicBezTo>
                    <a:pt x="5681" y="12448"/>
                    <a:pt x="5685" y="12420"/>
                    <a:pt x="5677" y="12383"/>
                  </a:cubicBezTo>
                  <a:cubicBezTo>
                    <a:pt x="5773" y="12362"/>
                    <a:pt x="5783" y="12641"/>
                    <a:pt x="5830" y="12702"/>
                  </a:cubicBezTo>
                  <a:cubicBezTo>
                    <a:pt x="5907" y="12800"/>
                    <a:pt x="6096" y="12798"/>
                    <a:pt x="6204" y="12813"/>
                  </a:cubicBezTo>
                  <a:cubicBezTo>
                    <a:pt x="6343" y="12843"/>
                    <a:pt x="6560" y="12984"/>
                    <a:pt x="6684" y="12921"/>
                  </a:cubicBezTo>
                  <a:cubicBezTo>
                    <a:pt x="6904" y="12809"/>
                    <a:pt x="7142" y="12917"/>
                    <a:pt x="7377" y="12831"/>
                  </a:cubicBezTo>
                  <a:cubicBezTo>
                    <a:pt x="7381" y="12857"/>
                    <a:pt x="7392" y="12874"/>
                    <a:pt x="7409" y="12884"/>
                  </a:cubicBezTo>
                  <a:cubicBezTo>
                    <a:pt x="7402" y="12977"/>
                    <a:pt x="7445" y="12999"/>
                    <a:pt x="7507" y="12996"/>
                  </a:cubicBezTo>
                  <a:cubicBezTo>
                    <a:pt x="7525" y="13107"/>
                    <a:pt x="7595" y="13302"/>
                    <a:pt x="7708" y="13243"/>
                  </a:cubicBezTo>
                  <a:cubicBezTo>
                    <a:pt x="7799" y="13358"/>
                    <a:pt x="7948" y="13516"/>
                    <a:pt x="8082" y="13456"/>
                  </a:cubicBezTo>
                  <a:cubicBezTo>
                    <a:pt x="8040" y="13536"/>
                    <a:pt x="7899" y="13395"/>
                    <a:pt x="7863" y="13512"/>
                  </a:cubicBezTo>
                  <a:cubicBezTo>
                    <a:pt x="7838" y="13591"/>
                    <a:pt x="7985" y="13734"/>
                    <a:pt x="8024" y="13785"/>
                  </a:cubicBezTo>
                  <a:cubicBezTo>
                    <a:pt x="8174" y="13978"/>
                    <a:pt x="8328" y="14099"/>
                    <a:pt x="8506" y="13859"/>
                  </a:cubicBezTo>
                  <a:cubicBezTo>
                    <a:pt x="8506" y="13859"/>
                    <a:pt x="8511" y="13822"/>
                    <a:pt x="8511" y="13821"/>
                  </a:cubicBezTo>
                  <a:cubicBezTo>
                    <a:pt x="8597" y="14372"/>
                    <a:pt x="8658" y="15060"/>
                    <a:pt x="8944" y="15536"/>
                  </a:cubicBezTo>
                  <a:cubicBezTo>
                    <a:pt x="9051" y="15713"/>
                    <a:pt x="9457" y="17441"/>
                    <a:pt x="9713" y="17105"/>
                  </a:cubicBezTo>
                  <a:cubicBezTo>
                    <a:pt x="9784" y="17012"/>
                    <a:pt x="9781" y="16935"/>
                    <a:pt x="9870" y="16876"/>
                  </a:cubicBezTo>
                  <a:cubicBezTo>
                    <a:pt x="9961" y="16816"/>
                    <a:pt x="9845" y="16697"/>
                    <a:pt x="9968" y="16619"/>
                  </a:cubicBezTo>
                  <a:cubicBezTo>
                    <a:pt x="9997" y="16525"/>
                    <a:pt x="10045" y="16545"/>
                    <a:pt x="10043" y="16402"/>
                  </a:cubicBezTo>
                  <a:cubicBezTo>
                    <a:pt x="10042" y="16315"/>
                    <a:pt x="9996" y="16229"/>
                    <a:pt x="10027" y="16148"/>
                  </a:cubicBezTo>
                  <a:cubicBezTo>
                    <a:pt x="10149" y="15836"/>
                    <a:pt x="9994" y="15606"/>
                    <a:pt x="10014" y="15300"/>
                  </a:cubicBezTo>
                  <a:cubicBezTo>
                    <a:pt x="10017" y="15254"/>
                    <a:pt x="10218" y="15132"/>
                    <a:pt x="10207" y="15132"/>
                  </a:cubicBezTo>
                  <a:cubicBezTo>
                    <a:pt x="10321" y="15132"/>
                    <a:pt x="10494" y="14748"/>
                    <a:pt x="10602" y="14634"/>
                  </a:cubicBezTo>
                  <a:cubicBezTo>
                    <a:pt x="10691" y="14538"/>
                    <a:pt x="10737" y="14284"/>
                    <a:pt x="10862" y="14259"/>
                  </a:cubicBezTo>
                  <a:cubicBezTo>
                    <a:pt x="10992" y="14233"/>
                    <a:pt x="11028" y="14088"/>
                    <a:pt x="11120" y="13995"/>
                  </a:cubicBezTo>
                  <a:cubicBezTo>
                    <a:pt x="10889" y="13710"/>
                    <a:pt x="11322" y="13817"/>
                    <a:pt x="11401" y="13792"/>
                  </a:cubicBezTo>
                  <a:lnTo>
                    <a:pt x="11405" y="13809"/>
                  </a:lnTo>
                  <a:cubicBezTo>
                    <a:pt x="11513" y="13796"/>
                    <a:pt x="11840" y="13734"/>
                    <a:pt x="11758" y="13509"/>
                  </a:cubicBezTo>
                  <a:cubicBezTo>
                    <a:pt x="11915" y="13567"/>
                    <a:pt x="11804" y="13766"/>
                    <a:pt x="11804" y="13858"/>
                  </a:cubicBezTo>
                  <a:cubicBezTo>
                    <a:pt x="11855" y="13932"/>
                    <a:pt x="11916" y="14007"/>
                    <a:pt x="11963" y="14088"/>
                  </a:cubicBezTo>
                  <a:cubicBezTo>
                    <a:pt x="12025" y="14193"/>
                    <a:pt x="12122" y="14206"/>
                    <a:pt x="12170" y="14271"/>
                  </a:cubicBezTo>
                  <a:cubicBezTo>
                    <a:pt x="12116" y="14362"/>
                    <a:pt x="12121" y="14561"/>
                    <a:pt x="12259" y="14543"/>
                  </a:cubicBezTo>
                  <a:lnTo>
                    <a:pt x="12265" y="14517"/>
                  </a:lnTo>
                  <a:cubicBezTo>
                    <a:pt x="12405" y="14547"/>
                    <a:pt x="12309" y="15318"/>
                    <a:pt x="12423" y="15210"/>
                  </a:cubicBezTo>
                  <a:cubicBezTo>
                    <a:pt x="12494" y="15441"/>
                    <a:pt x="12802" y="15118"/>
                    <a:pt x="12844" y="14997"/>
                  </a:cubicBezTo>
                  <a:cubicBezTo>
                    <a:pt x="12856" y="15037"/>
                    <a:pt x="12878" y="15060"/>
                    <a:pt x="12911" y="15067"/>
                  </a:cubicBezTo>
                  <a:cubicBezTo>
                    <a:pt x="12902" y="15223"/>
                    <a:pt x="13012" y="15781"/>
                    <a:pt x="13143" y="15859"/>
                  </a:cubicBezTo>
                  <a:lnTo>
                    <a:pt x="13144" y="15854"/>
                  </a:lnTo>
                  <a:cubicBezTo>
                    <a:pt x="13197" y="16052"/>
                    <a:pt x="13142" y="16636"/>
                    <a:pt x="13250" y="16730"/>
                  </a:cubicBezTo>
                  <a:cubicBezTo>
                    <a:pt x="13233" y="16829"/>
                    <a:pt x="13157" y="17177"/>
                    <a:pt x="13261" y="17253"/>
                  </a:cubicBezTo>
                  <a:cubicBezTo>
                    <a:pt x="13268" y="17259"/>
                    <a:pt x="13275" y="17264"/>
                    <a:pt x="13282" y="17267"/>
                  </a:cubicBezTo>
                  <a:cubicBezTo>
                    <a:pt x="13318" y="17267"/>
                    <a:pt x="13328" y="17221"/>
                    <a:pt x="13335" y="17183"/>
                  </a:cubicBezTo>
                  <a:cubicBezTo>
                    <a:pt x="13489" y="17447"/>
                    <a:pt x="13664" y="17696"/>
                    <a:pt x="13664" y="18046"/>
                  </a:cubicBezTo>
                  <a:cubicBezTo>
                    <a:pt x="13665" y="18236"/>
                    <a:pt x="13986" y="18792"/>
                    <a:pt x="14143" y="18792"/>
                  </a:cubicBezTo>
                  <a:lnTo>
                    <a:pt x="14108" y="18792"/>
                  </a:lnTo>
                  <a:lnTo>
                    <a:pt x="14340" y="18993"/>
                  </a:lnTo>
                  <a:cubicBezTo>
                    <a:pt x="14381" y="18801"/>
                    <a:pt x="14438" y="18554"/>
                    <a:pt x="14266" y="18407"/>
                  </a:cubicBezTo>
                  <a:cubicBezTo>
                    <a:pt x="14222" y="18370"/>
                    <a:pt x="14205" y="18151"/>
                    <a:pt x="14227" y="18088"/>
                  </a:cubicBezTo>
                  <a:cubicBezTo>
                    <a:pt x="14290" y="17896"/>
                    <a:pt x="14071" y="17539"/>
                    <a:pt x="13928" y="17499"/>
                  </a:cubicBezTo>
                  <a:cubicBezTo>
                    <a:pt x="13881" y="17415"/>
                    <a:pt x="13661" y="17373"/>
                    <a:pt x="13645" y="17259"/>
                  </a:cubicBezTo>
                  <a:cubicBezTo>
                    <a:pt x="13745" y="17168"/>
                    <a:pt x="13574" y="16889"/>
                    <a:pt x="13559" y="16792"/>
                  </a:cubicBezTo>
                  <a:cubicBezTo>
                    <a:pt x="13529" y="16788"/>
                    <a:pt x="13501" y="16791"/>
                    <a:pt x="13472" y="16803"/>
                  </a:cubicBezTo>
                  <a:cubicBezTo>
                    <a:pt x="13429" y="16495"/>
                    <a:pt x="13632" y="16145"/>
                    <a:pt x="13549" y="15846"/>
                  </a:cubicBezTo>
                  <a:cubicBezTo>
                    <a:pt x="13573" y="15845"/>
                    <a:pt x="13595" y="15843"/>
                    <a:pt x="13619" y="15840"/>
                  </a:cubicBezTo>
                  <a:cubicBezTo>
                    <a:pt x="13609" y="16099"/>
                    <a:pt x="13684" y="15951"/>
                    <a:pt x="13779" y="16047"/>
                  </a:cubicBezTo>
                  <a:cubicBezTo>
                    <a:pt x="13864" y="16023"/>
                    <a:pt x="13870" y="16267"/>
                    <a:pt x="13976" y="16189"/>
                  </a:cubicBezTo>
                  <a:cubicBezTo>
                    <a:pt x="14020" y="16272"/>
                    <a:pt x="14042" y="16563"/>
                    <a:pt x="14148" y="16421"/>
                  </a:cubicBezTo>
                  <a:cubicBezTo>
                    <a:pt x="14160" y="16430"/>
                    <a:pt x="14169" y="16479"/>
                    <a:pt x="14172" y="16497"/>
                  </a:cubicBezTo>
                  <a:cubicBezTo>
                    <a:pt x="14248" y="16535"/>
                    <a:pt x="14324" y="16665"/>
                    <a:pt x="14393" y="16675"/>
                  </a:cubicBezTo>
                  <a:cubicBezTo>
                    <a:pt x="14349" y="16802"/>
                    <a:pt x="14378" y="16936"/>
                    <a:pt x="14328" y="17065"/>
                  </a:cubicBezTo>
                  <a:cubicBezTo>
                    <a:pt x="14423" y="17103"/>
                    <a:pt x="14649" y="16942"/>
                    <a:pt x="14681" y="16817"/>
                  </a:cubicBezTo>
                  <a:cubicBezTo>
                    <a:pt x="14747" y="16823"/>
                    <a:pt x="14771" y="16679"/>
                    <a:pt x="14777" y="16616"/>
                  </a:cubicBezTo>
                  <a:lnTo>
                    <a:pt x="14795" y="16636"/>
                  </a:lnTo>
                  <a:cubicBezTo>
                    <a:pt x="14920" y="16540"/>
                    <a:pt x="15138" y="16456"/>
                    <a:pt x="15162" y="16247"/>
                  </a:cubicBezTo>
                  <a:cubicBezTo>
                    <a:pt x="15186" y="16037"/>
                    <a:pt x="15149" y="15872"/>
                    <a:pt x="15136" y="15668"/>
                  </a:cubicBezTo>
                  <a:cubicBezTo>
                    <a:pt x="15108" y="15228"/>
                    <a:pt x="14762" y="15014"/>
                    <a:pt x="14564" y="14711"/>
                  </a:cubicBezTo>
                  <a:cubicBezTo>
                    <a:pt x="14528" y="14587"/>
                    <a:pt x="14270" y="14343"/>
                    <a:pt x="14428" y="14189"/>
                  </a:cubicBezTo>
                  <a:cubicBezTo>
                    <a:pt x="14501" y="14117"/>
                    <a:pt x="14517" y="14012"/>
                    <a:pt x="14591" y="13938"/>
                  </a:cubicBezTo>
                  <a:cubicBezTo>
                    <a:pt x="14638" y="13892"/>
                    <a:pt x="14715" y="13816"/>
                    <a:pt x="14743" y="13760"/>
                  </a:cubicBezTo>
                  <a:cubicBezTo>
                    <a:pt x="14780" y="13785"/>
                    <a:pt x="14880" y="13924"/>
                    <a:pt x="14917" y="13797"/>
                  </a:cubicBezTo>
                  <a:cubicBezTo>
                    <a:pt x="14919" y="13798"/>
                    <a:pt x="14921" y="13800"/>
                    <a:pt x="14924" y="13802"/>
                  </a:cubicBezTo>
                  <a:cubicBezTo>
                    <a:pt x="14874" y="13903"/>
                    <a:pt x="14944" y="14050"/>
                    <a:pt x="15003" y="14121"/>
                  </a:cubicBezTo>
                  <a:cubicBezTo>
                    <a:pt x="14696" y="14139"/>
                    <a:pt x="14934" y="14721"/>
                    <a:pt x="15063" y="14532"/>
                  </a:cubicBezTo>
                  <a:cubicBezTo>
                    <a:pt x="15168" y="14522"/>
                    <a:pt x="15172" y="14273"/>
                    <a:pt x="15207" y="14188"/>
                  </a:cubicBezTo>
                  <a:cubicBezTo>
                    <a:pt x="15207" y="14093"/>
                    <a:pt x="15157" y="14104"/>
                    <a:pt x="15102" y="14115"/>
                  </a:cubicBezTo>
                  <a:cubicBezTo>
                    <a:pt x="15199" y="14030"/>
                    <a:pt x="15118" y="14016"/>
                    <a:pt x="15104" y="13913"/>
                  </a:cubicBezTo>
                  <a:cubicBezTo>
                    <a:pt x="15092" y="13820"/>
                    <a:pt x="15241" y="13850"/>
                    <a:pt x="15282" y="13822"/>
                  </a:cubicBezTo>
                  <a:cubicBezTo>
                    <a:pt x="15359" y="13767"/>
                    <a:pt x="15439" y="13745"/>
                    <a:pt x="15523" y="13688"/>
                  </a:cubicBezTo>
                  <a:cubicBezTo>
                    <a:pt x="15526" y="13681"/>
                    <a:pt x="15528" y="13675"/>
                    <a:pt x="15529" y="13668"/>
                  </a:cubicBezTo>
                  <a:cubicBezTo>
                    <a:pt x="15564" y="13634"/>
                    <a:pt x="15623" y="13651"/>
                    <a:pt x="15631" y="13574"/>
                  </a:cubicBezTo>
                  <a:cubicBezTo>
                    <a:pt x="15690" y="13627"/>
                    <a:pt x="16074" y="13471"/>
                    <a:pt x="16095" y="13390"/>
                  </a:cubicBezTo>
                  <a:cubicBezTo>
                    <a:pt x="16114" y="13308"/>
                    <a:pt x="16263" y="13203"/>
                    <a:pt x="16314" y="13153"/>
                  </a:cubicBezTo>
                  <a:cubicBezTo>
                    <a:pt x="16369" y="13097"/>
                    <a:pt x="16451" y="12820"/>
                    <a:pt x="16493" y="12794"/>
                  </a:cubicBezTo>
                  <a:lnTo>
                    <a:pt x="16510" y="12781"/>
                  </a:lnTo>
                  <a:cubicBezTo>
                    <a:pt x="16523" y="12573"/>
                    <a:pt x="16584" y="12331"/>
                    <a:pt x="16643" y="12135"/>
                  </a:cubicBezTo>
                  <a:cubicBezTo>
                    <a:pt x="16777" y="12226"/>
                    <a:pt x="16741" y="11976"/>
                    <a:pt x="16718" y="11897"/>
                  </a:cubicBezTo>
                  <a:lnTo>
                    <a:pt x="16759" y="11906"/>
                  </a:lnTo>
                  <a:cubicBezTo>
                    <a:pt x="16726" y="11747"/>
                    <a:pt x="16728" y="11491"/>
                    <a:pt x="16531" y="11506"/>
                  </a:cubicBezTo>
                  <a:cubicBezTo>
                    <a:pt x="16589" y="11423"/>
                    <a:pt x="16734" y="11436"/>
                    <a:pt x="16572" y="11272"/>
                  </a:cubicBezTo>
                  <a:lnTo>
                    <a:pt x="16584" y="11278"/>
                  </a:lnTo>
                  <a:cubicBezTo>
                    <a:pt x="16598" y="11049"/>
                    <a:pt x="16383" y="11061"/>
                    <a:pt x="16346" y="10916"/>
                  </a:cubicBezTo>
                  <a:cubicBezTo>
                    <a:pt x="16216" y="10747"/>
                    <a:pt x="16131" y="10449"/>
                    <a:pt x="15922" y="10393"/>
                  </a:cubicBezTo>
                  <a:cubicBezTo>
                    <a:pt x="15951" y="10281"/>
                    <a:pt x="15996" y="10050"/>
                    <a:pt x="16094" y="10009"/>
                  </a:cubicBezTo>
                  <a:cubicBezTo>
                    <a:pt x="16162" y="9981"/>
                    <a:pt x="16172" y="9976"/>
                    <a:pt x="16241" y="9976"/>
                  </a:cubicBezTo>
                  <a:cubicBezTo>
                    <a:pt x="16389" y="9976"/>
                    <a:pt x="16257" y="9717"/>
                    <a:pt x="16138" y="9717"/>
                  </a:cubicBezTo>
                  <a:cubicBezTo>
                    <a:pt x="16041" y="9717"/>
                    <a:pt x="15947" y="9596"/>
                    <a:pt x="15855" y="9645"/>
                  </a:cubicBezTo>
                  <a:cubicBezTo>
                    <a:pt x="15815" y="9666"/>
                    <a:pt x="15657" y="9959"/>
                    <a:pt x="15665" y="9700"/>
                  </a:cubicBezTo>
                  <a:cubicBezTo>
                    <a:pt x="15671" y="9442"/>
                    <a:pt x="15348" y="9696"/>
                    <a:pt x="15343" y="9394"/>
                  </a:cubicBezTo>
                  <a:cubicBezTo>
                    <a:pt x="15385" y="9432"/>
                    <a:pt x="15449" y="9421"/>
                    <a:pt x="15498" y="9408"/>
                  </a:cubicBezTo>
                  <a:cubicBezTo>
                    <a:pt x="15515" y="9403"/>
                    <a:pt x="15696" y="9022"/>
                    <a:pt x="15716" y="8978"/>
                  </a:cubicBezTo>
                  <a:cubicBezTo>
                    <a:pt x="15802" y="8780"/>
                    <a:pt x="15869" y="9340"/>
                    <a:pt x="15873" y="9343"/>
                  </a:cubicBezTo>
                  <a:cubicBezTo>
                    <a:pt x="15724" y="9412"/>
                    <a:pt x="15962" y="9649"/>
                    <a:pt x="16042" y="9398"/>
                  </a:cubicBezTo>
                  <a:cubicBezTo>
                    <a:pt x="16080" y="9281"/>
                    <a:pt x="16134" y="9226"/>
                    <a:pt x="16255" y="9232"/>
                  </a:cubicBezTo>
                  <a:cubicBezTo>
                    <a:pt x="16563" y="9232"/>
                    <a:pt x="16381" y="9707"/>
                    <a:pt x="16600" y="9725"/>
                  </a:cubicBezTo>
                  <a:cubicBezTo>
                    <a:pt x="16602" y="9756"/>
                    <a:pt x="16619" y="9789"/>
                    <a:pt x="16637" y="9811"/>
                  </a:cubicBezTo>
                  <a:cubicBezTo>
                    <a:pt x="16663" y="9798"/>
                    <a:pt x="16698" y="9771"/>
                    <a:pt x="16709" y="9740"/>
                  </a:cubicBezTo>
                  <a:cubicBezTo>
                    <a:pt x="16725" y="9749"/>
                    <a:pt x="16741" y="9758"/>
                    <a:pt x="16757" y="9767"/>
                  </a:cubicBezTo>
                  <a:cubicBezTo>
                    <a:pt x="16769" y="9767"/>
                    <a:pt x="16778" y="9762"/>
                    <a:pt x="16785" y="9756"/>
                  </a:cubicBezTo>
                  <a:cubicBezTo>
                    <a:pt x="16797" y="9780"/>
                    <a:pt x="16820" y="9802"/>
                    <a:pt x="16840" y="9817"/>
                  </a:cubicBezTo>
                  <a:cubicBezTo>
                    <a:pt x="16852" y="9804"/>
                    <a:pt x="16864" y="9788"/>
                    <a:pt x="16873" y="9771"/>
                  </a:cubicBezTo>
                  <a:cubicBezTo>
                    <a:pt x="16891" y="9805"/>
                    <a:pt x="16902" y="9828"/>
                    <a:pt x="16908" y="9843"/>
                  </a:cubicBezTo>
                  <a:cubicBezTo>
                    <a:pt x="16847" y="9895"/>
                    <a:pt x="17004" y="10307"/>
                    <a:pt x="17021" y="10410"/>
                  </a:cubicBezTo>
                  <a:cubicBezTo>
                    <a:pt x="17070" y="10691"/>
                    <a:pt x="17304" y="10518"/>
                    <a:pt x="17449" y="10518"/>
                  </a:cubicBezTo>
                  <a:cubicBezTo>
                    <a:pt x="17808" y="10215"/>
                    <a:pt x="17261" y="9613"/>
                    <a:pt x="17080" y="9402"/>
                  </a:cubicBezTo>
                  <a:lnTo>
                    <a:pt x="17048" y="9438"/>
                  </a:lnTo>
                  <a:cubicBezTo>
                    <a:pt x="16837" y="9231"/>
                    <a:pt x="16887" y="9348"/>
                    <a:pt x="17005" y="9091"/>
                  </a:cubicBezTo>
                  <a:cubicBezTo>
                    <a:pt x="17099" y="8895"/>
                    <a:pt x="16986" y="8839"/>
                    <a:pt x="17044" y="8633"/>
                  </a:cubicBezTo>
                  <a:cubicBezTo>
                    <a:pt x="17065" y="8626"/>
                    <a:pt x="17115" y="8634"/>
                    <a:pt x="17137" y="8636"/>
                  </a:cubicBezTo>
                  <a:cubicBezTo>
                    <a:pt x="17110" y="8586"/>
                    <a:pt x="17077" y="8532"/>
                    <a:pt x="17040" y="8493"/>
                  </a:cubicBezTo>
                  <a:cubicBezTo>
                    <a:pt x="17041" y="8492"/>
                    <a:pt x="17041" y="8490"/>
                    <a:pt x="17042" y="8488"/>
                  </a:cubicBezTo>
                  <a:cubicBezTo>
                    <a:pt x="17064" y="8487"/>
                    <a:pt x="17086" y="8479"/>
                    <a:pt x="17106" y="8468"/>
                  </a:cubicBezTo>
                  <a:cubicBezTo>
                    <a:pt x="17136" y="8432"/>
                    <a:pt x="17150" y="8393"/>
                    <a:pt x="17159" y="8342"/>
                  </a:cubicBezTo>
                  <a:cubicBezTo>
                    <a:pt x="17315" y="8418"/>
                    <a:pt x="17705" y="8619"/>
                    <a:pt x="17671" y="8117"/>
                  </a:cubicBezTo>
                  <a:cubicBezTo>
                    <a:pt x="17658" y="7925"/>
                    <a:pt x="17808" y="7735"/>
                    <a:pt x="17792" y="7535"/>
                  </a:cubicBezTo>
                  <a:cubicBezTo>
                    <a:pt x="17781" y="7389"/>
                    <a:pt x="17861" y="7091"/>
                    <a:pt x="17823" y="6968"/>
                  </a:cubicBezTo>
                  <a:cubicBezTo>
                    <a:pt x="17754" y="6743"/>
                    <a:pt x="17595" y="6575"/>
                    <a:pt x="17533" y="6354"/>
                  </a:cubicBezTo>
                  <a:cubicBezTo>
                    <a:pt x="17482" y="6176"/>
                    <a:pt x="17477" y="6076"/>
                    <a:pt x="17371" y="5930"/>
                  </a:cubicBezTo>
                  <a:cubicBezTo>
                    <a:pt x="17206" y="5696"/>
                    <a:pt x="16964" y="5566"/>
                    <a:pt x="16701" y="5550"/>
                  </a:cubicBezTo>
                  <a:lnTo>
                    <a:pt x="16702" y="5599"/>
                  </a:lnTo>
                  <a:lnTo>
                    <a:pt x="16682" y="5620"/>
                  </a:lnTo>
                  <a:cubicBezTo>
                    <a:pt x="16715" y="5661"/>
                    <a:pt x="16696" y="5689"/>
                    <a:pt x="16705" y="5735"/>
                  </a:cubicBezTo>
                  <a:cubicBezTo>
                    <a:pt x="16705" y="5735"/>
                    <a:pt x="16701" y="5738"/>
                    <a:pt x="16686" y="5738"/>
                  </a:cubicBezTo>
                  <a:cubicBezTo>
                    <a:pt x="16699" y="5604"/>
                    <a:pt x="16597" y="5649"/>
                    <a:pt x="16543" y="5672"/>
                  </a:cubicBezTo>
                  <a:cubicBezTo>
                    <a:pt x="16464" y="5655"/>
                    <a:pt x="16474" y="5478"/>
                    <a:pt x="16362" y="5478"/>
                  </a:cubicBezTo>
                  <a:cubicBezTo>
                    <a:pt x="16292" y="5478"/>
                    <a:pt x="16248" y="5504"/>
                    <a:pt x="16175" y="5453"/>
                  </a:cubicBezTo>
                  <a:cubicBezTo>
                    <a:pt x="16188" y="5307"/>
                    <a:pt x="16331" y="5234"/>
                    <a:pt x="16320" y="5059"/>
                  </a:cubicBezTo>
                  <a:cubicBezTo>
                    <a:pt x="16316" y="4984"/>
                    <a:pt x="16399" y="4871"/>
                    <a:pt x="16438" y="4830"/>
                  </a:cubicBezTo>
                  <a:cubicBezTo>
                    <a:pt x="16438" y="4780"/>
                    <a:pt x="16419" y="4738"/>
                    <a:pt x="16403" y="4694"/>
                  </a:cubicBezTo>
                  <a:cubicBezTo>
                    <a:pt x="16485" y="4410"/>
                    <a:pt x="16622" y="4513"/>
                    <a:pt x="16822" y="4502"/>
                  </a:cubicBezTo>
                  <a:cubicBezTo>
                    <a:pt x="17017" y="4491"/>
                    <a:pt x="17229" y="4512"/>
                    <a:pt x="17432" y="4486"/>
                  </a:cubicBezTo>
                  <a:cubicBezTo>
                    <a:pt x="17432" y="4486"/>
                    <a:pt x="17380" y="4399"/>
                    <a:pt x="17380" y="4399"/>
                  </a:cubicBezTo>
                  <a:cubicBezTo>
                    <a:pt x="17472" y="4395"/>
                    <a:pt x="17591" y="4417"/>
                    <a:pt x="17675" y="4457"/>
                  </a:cubicBezTo>
                  <a:lnTo>
                    <a:pt x="17587" y="4479"/>
                  </a:lnTo>
                  <a:cubicBezTo>
                    <a:pt x="17820" y="4694"/>
                    <a:pt x="18012" y="4482"/>
                    <a:pt x="18255" y="4567"/>
                  </a:cubicBezTo>
                  <a:lnTo>
                    <a:pt x="18310" y="4498"/>
                  </a:lnTo>
                  <a:cubicBezTo>
                    <a:pt x="18234" y="4374"/>
                    <a:pt x="18125" y="4427"/>
                    <a:pt x="18045" y="4339"/>
                  </a:cubicBezTo>
                  <a:cubicBezTo>
                    <a:pt x="18017" y="4297"/>
                    <a:pt x="18066" y="4003"/>
                    <a:pt x="18073" y="3947"/>
                  </a:cubicBezTo>
                  <a:cubicBezTo>
                    <a:pt x="18187" y="3913"/>
                    <a:pt x="18309" y="3913"/>
                    <a:pt x="18421" y="3949"/>
                  </a:cubicBezTo>
                  <a:cubicBezTo>
                    <a:pt x="18458" y="3949"/>
                    <a:pt x="18515" y="4111"/>
                    <a:pt x="18527" y="4157"/>
                  </a:cubicBezTo>
                  <a:cubicBezTo>
                    <a:pt x="18550" y="4152"/>
                    <a:pt x="18576" y="4143"/>
                    <a:pt x="18595" y="4129"/>
                  </a:cubicBezTo>
                  <a:cubicBezTo>
                    <a:pt x="18617" y="4170"/>
                    <a:pt x="18639" y="4210"/>
                    <a:pt x="18664" y="4248"/>
                  </a:cubicBezTo>
                  <a:cubicBezTo>
                    <a:pt x="18693" y="4222"/>
                    <a:pt x="18725" y="4201"/>
                    <a:pt x="18757" y="4186"/>
                  </a:cubicBezTo>
                  <a:cubicBezTo>
                    <a:pt x="18758" y="4038"/>
                    <a:pt x="18825" y="3956"/>
                    <a:pt x="18932" y="4040"/>
                  </a:cubicBezTo>
                  <a:cubicBezTo>
                    <a:pt x="18932" y="4003"/>
                    <a:pt x="18933" y="3962"/>
                    <a:pt x="18927" y="3925"/>
                  </a:cubicBezTo>
                  <a:cubicBezTo>
                    <a:pt x="18949" y="3962"/>
                    <a:pt x="18974" y="4040"/>
                    <a:pt x="19016" y="4044"/>
                  </a:cubicBezTo>
                  <a:cubicBezTo>
                    <a:pt x="19020" y="4065"/>
                    <a:pt x="19027" y="4085"/>
                    <a:pt x="19036" y="4104"/>
                  </a:cubicBezTo>
                  <a:cubicBezTo>
                    <a:pt x="18991" y="4134"/>
                    <a:pt x="18948" y="4163"/>
                    <a:pt x="18913" y="4209"/>
                  </a:cubicBezTo>
                  <a:lnTo>
                    <a:pt x="18933" y="4227"/>
                  </a:lnTo>
                  <a:lnTo>
                    <a:pt x="18922" y="4242"/>
                  </a:lnTo>
                  <a:cubicBezTo>
                    <a:pt x="18933" y="4251"/>
                    <a:pt x="18941" y="4262"/>
                    <a:pt x="18947" y="4276"/>
                  </a:cubicBezTo>
                  <a:cubicBezTo>
                    <a:pt x="18922" y="4461"/>
                    <a:pt x="18945" y="4782"/>
                    <a:pt x="18746" y="4754"/>
                  </a:cubicBezTo>
                  <a:cubicBezTo>
                    <a:pt x="18747" y="4788"/>
                    <a:pt x="18744" y="4821"/>
                    <a:pt x="18739" y="4854"/>
                  </a:cubicBezTo>
                  <a:cubicBezTo>
                    <a:pt x="18836" y="5008"/>
                    <a:pt x="18864" y="5224"/>
                    <a:pt x="18983" y="5396"/>
                  </a:cubicBezTo>
                  <a:cubicBezTo>
                    <a:pt x="19126" y="5602"/>
                    <a:pt x="19308" y="5753"/>
                    <a:pt x="19457" y="5949"/>
                  </a:cubicBezTo>
                  <a:cubicBezTo>
                    <a:pt x="19532" y="6048"/>
                    <a:pt x="19836" y="6469"/>
                    <a:pt x="19960" y="6469"/>
                  </a:cubicBezTo>
                  <a:cubicBezTo>
                    <a:pt x="20212" y="6469"/>
                    <a:pt x="19956" y="6018"/>
                    <a:pt x="19950" y="5979"/>
                  </a:cubicBezTo>
                  <a:cubicBezTo>
                    <a:pt x="19977" y="5936"/>
                    <a:pt x="20168" y="5982"/>
                    <a:pt x="20211" y="5985"/>
                  </a:cubicBezTo>
                  <a:cubicBezTo>
                    <a:pt x="20174" y="5942"/>
                    <a:pt x="19926" y="5707"/>
                    <a:pt x="19968" y="5649"/>
                  </a:cubicBezTo>
                  <a:cubicBezTo>
                    <a:pt x="19982" y="5630"/>
                    <a:pt x="20101" y="5654"/>
                    <a:pt x="20126" y="5664"/>
                  </a:cubicBezTo>
                  <a:cubicBezTo>
                    <a:pt x="20192" y="5412"/>
                    <a:pt x="19863" y="5420"/>
                    <a:pt x="19903" y="5247"/>
                  </a:cubicBezTo>
                  <a:cubicBezTo>
                    <a:pt x="19934" y="5260"/>
                    <a:pt x="19968" y="5294"/>
                    <a:pt x="19997" y="5315"/>
                  </a:cubicBezTo>
                  <a:cubicBezTo>
                    <a:pt x="20147" y="5117"/>
                    <a:pt x="19645" y="4785"/>
                    <a:pt x="19523" y="4756"/>
                  </a:cubicBezTo>
                  <a:cubicBezTo>
                    <a:pt x="19467" y="4748"/>
                    <a:pt x="19432" y="4643"/>
                    <a:pt x="19443" y="4586"/>
                  </a:cubicBezTo>
                  <a:cubicBezTo>
                    <a:pt x="19470" y="4445"/>
                    <a:pt x="19324" y="4420"/>
                    <a:pt x="19334" y="4366"/>
                  </a:cubicBezTo>
                  <a:cubicBezTo>
                    <a:pt x="19351" y="4272"/>
                    <a:pt x="19470" y="4429"/>
                    <a:pt x="19504" y="4429"/>
                  </a:cubicBezTo>
                  <a:cubicBezTo>
                    <a:pt x="19583" y="4429"/>
                    <a:pt x="19522" y="4292"/>
                    <a:pt x="19560" y="4279"/>
                  </a:cubicBezTo>
                  <a:cubicBezTo>
                    <a:pt x="19779" y="4468"/>
                    <a:pt x="19644" y="4227"/>
                    <a:pt x="19830" y="4227"/>
                  </a:cubicBezTo>
                  <a:cubicBezTo>
                    <a:pt x="19974" y="4180"/>
                    <a:pt x="20153" y="4358"/>
                    <a:pt x="20275" y="4424"/>
                  </a:cubicBezTo>
                  <a:cubicBezTo>
                    <a:pt x="20286" y="4362"/>
                    <a:pt x="20280" y="4286"/>
                    <a:pt x="20244" y="4238"/>
                  </a:cubicBezTo>
                  <a:cubicBezTo>
                    <a:pt x="20487" y="4009"/>
                    <a:pt x="20524" y="3674"/>
                    <a:pt x="20914" y="3862"/>
                  </a:cubicBezTo>
                  <a:cubicBezTo>
                    <a:pt x="20928" y="3840"/>
                    <a:pt x="20946" y="3835"/>
                    <a:pt x="20968" y="3843"/>
                  </a:cubicBezTo>
                  <a:cubicBezTo>
                    <a:pt x="20980" y="3602"/>
                    <a:pt x="20494" y="3359"/>
                    <a:pt x="20326" y="3322"/>
                  </a:cubicBezTo>
                  <a:cubicBezTo>
                    <a:pt x="20400" y="3299"/>
                    <a:pt x="20509" y="3221"/>
                    <a:pt x="20442" y="3106"/>
                  </a:cubicBezTo>
                  <a:cubicBezTo>
                    <a:pt x="20615" y="3209"/>
                    <a:pt x="20796" y="3130"/>
                    <a:pt x="20975" y="3259"/>
                  </a:cubicBezTo>
                  <a:cubicBezTo>
                    <a:pt x="21043" y="3307"/>
                    <a:pt x="21600" y="3507"/>
                    <a:pt x="21591" y="3334"/>
                  </a:cubicBezTo>
                  <a:cubicBezTo>
                    <a:pt x="21518" y="3261"/>
                    <a:pt x="21537" y="3195"/>
                    <a:pt x="21482" y="3136"/>
                  </a:cubicBezTo>
                  <a:close/>
                  <a:moveTo>
                    <a:pt x="16994" y="18909"/>
                  </a:moveTo>
                  <a:cubicBezTo>
                    <a:pt x="16992" y="18916"/>
                    <a:pt x="16986" y="18936"/>
                    <a:pt x="16994" y="18908"/>
                  </a:cubicBezTo>
                  <a:cubicBezTo>
                    <a:pt x="16995" y="18905"/>
                    <a:pt x="16995" y="18906"/>
                    <a:pt x="16994" y="18908"/>
                  </a:cubicBezTo>
                  <a:cubicBezTo>
                    <a:pt x="17025" y="18802"/>
                    <a:pt x="16849" y="18703"/>
                    <a:pt x="16797" y="18645"/>
                  </a:cubicBezTo>
                  <a:cubicBezTo>
                    <a:pt x="16910" y="18509"/>
                    <a:pt x="16724" y="18432"/>
                    <a:pt x="16738" y="18304"/>
                  </a:cubicBezTo>
                  <a:lnTo>
                    <a:pt x="16754" y="18340"/>
                  </a:lnTo>
                  <a:lnTo>
                    <a:pt x="16768" y="18257"/>
                  </a:lnTo>
                  <a:lnTo>
                    <a:pt x="16776" y="18259"/>
                  </a:lnTo>
                  <a:cubicBezTo>
                    <a:pt x="16763" y="18110"/>
                    <a:pt x="16888" y="18117"/>
                    <a:pt x="16947" y="18016"/>
                  </a:cubicBezTo>
                  <a:cubicBezTo>
                    <a:pt x="16932" y="18006"/>
                    <a:pt x="16894" y="17954"/>
                    <a:pt x="16878" y="17954"/>
                  </a:cubicBezTo>
                  <a:cubicBezTo>
                    <a:pt x="17187" y="17954"/>
                    <a:pt x="16910" y="17614"/>
                    <a:pt x="16748" y="17594"/>
                  </a:cubicBezTo>
                  <a:cubicBezTo>
                    <a:pt x="16760" y="17529"/>
                    <a:pt x="16681" y="17426"/>
                    <a:pt x="16659" y="17362"/>
                  </a:cubicBezTo>
                  <a:cubicBezTo>
                    <a:pt x="16473" y="17255"/>
                    <a:pt x="16458" y="17581"/>
                    <a:pt x="16392" y="17697"/>
                  </a:cubicBezTo>
                  <a:lnTo>
                    <a:pt x="16408" y="17712"/>
                  </a:lnTo>
                  <a:cubicBezTo>
                    <a:pt x="16350" y="17704"/>
                    <a:pt x="16222" y="17768"/>
                    <a:pt x="16295" y="17866"/>
                  </a:cubicBezTo>
                  <a:cubicBezTo>
                    <a:pt x="16216" y="17940"/>
                    <a:pt x="16061" y="17932"/>
                    <a:pt x="16023" y="18049"/>
                  </a:cubicBezTo>
                  <a:cubicBezTo>
                    <a:pt x="15957" y="18251"/>
                    <a:pt x="15876" y="18304"/>
                    <a:pt x="15732" y="18363"/>
                  </a:cubicBezTo>
                  <a:cubicBezTo>
                    <a:pt x="15609" y="18415"/>
                    <a:pt x="15571" y="18696"/>
                    <a:pt x="15535" y="18708"/>
                  </a:cubicBezTo>
                  <a:cubicBezTo>
                    <a:pt x="15508" y="18708"/>
                    <a:pt x="15366" y="18659"/>
                    <a:pt x="15367" y="18626"/>
                  </a:cubicBezTo>
                  <a:lnTo>
                    <a:pt x="15369" y="18534"/>
                  </a:lnTo>
                  <a:lnTo>
                    <a:pt x="15311" y="18575"/>
                  </a:lnTo>
                  <a:lnTo>
                    <a:pt x="15306" y="18562"/>
                  </a:lnTo>
                  <a:cubicBezTo>
                    <a:pt x="15117" y="18677"/>
                    <a:pt x="15108" y="18934"/>
                    <a:pt x="15200" y="19136"/>
                  </a:cubicBezTo>
                  <a:cubicBezTo>
                    <a:pt x="15161" y="19181"/>
                    <a:pt x="15164" y="19258"/>
                    <a:pt x="15203" y="19303"/>
                  </a:cubicBezTo>
                  <a:cubicBezTo>
                    <a:pt x="15195" y="19335"/>
                    <a:pt x="15210" y="19374"/>
                    <a:pt x="15235" y="19385"/>
                  </a:cubicBezTo>
                  <a:cubicBezTo>
                    <a:pt x="15225" y="19424"/>
                    <a:pt x="15232" y="19455"/>
                    <a:pt x="15254" y="19479"/>
                  </a:cubicBezTo>
                  <a:cubicBezTo>
                    <a:pt x="15285" y="19481"/>
                    <a:pt x="15311" y="19464"/>
                    <a:pt x="15340" y="19452"/>
                  </a:cubicBezTo>
                  <a:cubicBezTo>
                    <a:pt x="15350" y="19468"/>
                    <a:pt x="15353" y="19488"/>
                    <a:pt x="15347" y="19511"/>
                  </a:cubicBezTo>
                  <a:cubicBezTo>
                    <a:pt x="15325" y="19540"/>
                    <a:pt x="15350" y="19890"/>
                    <a:pt x="15399" y="19920"/>
                  </a:cubicBezTo>
                  <a:cubicBezTo>
                    <a:pt x="15473" y="19966"/>
                    <a:pt x="15568" y="19928"/>
                    <a:pt x="15643" y="19918"/>
                  </a:cubicBezTo>
                  <a:cubicBezTo>
                    <a:pt x="15630" y="20115"/>
                    <a:pt x="15842" y="20079"/>
                    <a:pt x="15913" y="19951"/>
                  </a:cubicBezTo>
                  <a:cubicBezTo>
                    <a:pt x="15943" y="20003"/>
                    <a:pt x="16038" y="20088"/>
                    <a:pt x="16085" y="20029"/>
                  </a:cubicBezTo>
                  <a:cubicBezTo>
                    <a:pt x="16181" y="20173"/>
                    <a:pt x="16201" y="20238"/>
                    <a:pt x="16389" y="20115"/>
                  </a:cubicBezTo>
                  <a:cubicBezTo>
                    <a:pt x="16410" y="20270"/>
                    <a:pt x="16541" y="20049"/>
                    <a:pt x="16499" y="19901"/>
                  </a:cubicBezTo>
                  <a:cubicBezTo>
                    <a:pt x="16526" y="19881"/>
                    <a:pt x="16539" y="19851"/>
                    <a:pt x="16538" y="19809"/>
                  </a:cubicBezTo>
                  <a:lnTo>
                    <a:pt x="16562" y="19798"/>
                  </a:lnTo>
                  <a:cubicBezTo>
                    <a:pt x="16568" y="19733"/>
                    <a:pt x="16573" y="19601"/>
                    <a:pt x="16540" y="19554"/>
                  </a:cubicBezTo>
                  <a:cubicBezTo>
                    <a:pt x="16562" y="19523"/>
                    <a:pt x="16574" y="19505"/>
                    <a:pt x="16597" y="19520"/>
                  </a:cubicBezTo>
                  <a:cubicBezTo>
                    <a:pt x="16644" y="19442"/>
                    <a:pt x="16806" y="19309"/>
                    <a:pt x="16741" y="19205"/>
                  </a:cubicBezTo>
                  <a:cubicBezTo>
                    <a:pt x="16704" y="19144"/>
                    <a:pt x="16767" y="18984"/>
                    <a:pt x="16806" y="18955"/>
                  </a:cubicBezTo>
                  <a:cubicBezTo>
                    <a:pt x="16858" y="18955"/>
                    <a:pt x="16966" y="19000"/>
                    <a:pt x="16994" y="18909"/>
                  </a:cubicBezTo>
                  <a:close/>
                  <a:moveTo>
                    <a:pt x="17082" y="15769"/>
                  </a:moveTo>
                  <a:cubicBezTo>
                    <a:pt x="17065" y="15769"/>
                    <a:pt x="17051" y="15769"/>
                    <a:pt x="17082" y="15769"/>
                  </a:cubicBezTo>
                  <a:cubicBezTo>
                    <a:pt x="17137" y="15769"/>
                    <a:pt x="17106" y="15769"/>
                    <a:pt x="17083" y="15769"/>
                  </a:cubicBezTo>
                  <a:cubicBezTo>
                    <a:pt x="17275" y="15768"/>
                    <a:pt x="17243" y="16089"/>
                    <a:pt x="17193" y="16059"/>
                  </a:cubicBezTo>
                  <a:cubicBezTo>
                    <a:pt x="17151" y="16034"/>
                    <a:pt x="17029" y="15770"/>
                    <a:pt x="17082" y="15769"/>
                  </a:cubicBezTo>
                  <a:close/>
                </a:path>
              </a:pathLst>
            </a:custGeom>
            <a:grp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9" name="Shape 6494">
              <a:extLst>
                <a:ext uri="{FF2B5EF4-FFF2-40B4-BE49-F238E27FC236}">
                  <a16:creationId xmlns:a16="http://schemas.microsoft.com/office/drawing/2014/main" id="{15E27E16-9B67-3E40-B3D5-0C7E576FA89D}"/>
                </a:ext>
              </a:extLst>
            </p:cNvPr>
            <p:cNvSpPr/>
            <p:nvPr/>
          </p:nvSpPr>
          <p:spPr>
            <a:xfrm>
              <a:off x="5091562" y="1469919"/>
              <a:ext cx="1837317" cy="1651836"/>
            </a:xfrm>
            <a:custGeom>
              <a:avLst/>
              <a:gdLst/>
              <a:ahLst/>
              <a:cxnLst>
                <a:cxn ang="0">
                  <a:pos x="wd2" y="hd2"/>
                </a:cxn>
                <a:cxn ang="5400000">
                  <a:pos x="wd2" y="hd2"/>
                </a:cxn>
                <a:cxn ang="10800000">
                  <a:pos x="wd2" y="hd2"/>
                </a:cxn>
                <a:cxn ang="16200000">
                  <a:pos x="wd2" y="hd2"/>
                </a:cxn>
              </a:cxnLst>
              <a:rect l="0" t="0" r="r" b="b"/>
              <a:pathLst>
                <a:path w="21519" h="21364" extrusionOk="0">
                  <a:moveTo>
                    <a:pt x="3010" y="6585"/>
                  </a:moveTo>
                  <a:cubicBezTo>
                    <a:pt x="2435" y="7097"/>
                    <a:pt x="992" y="7348"/>
                    <a:pt x="363" y="6890"/>
                  </a:cubicBezTo>
                  <a:cubicBezTo>
                    <a:pt x="444" y="6750"/>
                    <a:pt x="713" y="6786"/>
                    <a:pt x="499" y="6579"/>
                  </a:cubicBezTo>
                  <a:cubicBezTo>
                    <a:pt x="464" y="6545"/>
                    <a:pt x="118" y="6445"/>
                    <a:pt x="106" y="6460"/>
                  </a:cubicBezTo>
                  <a:cubicBezTo>
                    <a:pt x="240" y="6289"/>
                    <a:pt x="512" y="6444"/>
                    <a:pt x="654" y="6279"/>
                  </a:cubicBezTo>
                  <a:cubicBezTo>
                    <a:pt x="796" y="6113"/>
                    <a:pt x="-14" y="6151"/>
                    <a:pt x="0" y="6157"/>
                  </a:cubicBezTo>
                  <a:cubicBezTo>
                    <a:pt x="226" y="5657"/>
                    <a:pt x="953" y="5687"/>
                    <a:pt x="954" y="6266"/>
                  </a:cubicBezTo>
                  <a:cubicBezTo>
                    <a:pt x="1102" y="6190"/>
                    <a:pt x="1215" y="6074"/>
                    <a:pt x="1294" y="5918"/>
                  </a:cubicBezTo>
                  <a:cubicBezTo>
                    <a:pt x="1537" y="5893"/>
                    <a:pt x="2370" y="6107"/>
                    <a:pt x="2491" y="5816"/>
                  </a:cubicBezTo>
                  <a:cubicBezTo>
                    <a:pt x="2514" y="5759"/>
                    <a:pt x="3682" y="5987"/>
                    <a:pt x="3010" y="6585"/>
                  </a:cubicBezTo>
                  <a:cubicBezTo>
                    <a:pt x="2843" y="6734"/>
                    <a:pt x="3142" y="6468"/>
                    <a:pt x="3010" y="6585"/>
                  </a:cubicBezTo>
                  <a:close/>
                  <a:moveTo>
                    <a:pt x="11005" y="300"/>
                  </a:moveTo>
                  <a:cubicBezTo>
                    <a:pt x="11317" y="195"/>
                    <a:pt x="11825" y="280"/>
                    <a:pt x="12088" y="495"/>
                  </a:cubicBezTo>
                  <a:cubicBezTo>
                    <a:pt x="12051" y="428"/>
                    <a:pt x="12017" y="355"/>
                    <a:pt x="12030" y="274"/>
                  </a:cubicBezTo>
                  <a:cubicBezTo>
                    <a:pt x="12514" y="182"/>
                    <a:pt x="14125" y="719"/>
                    <a:pt x="14503" y="1064"/>
                  </a:cubicBezTo>
                  <a:cubicBezTo>
                    <a:pt x="14355" y="1090"/>
                    <a:pt x="13593" y="1487"/>
                    <a:pt x="13494" y="1113"/>
                  </a:cubicBezTo>
                  <a:cubicBezTo>
                    <a:pt x="13514" y="1074"/>
                    <a:pt x="13535" y="1036"/>
                    <a:pt x="13555" y="997"/>
                  </a:cubicBezTo>
                  <a:cubicBezTo>
                    <a:pt x="13092" y="666"/>
                    <a:pt x="12573" y="887"/>
                    <a:pt x="12439" y="1482"/>
                  </a:cubicBezTo>
                  <a:cubicBezTo>
                    <a:pt x="12305" y="1656"/>
                    <a:pt x="11018" y="988"/>
                    <a:pt x="11664" y="897"/>
                  </a:cubicBezTo>
                  <a:cubicBezTo>
                    <a:pt x="11583" y="891"/>
                    <a:pt x="10294" y="541"/>
                    <a:pt x="11005" y="300"/>
                  </a:cubicBezTo>
                  <a:cubicBezTo>
                    <a:pt x="11317" y="195"/>
                    <a:pt x="10790" y="373"/>
                    <a:pt x="11005" y="300"/>
                  </a:cubicBezTo>
                  <a:close/>
                  <a:moveTo>
                    <a:pt x="13416" y="415"/>
                  </a:moveTo>
                  <a:cubicBezTo>
                    <a:pt x="13177" y="380"/>
                    <a:pt x="12943" y="324"/>
                    <a:pt x="12720" y="200"/>
                  </a:cubicBezTo>
                  <a:cubicBezTo>
                    <a:pt x="13106" y="-111"/>
                    <a:pt x="14518" y="-25"/>
                    <a:pt x="14908" y="222"/>
                  </a:cubicBezTo>
                  <a:cubicBezTo>
                    <a:pt x="14603" y="635"/>
                    <a:pt x="13826" y="474"/>
                    <a:pt x="13416" y="415"/>
                  </a:cubicBezTo>
                  <a:cubicBezTo>
                    <a:pt x="13177" y="380"/>
                    <a:pt x="13560" y="435"/>
                    <a:pt x="13416" y="415"/>
                  </a:cubicBezTo>
                  <a:close/>
                  <a:moveTo>
                    <a:pt x="17057" y="21008"/>
                  </a:moveTo>
                  <a:cubicBezTo>
                    <a:pt x="17044" y="21058"/>
                    <a:pt x="17025" y="21102"/>
                    <a:pt x="16998" y="21143"/>
                  </a:cubicBezTo>
                  <a:cubicBezTo>
                    <a:pt x="16638" y="21123"/>
                    <a:pt x="16355" y="21046"/>
                    <a:pt x="15994" y="21031"/>
                  </a:cubicBezTo>
                  <a:cubicBezTo>
                    <a:pt x="15992" y="20975"/>
                    <a:pt x="15985" y="20922"/>
                    <a:pt x="15986" y="20864"/>
                  </a:cubicBezTo>
                  <a:cubicBezTo>
                    <a:pt x="16167" y="20818"/>
                    <a:pt x="16655" y="20912"/>
                    <a:pt x="16834" y="20976"/>
                  </a:cubicBezTo>
                  <a:cubicBezTo>
                    <a:pt x="16831" y="20995"/>
                    <a:pt x="16840" y="21021"/>
                    <a:pt x="16837" y="21040"/>
                  </a:cubicBezTo>
                  <a:cubicBezTo>
                    <a:pt x="16925" y="21067"/>
                    <a:pt x="16976" y="21002"/>
                    <a:pt x="17057" y="21008"/>
                  </a:cubicBezTo>
                  <a:cubicBezTo>
                    <a:pt x="17069" y="21052"/>
                    <a:pt x="16976" y="21002"/>
                    <a:pt x="17057" y="21008"/>
                  </a:cubicBezTo>
                  <a:close/>
                  <a:moveTo>
                    <a:pt x="15035" y="9329"/>
                  </a:moveTo>
                  <a:cubicBezTo>
                    <a:pt x="15040" y="9332"/>
                    <a:pt x="15043" y="9336"/>
                    <a:pt x="15046" y="9340"/>
                  </a:cubicBezTo>
                  <a:cubicBezTo>
                    <a:pt x="15083" y="9411"/>
                    <a:pt x="14747" y="9586"/>
                    <a:pt x="14719" y="9588"/>
                  </a:cubicBezTo>
                  <a:cubicBezTo>
                    <a:pt x="14509" y="9606"/>
                    <a:pt x="14814" y="9185"/>
                    <a:pt x="15035" y="9329"/>
                  </a:cubicBezTo>
                  <a:cubicBezTo>
                    <a:pt x="15040" y="9332"/>
                    <a:pt x="15025" y="9323"/>
                    <a:pt x="15035" y="9329"/>
                  </a:cubicBezTo>
                  <a:close/>
                  <a:moveTo>
                    <a:pt x="10464" y="17106"/>
                  </a:moveTo>
                  <a:lnTo>
                    <a:pt x="10453" y="17083"/>
                  </a:lnTo>
                  <a:cubicBezTo>
                    <a:pt x="10426" y="17405"/>
                    <a:pt x="10539" y="17595"/>
                    <a:pt x="10345" y="17882"/>
                  </a:cubicBezTo>
                  <a:cubicBezTo>
                    <a:pt x="9796" y="17382"/>
                    <a:pt x="10473" y="17289"/>
                    <a:pt x="10464" y="17106"/>
                  </a:cubicBezTo>
                  <a:cubicBezTo>
                    <a:pt x="10464" y="17106"/>
                    <a:pt x="10457" y="16967"/>
                    <a:pt x="10464" y="17106"/>
                  </a:cubicBezTo>
                  <a:close/>
                  <a:moveTo>
                    <a:pt x="10564" y="18237"/>
                  </a:moveTo>
                  <a:cubicBezTo>
                    <a:pt x="10602" y="18346"/>
                    <a:pt x="10551" y="18790"/>
                    <a:pt x="10530" y="18920"/>
                  </a:cubicBezTo>
                  <a:cubicBezTo>
                    <a:pt x="10485" y="19203"/>
                    <a:pt x="10300" y="18856"/>
                    <a:pt x="10290" y="19078"/>
                  </a:cubicBezTo>
                  <a:cubicBezTo>
                    <a:pt x="10271" y="19507"/>
                    <a:pt x="9961" y="18146"/>
                    <a:pt x="9970" y="18150"/>
                  </a:cubicBezTo>
                  <a:cubicBezTo>
                    <a:pt x="10234" y="18257"/>
                    <a:pt x="10411" y="17796"/>
                    <a:pt x="10564" y="18237"/>
                  </a:cubicBezTo>
                  <a:cubicBezTo>
                    <a:pt x="10578" y="18276"/>
                    <a:pt x="10539" y="18164"/>
                    <a:pt x="10564" y="18237"/>
                  </a:cubicBezTo>
                  <a:close/>
                  <a:moveTo>
                    <a:pt x="5029" y="10651"/>
                  </a:moveTo>
                  <a:cubicBezTo>
                    <a:pt x="5077" y="10532"/>
                    <a:pt x="5345" y="10601"/>
                    <a:pt x="5317" y="10393"/>
                  </a:cubicBezTo>
                  <a:cubicBezTo>
                    <a:pt x="5309" y="10405"/>
                    <a:pt x="5301" y="10411"/>
                    <a:pt x="5295" y="10424"/>
                  </a:cubicBezTo>
                  <a:cubicBezTo>
                    <a:pt x="5232" y="10439"/>
                    <a:pt x="5176" y="10423"/>
                    <a:pt x="5111" y="10424"/>
                  </a:cubicBezTo>
                  <a:cubicBezTo>
                    <a:pt x="5102" y="10395"/>
                    <a:pt x="5323" y="9733"/>
                    <a:pt x="5376" y="9698"/>
                  </a:cubicBezTo>
                  <a:cubicBezTo>
                    <a:pt x="5467" y="9638"/>
                    <a:pt x="5548" y="9315"/>
                    <a:pt x="5670" y="9337"/>
                  </a:cubicBezTo>
                  <a:cubicBezTo>
                    <a:pt x="5754" y="9352"/>
                    <a:pt x="6274" y="9294"/>
                    <a:pt x="6258" y="9415"/>
                  </a:cubicBezTo>
                  <a:cubicBezTo>
                    <a:pt x="6253" y="9452"/>
                    <a:pt x="5825" y="9767"/>
                    <a:pt x="5928" y="9811"/>
                  </a:cubicBezTo>
                  <a:cubicBezTo>
                    <a:pt x="5995" y="9839"/>
                    <a:pt x="6642" y="9635"/>
                    <a:pt x="6636" y="9850"/>
                  </a:cubicBezTo>
                  <a:cubicBezTo>
                    <a:pt x="6630" y="10107"/>
                    <a:pt x="6142" y="10320"/>
                    <a:pt x="6302" y="10517"/>
                  </a:cubicBezTo>
                  <a:cubicBezTo>
                    <a:pt x="6401" y="10638"/>
                    <a:pt x="6622" y="10658"/>
                    <a:pt x="6653" y="10846"/>
                  </a:cubicBezTo>
                  <a:cubicBezTo>
                    <a:pt x="6671" y="10958"/>
                    <a:pt x="6675" y="11181"/>
                    <a:pt x="6785" y="11246"/>
                  </a:cubicBezTo>
                  <a:cubicBezTo>
                    <a:pt x="7128" y="11447"/>
                    <a:pt x="7055" y="11926"/>
                    <a:pt x="7226" y="12079"/>
                  </a:cubicBezTo>
                  <a:cubicBezTo>
                    <a:pt x="7345" y="12186"/>
                    <a:pt x="7646" y="11861"/>
                    <a:pt x="7721" y="12232"/>
                  </a:cubicBezTo>
                  <a:cubicBezTo>
                    <a:pt x="7759" y="12416"/>
                    <a:pt x="7449" y="12755"/>
                    <a:pt x="7292" y="12788"/>
                  </a:cubicBezTo>
                  <a:cubicBezTo>
                    <a:pt x="7264" y="12782"/>
                    <a:pt x="7615" y="12821"/>
                    <a:pt x="7617" y="12880"/>
                  </a:cubicBezTo>
                  <a:cubicBezTo>
                    <a:pt x="7622" y="13056"/>
                    <a:pt x="6316" y="13296"/>
                    <a:pt x="6190" y="13215"/>
                  </a:cubicBezTo>
                  <a:cubicBezTo>
                    <a:pt x="5876" y="13016"/>
                    <a:pt x="5422" y="13624"/>
                    <a:pt x="4985" y="13472"/>
                  </a:cubicBezTo>
                  <a:cubicBezTo>
                    <a:pt x="5239" y="13140"/>
                    <a:pt x="5940" y="13044"/>
                    <a:pt x="6110" y="12742"/>
                  </a:cubicBezTo>
                  <a:cubicBezTo>
                    <a:pt x="5925" y="12832"/>
                    <a:pt x="5802" y="12692"/>
                    <a:pt x="5782" y="12693"/>
                  </a:cubicBezTo>
                  <a:cubicBezTo>
                    <a:pt x="5654" y="12701"/>
                    <a:pt x="5527" y="12674"/>
                    <a:pt x="5405" y="12714"/>
                  </a:cubicBezTo>
                  <a:cubicBezTo>
                    <a:pt x="5071" y="12824"/>
                    <a:pt x="5664" y="12288"/>
                    <a:pt x="5650" y="12311"/>
                  </a:cubicBezTo>
                  <a:cubicBezTo>
                    <a:pt x="5754" y="12141"/>
                    <a:pt x="5455" y="11802"/>
                    <a:pt x="5686" y="11851"/>
                  </a:cubicBezTo>
                  <a:cubicBezTo>
                    <a:pt x="5913" y="11898"/>
                    <a:pt x="6249" y="11772"/>
                    <a:pt x="6176" y="11451"/>
                  </a:cubicBezTo>
                  <a:cubicBezTo>
                    <a:pt x="5978" y="11400"/>
                    <a:pt x="5859" y="11364"/>
                    <a:pt x="6069" y="11081"/>
                  </a:cubicBezTo>
                  <a:cubicBezTo>
                    <a:pt x="5935" y="11261"/>
                    <a:pt x="5499" y="11034"/>
                    <a:pt x="5491" y="11228"/>
                  </a:cubicBezTo>
                  <a:cubicBezTo>
                    <a:pt x="5230" y="11183"/>
                    <a:pt x="5585" y="10919"/>
                    <a:pt x="5602" y="10890"/>
                  </a:cubicBezTo>
                  <a:cubicBezTo>
                    <a:pt x="5707" y="10710"/>
                    <a:pt x="5363" y="10523"/>
                    <a:pt x="5390" y="10718"/>
                  </a:cubicBezTo>
                  <a:cubicBezTo>
                    <a:pt x="5581" y="10787"/>
                    <a:pt x="5302" y="10864"/>
                    <a:pt x="5290" y="10905"/>
                  </a:cubicBezTo>
                  <a:cubicBezTo>
                    <a:pt x="5166" y="10939"/>
                    <a:pt x="5297" y="10688"/>
                    <a:pt x="5272" y="10646"/>
                  </a:cubicBezTo>
                  <a:cubicBezTo>
                    <a:pt x="5255" y="10619"/>
                    <a:pt x="4940" y="10871"/>
                    <a:pt x="5029" y="10651"/>
                  </a:cubicBezTo>
                  <a:cubicBezTo>
                    <a:pt x="5047" y="10606"/>
                    <a:pt x="5016" y="10683"/>
                    <a:pt x="5029" y="10651"/>
                  </a:cubicBezTo>
                  <a:close/>
                  <a:moveTo>
                    <a:pt x="19919" y="20951"/>
                  </a:moveTo>
                  <a:cubicBezTo>
                    <a:pt x="19993" y="20920"/>
                    <a:pt x="20069" y="20888"/>
                    <a:pt x="20137" y="20844"/>
                  </a:cubicBezTo>
                  <a:cubicBezTo>
                    <a:pt x="20138" y="20843"/>
                    <a:pt x="19724" y="21347"/>
                    <a:pt x="19988" y="21347"/>
                  </a:cubicBezTo>
                  <a:cubicBezTo>
                    <a:pt x="19707" y="21325"/>
                    <a:pt x="19367" y="21489"/>
                    <a:pt x="19252" y="21103"/>
                  </a:cubicBezTo>
                  <a:cubicBezTo>
                    <a:pt x="19317" y="21150"/>
                    <a:pt x="19414" y="21101"/>
                    <a:pt x="19487" y="21094"/>
                  </a:cubicBezTo>
                  <a:cubicBezTo>
                    <a:pt x="19505" y="21064"/>
                    <a:pt x="19515" y="21012"/>
                    <a:pt x="19515" y="20976"/>
                  </a:cubicBezTo>
                  <a:cubicBezTo>
                    <a:pt x="19659" y="20996"/>
                    <a:pt x="19780" y="21008"/>
                    <a:pt x="19919" y="20951"/>
                  </a:cubicBezTo>
                  <a:cubicBezTo>
                    <a:pt x="19993" y="20920"/>
                    <a:pt x="19780" y="21008"/>
                    <a:pt x="19919" y="20951"/>
                  </a:cubicBezTo>
                  <a:close/>
                  <a:moveTo>
                    <a:pt x="3448" y="12512"/>
                  </a:moveTo>
                  <a:lnTo>
                    <a:pt x="3439" y="12467"/>
                  </a:lnTo>
                  <a:cubicBezTo>
                    <a:pt x="3441" y="12484"/>
                    <a:pt x="3910" y="11973"/>
                    <a:pt x="3927" y="11961"/>
                  </a:cubicBezTo>
                  <a:cubicBezTo>
                    <a:pt x="3801" y="11949"/>
                    <a:pt x="3649" y="11911"/>
                    <a:pt x="3652" y="11769"/>
                  </a:cubicBezTo>
                  <a:lnTo>
                    <a:pt x="3653" y="11732"/>
                  </a:lnTo>
                  <a:cubicBezTo>
                    <a:pt x="3638" y="11187"/>
                    <a:pt x="4036" y="11537"/>
                    <a:pt x="4296" y="11292"/>
                  </a:cubicBezTo>
                  <a:cubicBezTo>
                    <a:pt x="4019" y="11229"/>
                    <a:pt x="4821" y="10776"/>
                    <a:pt x="5082" y="10841"/>
                  </a:cubicBezTo>
                  <a:cubicBezTo>
                    <a:pt x="5103" y="10873"/>
                    <a:pt x="5214" y="11022"/>
                    <a:pt x="5230" y="11072"/>
                  </a:cubicBezTo>
                  <a:cubicBezTo>
                    <a:pt x="5337" y="11212"/>
                    <a:pt x="5329" y="11337"/>
                    <a:pt x="5207" y="11445"/>
                  </a:cubicBezTo>
                  <a:cubicBezTo>
                    <a:pt x="4948" y="11696"/>
                    <a:pt x="5225" y="11803"/>
                    <a:pt x="5096" y="12165"/>
                  </a:cubicBezTo>
                  <a:cubicBezTo>
                    <a:pt x="4944" y="12594"/>
                    <a:pt x="3961" y="12830"/>
                    <a:pt x="3623" y="12797"/>
                  </a:cubicBezTo>
                  <a:lnTo>
                    <a:pt x="3629" y="12759"/>
                  </a:lnTo>
                  <a:cubicBezTo>
                    <a:pt x="3593" y="12765"/>
                    <a:pt x="3565" y="12764"/>
                    <a:pt x="3528" y="12766"/>
                  </a:cubicBezTo>
                  <a:cubicBezTo>
                    <a:pt x="3509" y="12734"/>
                    <a:pt x="3505" y="12702"/>
                    <a:pt x="3523" y="12678"/>
                  </a:cubicBezTo>
                  <a:cubicBezTo>
                    <a:pt x="3435" y="12635"/>
                    <a:pt x="3431" y="12581"/>
                    <a:pt x="3510" y="12516"/>
                  </a:cubicBezTo>
                  <a:cubicBezTo>
                    <a:pt x="3502" y="12515"/>
                    <a:pt x="3448" y="12512"/>
                    <a:pt x="3448" y="12512"/>
                  </a:cubicBezTo>
                  <a:cubicBezTo>
                    <a:pt x="3448" y="12512"/>
                    <a:pt x="3448" y="12512"/>
                    <a:pt x="3448" y="12512"/>
                  </a:cubicBezTo>
                  <a:close/>
                  <a:moveTo>
                    <a:pt x="11104" y="9151"/>
                  </a:moveTo>
                  <a:cubicBezTo>
                    <a:pt x="11102" y="9148"/>
                    <a:pt x="11098" y="9146"/>
                    <a:pt x="11094" y="9143"/>
                  </a:cubicBezTo>
                  <a:cubicBezTo>
                    <a:pt x="11097" y="9141"/>
                    <a:pt x="11101" y="9138"/>
                    <a:pt x="11105" y="9135"/>
                  </a:cubicBezTo>
                  <a:cubicBezTo>
                    <a:pt x="11105" y="9140"/>
                    <a:pt x="11105" y="9147"/>
                    <a:pt x="11104" y="9151"/>
                  </a:cubicBezTo>
                  <a:cubicBezTo>
                    <a:pt x="11102" y="9148"/>
                    <a:pt x="11105" y="9147"/>
                    <a:pt x="11104" y="9151"/>
                  </a:cubicBezTo>
                  <a:close/>
                  <a:moveTo>
                    <a:pt x="21399" y="14198"/>
                  </a:moveTo>
                  <a:cubicBezTo>
                    <a:pt x="21409" y="14173"/>
                    <a:pt x="21499" y="14149"/>
                    <a:pt x="21520" y="14142"/>
                  </a:cubicBezTo>
                  <a:lnTo>
                    <a:pt x="21423" y="14087"/>
                  </a:lnTo>
                  <a:cubicBezTo>
                    <a:pt x="21320" y="14027"/>
                    <a:pt x="21586" y="13723"/>
                    <a:pt x="21296" y="13692"/>
                  </a:cubicBezTo>
                  <a:cubicBezTo>
                    <a:pt x="21112" y="13672"/>
                    <a:pt x="20805" y="13386"/>
                    <a:pt x="20627" y="13557"/>
                  </a:cubicBezTo>
                  <a:cubicBezTo>
                    <a:pt x="20375" y="13291"/>
                    <a:pt x="20136" y="13280"/>
                    <a:pt x="19764" y="13317"/>
                  </a:cubicBezTo>
                  <a:cubicBezTo>
                    <a:pt x="19859" y="13317"/>
                    <a:pt x="19308" y="12896"/>
                    <a:pt x="19323" y="12913"/>
                  </a:cubicBezTo>
                  <a:cubicBezTo>
                    <a:pt x="19229" y="12913"/>
                    <a:pt x="19162" y="12594"/>
                    <a:pt x="19105" y="12495"/>
                  </a:cubicBezTo>
                  <a:cubicBezTo>
                    <a:pt x="18878" y="12097"/>
                    <a:pt x="18551" y="12640"/>
                    <a:pt x="18342" y="12454"/>
                  </a:cubicBezTo>
                  <a:cubicBezTo>
                    <a:pt x="18213" y="12393"/>
                    <a:pt x="18189" y="12168"/>
                    <a:pt x="18086" y="12043"/>
                  </a:cubicBezTo>
                  <a:cubicBezTo>
                    <a:pt x="18386" y="11994"/>
                    <a:pt x="18733" y="11639"/>
                    <a:pt x="18199" y="11620"/>
                  </a:cubicBezTo>
                  <a:cubicBezTo>
                    <a:pt x="18172" y="11530"/>
                    <a:pt x="17896" y="11200"/>
                    <a:pt x="17799" y="11143"/>
                  </a:cubicBezTo>
                  <a:cubicBezTo>
                    <a:pt x="17967" y="10775"/>
                    <a:pt x="17329" y="10571"/>
                    <a:pt x="17149" y="10533"/>
                  </a:cubicBezTo>
                  <a:cubicBezTo>
                    <a:pt x="16689" y="10533"/>
                    <a:pt x="16796" y="10101"/>
                    <a:pt x="16546" y="9833"/>
                  </a:cubicBezTo>
                  <a:cubicBezTo>
                    <a:pt x="16590" y="9843"/>
                    <a:pt x="16633" y="9860"/>
                    <a:pt x="16674" y="9878"/>
                  </a:cubicBezTo>
                  <a:lnTo>
                    <a:pt x="16626" y="9776"/>
                  </a:lnTo>
                  <a:cubicBezTo>
                    <a:pt x="16769" y="9536"/>
                    <a:pt x="16634" y="9167"/>
                    <a:pt x="16725" y="8824"/>
                  </a:cubicBezTo>
                  <a:cubicBezTo>
                    <a:pt x="16306" y="8876"/>
                    <a:pt x="15803" y="8638"/>
                    <a:pt x="15397" y="8843"/>
                  </a:cubicBezTo>
                  <a:cubicBezTo>
                    <a:pt x="14990" y="9046"/>
                    <a:pt x="15218" y="9655"/>
                    <a:pt x="15490" y="9475"/>
                  </a:cubicBezTo>
                  <a:cubicBezTo>
                    <a:pt x="15446" y="9559"/>
                    <a:pt x="15400" y="9612"/>
                    <a:pt x="15302" y="9624"/>
                  </a:cubicBezTo>
                  <a:cubicBezTo>
                    <a:pt x="15527" y="10138"/>
                    <a:pt x="15043" y="10023"/>
                    <a:pt x="14840" y="9709"/>
                  </a:cubicBezTo>
                  <a:lnTo>
                    <a:pt x="14842" y="9700"/>
                  </a:lnTo>
                  <a:cubicBezTo>
                    <a:pt x="14833" y="9734"/>
                    <a:pt x="14822" y="9767"/>
                    <a:pt x="14810" y="9799"/>
                  </a:cubicBezTo>
                  <a:cubicBezTo>
                    <a:pt x="14723" y="9791"/>
                    <a:pt x="14635" y="9776"/>
                    <a:pt x="14548" y="9751"/>
                  </a:cubicBezTo>
                  <a:cubicBezTo>
                    <a:pt x="14418" y="9770"/>
                    <a:pt x="14357" y="9921"/>
                    <a:pt x="14366" y="10048"/>
                  </a:cubicBezTo>
                  <a:lnTo>
                    <a:pt x="14272" y="10101"/>
                  </a:lnTo>
                  <a:cubicBezTo>
                    <a:pt x="14229" y="10390"/>
                    <a:pt x="14291" y="10708"/>
                    <a:pt x="14374" y="10979"/>
                  </a:cubicBezTo>
                  <a:cubicBezTo>
                    <a:pt x="14374" y="10980"/>
                    <a:pt x="14706" y="11039"/>
                    <a:pt x="14271" y="10982"/>
                  </a:cubicBezTo>
                  <a:cubicBezTo>
                    <a:pt x="14155" y="10964"/>
                    <a:pt x="14030" y="11072"/>
                    <a:pt x="14168" y="11177"/>
                  </a:cubicBezTo>
                  <a:cubicBezTo>
                    <a:pt x="14151" y="11181"/>
                    <a:pt x="14133" y="11186"/>
                    <a:pt x="14115" y="11190"/>
                  </a:cubicBezTo>
                  <a:cubicBezTo>
                    <a:pt x="14118" y="11235"/>
                    <a:pt x="14112" y="11279"/>
                    <a:pt x="14095" y="11321"/>
                  </a:cubicBezTo>
                  <a:cubicBezTo>
                    <a:pt x="14319" y="11407"/>
                    <a:pt x="14597" y="11381"/>
                    <a:pt x="14839" y="11383"/>
                  </a:cubicBezTo>
                  <a:lnTo>
                    <a:pt x="14792" y="11431"/>
                  </a:lnTo>
                  <a:cubicBezTo>
                    <a:pt x="14873" y="11397"/>
                    <a:pt x="15020" y="11368"/>
                    <a:pt x="15097" y="11423"/>
                  </a:cubicBezTo>
                  <a:cubicBezTo>
                    <a:pt x="14771" y="11469"/>
                    <a:pt x="14345" y="11485"/>
                    <a:pt x="14023" y="11419"/>
                  </a:cubicBezTo>
                  <a:cubicBezTo>
                    <a:pt x="13755" y="11424"/>
                    <a:pt x="13655" y="11208"/>
                    <a:pt x="13442" y="11208"/>
                  </a:cubicBezTo>
                  <a:cubicBezTo>
                    <a:pt x="13013" y="11208"/>
                    <a:pt x="12497" y="11570"/>
                    <a:pt x="12077" y="11683"/>
                  </a:cubicBezTo>
                  <a:cubicBezTo>
                    <a:pt x="12021" y="11598"/>
                    <a:pt x="11938" y="11539"/>
                    <a:pt x="11850" y="11498"/>
                  </a:cubicBezTo>
                  <a:cubicBezTo>
                    <a:pt x="11906" y="11380"/>
                    <a:pt x="11866" y="11334"/>
                    <a:pt x="11769" y="11310"/>
                  </a:cubicBezTo>
                  <a:lnTo>
                    <a:pt x="11748" y="11359"/>
                  </a:lnTo>
                  <a:cubicBezTo>
                    <a:pt x="11689" y="11359"/>
                    <a:pt x="11635" y="11383"/>
                    <a:pt x="11585" y="11434"/>
                  </a:cubicBezTo>
                  <a:cubicBezTo>
                    <a:pt x="11468" y="11434"/>
                    <a:pt x="11068" y="11450"/>
                    <a:pt x="10966" y="11574"/>
                  </a:cubicBezTo>
                  <a:cubicBezTo>
                    <a:pt x="11003" y="11493"/>
                    <a:pt x="11068" y="11431"/>
                    <a:pt x="11053" y="11329"/>
                  </a:cubicBezTo>
                  <a:cubicBezTo>
                    <a:pt x="11360" y="11511"/>
                    <a:pt x="11587" y="10834"/>
                    <a:pt x="11473" y="10674"/>
                  </a:cubicBezTo>
                  <a:cubicBezTo>
                    <a:pt x="11548" y="11455"/>
                    <a:pt x="12215" y="10595"/>
                    <a:pt x="12459" y="10590"/>
                  </a:cubicBezTo>
                  <a:cubicBezTo>
                    <a:pt x="12794" y="10584"/>
                    <a:pt x="12838" y="10062"/>
                    <a:pt x="12863" y="9783"/>
                  </a:cubicBezTo>
                  <a:cubicBezTo>
                    <a:pt x="12881" y="9580"/>
                    <a:pt x="13458" y="9031"/>
                    <a:pt x="13427" y="8990"/>
                  </a:cubicBezTo>
                  <a:cubicBezTo>
                    <a:pt x="13815" y="8727"/>
                    <a:pt x="12477" y="8225"/>
                    <a:pt x="13133" y="7551"/>
                  </a:cubicBezTo>
                  <a:cubicBezTo>
                    <a:pt x="13342" y="7340"/>
                    <a:pt x="13527" y="7230"/>
                    <a:pt x="13796" y="7110"/>
                  </a:cubicBezTo>
                  <a:cubicBezTo>
                    <a:pt x="13875" y="7074"/>
                    <a:pt x="14210" y="6821"/>
                    <a:pt x="14230" y="6703"/>
                  </a:cubicBezTo>
                  <a:cubicBezTo>
                    <a:pt x="14239" y="6653"/>
                    <a:pt x="14134" y="6487"/>
                    <a:pt x="14081" y="6528"/>
                  </a:cubicBezTo>
                  <a:cubicBezTo>
                    <a:pt x="14339" y="5989"/>
                    <a:pt x="15221" y="5978"/>
                    <a:pt x="15459" y="6484"/>
                  </a:cubicBezTo>
                  <a:cubicBezTo>
                    <a:pt x="15284" y="6479"/>
                    <a:pt x="14555" y="7035"/>
                    <a:pt x="14534" y="7238"/>
                  </a:cubicBezTo>
                  <a:cubicBezTo>
                    <a:pt x="14055" y="7196"/>
                    <a:pt x="14378" y="8563"/>
                    <a:pt x="14576" y="8615"/>
                  </a:cubicBezTo>
                  <a:cubicBezTo>
                    <a:pt x="14918" y="8705"/>
                    <a:pt x="14912" y="8954"/>
                    <a:pt x="15299" y="8832"/>
                  </a:cubicBezTo>
                  <a:cubicBezTo>
                    <a:pt x="16051" y="8597"/>
                    <a:pt x="16518" y="8623"/>
                    <a:pt x="17126" y="8089"/>
                  </a:cubicBezTo>
                  <a:cubicBezTo>
                    <a:pt x="17989" y="7332"/>
                    <a:pt x="17131" y="7189"/>
                    <a:pt x="16960" y="6564"/>
                  </a:cubicBezTo>
                  <a:cubicBezTo>
                    <a:pt x="16891" y="6310"/>
                    <a:pt x="16962" y="6056"/>
                    <a:pt x="16770" y="5802"/>
                  </a:cubicBezTo>
                  <a:cubicBezTo>
                    <a:pt x="16593" y="5570"/>
                    <a:pt x="16691" y="5715"/>
                    <a:pt x="16751" y="5394"/>
                  </a:cubicBezTo>
                  <a:cubicBezTo>
                    <a:pt x="16807" y="5092"/>
                    <a:pt x="16443" y="5099"/>
                    <a:pt x="16319" y="4939"/>
                  </a:cubicBezTo>
                  <a:cubicBezTo>
                    <a:pt x="16366" y="4885"/>
                    <a:pt x="16402" y="4805"/>
                    <a:pt x="16433" y="4739"/>
                  </a:cubicBezTo>
                  <a:cubicBezTo>
                    <a:pt x="16397" y="4728"/>
                    <a:pt x="16370" y="4705"/>
                    <a:pt x="16352" y="4670"/>
                  </a:cubicBezTo>
                  <a:cubicBezTo>
                    <a:pt x="16486" y="4552"/>
                    <a:pt x="16817" y="4457"/>
                    <a:pt x="16817" y="4297"/>
                  </a:cubicBezTo>
                  <a:lnTo>
                    <a:pt x="16777" y="4292"/>
                  </a:lnTo>
                  <a:lnTo>
                    <a:pt x="16781" y="4239"/>
                  </a:lnTo>
                  <a:cubicBezTo>
                    <a:pt x="16681" y="4213"/>
                    <a:pt x="16582" y="4186"/>
                    <a:pt x="16483" y="4156"/>
                  </a:cubicBezTo>
                  <a:cubicBezTo>
                    <a:pt x="16600" y="4125"/>
                    <a:pt x="16712" y="4098"/>
                    <a:pt x="16819" y="4044"/>
                  </a:cubicBezTo>
                  <a:lnTo>
                    <a:pt x="16812" y="4008"/>
                  </a:lnTo>
                  <a:cubicBezTo>
                    <a:pt x="16788" y="3879"/>
                    <a:pt x="16102" y="3767"/>
                    <a:pt x="16024" y="3831"/>
                  </a:cubicBezTo>
                  <a:cubicBezTo>
                    <a:pt x="16035" y="3485"/>
                    <a:pt x="15559" y="3828"/>
                    <a:pt x="15481" y="3933"/>
                  </a:cubicBezTo>
                  <a:cubicBezTo>
                    <a:pt x="15481" y="3810"/>
                    <a:pt x="15465" y="3728"/>
                    <a:pt x="15353" y="3712"/>
                  </a:cubicBezTo>
                  <a:cubicBezTo>
                    <a:pt x="15350" y="3712"/>
                    <a:pt x="15455" y="3766"/>
                    <a:pt x="15313" y="3766"/>
                  </a:cubicBezTo>
                  <a:lnTo>
                    <a:pt x="15313" y="3708"/>
                  </a:lnTo>
                  <a:cubicBezTo>
                    <a:pt x="14920" y="3686"/>
                    <a:pt x="14462" y="3793"/>
                    <a:pt x="14080" y="3879"/>
                  </a:cubicBezTo>
                  <a:lnTo>
                    <a:pt x="14055" y="3979"/>
                  </a:lnTo>
                  <a:cubicBezTo>
                    <a:pt x="14083" y="3996"/>
                    <a:pt x="14112" y="4012"/>
                    <a:pt x="14141" y="4027"/>
                  </a:cubicBezTo>
                  <a:cubicBezTo>
                    <a:pt x="14126" y="4044"/>
                    <a:pt x="13707" y="4059"/>
                    <a:pt x="13848" y="4178"/>
                  </a:cubicBezTo>
                  <a:cubicBezTo>
                    <a:pt x="13839" y="4188"/>
                    <a:pt x="13730" y="4250"/>
                    <a:pt x="13705" y="4250"/>
                  </a:cubicBezTo>
                  <a:cubicBezTo>
                    <a:pt x="13546" y="4221"/>
                    <a:pt x="13373" y="4049"/>
                    <a:pt x="13215" y="4159"/>
                  </a:cubicBezTo>
                  <a:cubicBezTo>
                    <a:pt x="13149" y="4204"/>
                    <a:pt x="12175" y="4604"/>
                    <a:pt x="12746" y="4666"/>
                  </a:cubicBezTo>
                  <a:cubicBezTo>
                    <a:pt x="12622" y="4865"/>
                    <a:pt x="12457" y="4653"/>
                    <a:pt x="12460" y="4524"/>
                  </a:cubicBezTo>
                  <a:cubicBezTo>
                    <a:pt x="12221" y="4504"/>
                    <a:pt x="11580" y="4848"/>
                    <a:pt x="11551" y="5086"/>
                  </a:cubicBezTo>
                  <a:cubicBezTo>
                    <a:pt x="11780" y="5070"/>
                    <a:pt x="12010" y="5019"/>
                    <a:pt x="12238" y="4987"/>
                  </a:cubicBezTo>
                  <a:cubicBezTo>
                    <a:pt x="11896" y="5054"/>
                    <a:pt x="11014" y="6216"/>
                    <a:pt x="10964" y="6583"/>
                  </a:cubicBezTo>
                  <a:cubicBezTo>
                    <a:pt x="10736" y="6624"/>
                    <a:pt x="10558" y="6970"/>
                    <a:pt x="10381" y="6977"/>
                  </a:cubicBezTo>
                  <a:cubicBezTo>
                    <a:pt x="10180" y="6977"/>
                    <a:pt x="10128" y="6767"/>
                    <a:pt x="10029" y="7058"/>
                  </a:cubicBezTo>
                  <a:cubicBezTo>
                    <a:pt x="9982" y="7191"/>
                    <a:pt x="9499" y="7414"/>
                    <a:pt x="9402" y="7408"/>
                  </a:cubicBezTo>
                  <a:cubicBezTo>
                    <a:pt x="9414" y="7463"/>
                    <a:pt x="9398" y="7484"/>
                    <a:pt x="9354" y="7470"/>
                  </a:cubicBezTo>
                  <a:cubicBezTo>
                    <a:pt x="9353" y="7486"/>
                    <a:pt x="9333" y="7546"/>
                    <a:pt x="9329" y="7554"/>
                  </a:cubicBezTo>
                  <a:cubicBezTo>
                    <a:pt x="9181" y="7675"/>
                    <a:pt x="8893" y="7604"/>
                    <a:pt x="8949" y="7955"/>
                  </a:cubicBezTo>
                  <a:cubicBezTo>
                    <a:pt x="8986" y="8192"/>
                    <a:pt x="8876" y="8784"/>
                    <a:pt x="8991" y="8987"/>
                  </a:cubicBezTo>
                  <a:cubicBezTo>
                    <a:pt x="9205" y="9365"/>
                    <a:pt x="9340" y="9782"/>
                    <a:pt x="9892" y="9648"/>
                  </a:cubicBezTo>
                  <a:cubicBezTo>
                    <a:pt x="10114" y="9595"/>
                    <a:pt x="10749" y="9192"/>
                    <a:pt x="10777" y="8955"/>
                  </a:cubicBezTo>
                  <a:cubicBezTo>
                    <a:pt x="10817" y="9053"/>
                    <a:pt x="10800" y="9070"/>
                    <a:pt x="10918" y="9140"/>
                  </a:cubicBezTo>
                  <a:cubicBezTo>
                    <a:pt x="10889" y="9162"/>
                    <a:pt x="10862" y="9182"/>
                    <a:pt x="10829" y="9197"/>
                  </a:cubicBezTo>
                  <a:cubicBezTo>
                    <a:pt x="11004" y="9640"/>
                    <a:pt x="11181" y="10022"/>
                    <a:pt x="11497" y="10369"/>
                  </a:cubicBezTo>
                  <a:cubicBezTo>
                    <a:pt x="11390" y="10425"/>
                    <a:pt x="11363" y="10548"/>
                    <a:pt x="11450" y="10649"/>
                  </a:cubicBezTo>
                  <a:cubicBezTo>
                    <a:pt x="11391" y="10614"/>
                    <a:pt x="11149" y="10769"/>
                    <a:pt x="11098" y="10800"/>
                  </a:cubicBezTo>
                  <a:cubicBezTo>
                    <a:pt x="10812" y="10969"/>
                    <a:pt x="11257" y="11023"/>
                    <a:pt x="11209" y="11174"/>
                  </a:cubicBezTo>
                  <a:cubicBezTo>
                    <a:pt x="11154" y="11353"/>
                    <a:pt x="10994" y="11044"/>
                    <a:pt x="11012" y="11359"/>
                  </a:cubicBezTo>
                  <a:cubicBezTo>
                    <a:pt x="10937" y="11384"/>
                    <a:pt x="10752" y="11439"/>
                    <a:pt x="10683" y="11373"/>
                  </a:cubicBezTo>
                  <a:cubicBezTo>
                    <a:pt x="10699" y="11309"/>
                    <a:pt x="10743" y="11117"/>
                    <a:pt x="10714" y="11059"/>
                  </a:cubicBezTo>
                  <a:cubicBezTo>
                    <a:pt x="10772" y="11086"/>
                    <a:pt x="10965" y="11220"/>
                    <a:pt x="10955" y="11230"/>
                  </a:cubicBezTo>
                  <a:cubicBezTo>
                    <a:pt x="11264" y="10919"/>
                    <a:pt x="10514" y="10683"/>
                    <a:pt x="10674" y="11018"/>
                  </a:cubicBezTo>
                  <a:cubicBezTo>
                    <a:pt x="10644" y="11008"/>
                    <a:pt x="10613" y="11003"/>
                    <a:pt x="10583" y="11002"/>
                  </a:cubicBezTo>
                  <a:cubicBezTo>
                    <a:pt x="10613" y="10960"/>
                    <a:pt x="10785" y="10573"/>
                    <a:pt x="10785" y="10566"/>
                  </a:cubicBezTo>
                  <a:cubicBezTo>
                    <a:pt x="10800" y="10576"/>
                    <a:pt x="10821" y="10590"/>
                    <a:pt x="10853" y="10592"/>
                  </a:cubicBezTo>
                  <a:cubicBezTo>
                    <a:pt x="10863" y="10592"/>
                    <a:pt x="10848" y="9927"/>
                    <a:pt x="10934" y="9698"/>
                  </a:cubicBezTo>
                  <a:cubicBezTo>
                    <a:pt x="10675" y="9764"/>
                    <a:pt x="10420" y="9916"/>
                    <a:pt x="10181" y="10042"/>
                  </a:cubicBezTo>
                  <a:cubicBezTo>
                    <a:pt x="9963" y="10157"/>
                    <a:pt x="9886" y="10826"/>
                    <a:pt x="10149" y="10909"/>
                  </a:cubicBezTo>
                  <a:cubicBezTo>
                    <a:pt x="10138" y="10964"/>
                    <a:pt x="10090" y="11008"/>
                    <a:pt x="10090" y="11067"/>
                  </a:cubicBezTo>
                  <a:cubicBezTo>
                    <a:pt x="10053" y="11050"/>
                    <a:pt x="10016" y="11033"/>
                    <a:pt x="9978" y="11019"/>
                  </a:cubicBezTo>
                  <a:cubicBezTo>
                    <a:pt x="10028" y="11079"/>
                    <a:pt x="10066" y="11359"/>
                    <a:pt x="10163" y="11359"/>
                  </a:cubicBezTo>
                  <a:cubicBezTo>
                    <a:pt x="10073" y="11359"/>
                    <a:pt x="10093" y="11378"/>
                    <a:pt x="10048" y="11394"/>
                  </a:cubicBezTo>
                  <a:cubicBezTo>
                    <a:pt x="10043" y="11379"/>
                    <a:pt x="10156" y="11600"/>
                    <a:pt x="10151" y="11616"/>
                  </a:cubicBezTo>
                  <a:cubicBezTo>
                    <a:pt x="10064" y="11619"/>
                    <a:pt x="9974" y="11681"/>
                    <a:pt x="10004" y="11789"/>
                  </a:cubicBezTo>
                  <a:cubicBezTo>
                    <a:pt x="9806" y="11773"/>
                    <a:pt x="8782" y="11721"/>
                    <a:pt x="9003" y="12226"/>
                  </a:cubicBezTo>
                  <a:cubicBezTo>
                    <a:pt x="8695" y="11907"/>
                    <a:pt x="8967" y="11872"/>
                    <a:pt x="8720" y="12293"/>
                  </a:cubicBezTo>
                  <a:cubicBezTo>
                    <a:pt x="8561" y="12563"/>
                    <a:pt x="8330" y="12770"/>
                    <a:pt x="8088" y="12915"/>
                  </a:cubicBezTo>
                  <a:lnTo>
                    <a:pt x="8082" y="12908"/>
                  </a:lnTo>
                  <a:cubicBezTo>
                    <a:pt x="7634" y="12869"/>
                    <a:pt x="7779" y="13179"/>
                    <a:pt x="7606" y="13396"/>
                  </a:cubicBezTo>
                  <a:cubicBezTo>
                    <a:pt x="7588" y="13419"/>
                    <a:pt x="7002" y="13803"/>
                    <a:pt x="7051" y="13801"/>
                  </a:cubicBezTo>
                  <a:cubicBezTo>
                    <a:pt x="6841" y="13801"/>
                    <a:pt x="6602" y="13612"/>
                    <a:pt x="6400" y="13559"/>
                  </a:cubicBezTo>
                  <a:cubicBezTo>
                    <a:pt x="6489" y="14164"/>
                    <a:pt x="6519" y="13881"/>
                    <a:pt x="6154" y="14145"/>
                  </a:cubicBezTo>
                  <a:cubicBezTo>
                    <a:pt x="5934" y="14026"/>
                    <a:pt x="5898" y="14077"/>
                    <a:pt x="5673" y="14077"/>
                  </a:cubicBezTo>
                  <a:cubicBezTo>
                    <a:pt x="5381" y="14162"/>
                    <a:pt x="5116" y="14590"/>
                    <a:pt x="5629" y="14617"/>
                  </a:cubicBezTo>
                  <a:cubicBezTo>
                    <a:pt x="5897" y="14802"/>
                    <a:pt x="6092" y="14655"/>
                    <a:pt x="6255" y="15020"/>
                  </a:cubicBezTo>
                  <a:cubicBezTo>
                    <a:pt x="6320" y="15168"/>
                    <a:pt x="6390" y="15262"/>
                    <a:pt x="6508" y="15350"/>
                  </a:cubicBezTo>
                  <a:cubicBezTo>
                    <a:pt x="6728" y="15390"/>
                    <a:pt x="6465" y="16646"/>
                    <a:pt x="6350" y="16730"/>
                  </a:cubicBezTo>
                  <a:cubicBezTo>
                    <a:pt x="6365" y="16739"/>
                    <a:pt x="5826" y="16663"/>
                    <a:pt x="5785" y="16667"/>
                  </a:cubicBezTo>
                  <a:cubicBezTo>
                    <a:pt x="5650" y="16689"/>
                    <a:pt x="5391" y="16822"/>
                    <a:pt x="5281" y="16822"/>
                  </a:cubicBezTo>
                  <a:cubicBezTo>
                    <a:pt x="5108" y="16822"/>
                    <a:pt x="3913" y="16170"/>
                    <a:pt x="3821" y="16687"/>
                  </a:cubicBezTo>
                  <a:cubicBezTo>
                    <a:pt x="3737" y="16815"/>
                    <a:pt x="3377" y="16828"/>
                    <a:pt x="3449" y="17021"/>
                  </a:cubicBezTo>
                  <a:cubicBezTo>
                    <a:pt x="3530" y="17238"/>
                    <a:pt x="3616" y="17337"/>
                    <a:pt x="3535" y="17599"/>
                  </a:cubicBezTo>
                  <a:cubicBezTo>
                    <a:pt x="3600" y="17542"/>
                    <a:pt x="3710" y="17444"/>
                    <a:pt x="3784" y="17425"/>
                  </a:cubicBezTo>
                  <a:cubicBezTo>
                    <a:pt x="3784" y="17438"/>
                    <a:pt x="3787" y="17450"/>
                    <a:pt x="3789" y="17462"/>
                  </a:cubicBezTo>
                  <a:cubicBezTo>
                    <a:pt x="3726" y="17490"/>
                    <a:pt x="3651" y="17551"/>
                    <a:pt x="3593" y="17601"/>
                  </a:cubicBezTo>
                  <a:cubicBezTo>
                    <a:pt x="3653" y="18066"/>
                    <a:pt x="3066" y="19278"/>
                    <a:pt x="3496" y="19389"/>
                  </a:cubicBezTo>
                  <a:cubicBezTo>
                    <a:pt x="3578" y="19503"/>
                    <a:pt x="3431" y="20005"/>
                    <a:pt x="3411" y="20118"/>
                  </a:cubicBezTo>
                  <a:cubicBezTo>
                    <a:pt x="3635" y="20121"/>
                    <a:pt x="3877" y="20136"/>
                    <a:pt x="4087" y="20055"/>
                  </a:cubicBezTo>
                  <a:cubicBezTo>
                    <a:pt x="4100" y="20019"/>
                    <a:pt x="4106" y="19981"/>
                    <a:pt x="4104" y="19942"/>
                  </a:cubicBezTo>
                  <a:cubicBezTo>
                    <a:pt x="4297" y="19997"/>
                    <a:pt x="4530" y="20799"/>
                    <a:pt x="4764" y="20513"/>
                  </a:cubicBezTo>
                  <a:cubicBezTo>
                    <a:pt x="4977" y="20254"/>
                    <a:pt x="5179" y="20132"/>
                    <a:pt x="5537" y="20162"/>
                  </a:cubicBezTo>
                  <a:cubicBezTo>
                    <a:pt x="5614" y="20159"/>
                    <a:pt x="5904" y="20198"/>
                    <a:pt x="5920" y="20206"/>
                  </a:cubicBezTo>
                  <a:cubicBezTo>
                    <a:pt x="6029" y="20263"/>
                    <a:pt x="6288" y="19747"/>
                    <a:pt x="6500" y="19720"/>
                  </a:cubicBezTo>
                  <a:cubicBezTo>
                    <a:pt x="6516" y="19542"/>
                    <a:pt x="6994" y="19064"/>
                    <a:pt x="6943" y="19014"/>
                  </a:cubicBezTo>
                  <a:cubicBezTo>
                    <a:pt x="6523" y="18603"/>
                    <a:pt x="7185" y="18457"/>
                    <a:pt x="7212" y="18069"/>
                  </a:cubicBezTo>
                  <a:cubicBezTo>
                    <a:pt x="7226" y="17872"/>
                    <a:pt x="8104" y="17676"/>
                    <a:pt x="8191" y="17252"/>
                  </a:cubicBezTo>
                  <a:cubicBezTo>
                    <a:pt x="7967" y="16762"/>
                    <a:pt x="8592" y="16828"/>
                    <a:pt x="8806" y="16828"/>
                  </a:cubicBezTo>
                  <a:cubicBezTo>
                    <a:pt x="9295" y="16828"/>
                    <a:pt x="9284" y="17028"/>
                    <a:pt x="9719" y="16681"/>
                  </a:cubicBezTo>
                  <a:cubicBezTo>
                    <a:pt x="10053" y="16798"/>
                    <a:pt x="10062" y="16395"/>
                    <a:pt x="10290" y="16395"/>
                  </a:cubicBezTo>
                  <a:cubicBezTo>
                    <a:pt x="10831" y="16420"/>
                    <a:pt x="10690" y="16988"/>
                    <a:pt x="11024" y="17234"/>
                  </a:cubicBezTo>
                  <a:cubicBezTo>
                    <a:pt x="11260" y="17408"/>
                    <a:pt x="11458" y="17785"/>
                    <a:pt x="11701" y="17900"/>
                  </a:cubicBezTo>
                  <a:cubicBezTo>
                    <a:pt x="11758" y="17927"/>
                    <a:pt x="12171" y="18115"/>
                    <a:pt x="12175" y="18125"/>
                  </a:cubicBezTo>
                  <a:cubicBezTo>
                    <a:pt x="12200" y="18189"/>
                    <a:pt x="12697" y="18605"/>
                    <a:pt x="12766" y="18619"/>
                  </a:cubicBezTo>
                  <a:cubicBezTo>
                    <a:pt x="12961" y="18658"/>
                    <a:pt x="13173" y="19418"/>
                    <a:pt x="12855" y="19436"/>
                  </a:cubicBezTo>
                  <a:cubicBezTo>
                    <a:pt x="12711" y="19427"/>
                    <a:pt x="12614" y="19631"/>
                    <a:pt x="12536" y="19631"/>
                  </a:cubicBezTo>
                  <a:cubicBezTo>
                    <a:pt x="12338" y="19631"/>
                    <a:pt x="11750" y="19355"/>
                    <a:pt x="11649" y="19598"/>
                  </a:cubicBezTo>
                  <a:cubicBezTo>
                    <a:pt x="11548" y="19838"/>
                    <a:pt x="12500" y="20365"/>
                    <a:pt x="12643" y="20365"/>
                  </a:cubicBezTo>
                  <a:cubicBezTo>
                    <a:pt x="12872" y="20365"/>
                    <a:pt x="12768" y="19773"/>
                    <a:pt x="12861" y="19652"/>
                  </a:cubicBezTo>
                  <a:cubicBezTo>
                    <a:pt x="12937" y="19784"/>
                    <a:pt x="13907" y="18987"/>
                    <a:pt x="13268" y="18723"/>
                  </a:cubicBezTo>
                  <a:cubicBezTo>
                    <a:pt x="13262" y="18582"/>
                    <a:pt x="13314" y="18477"/>
                    <a:pt x="13424" y="18409"/>
                  </a:cubicBezTo>
                  <a:cubicBezTo>
                    <a:pt x="13567" y="18409"/>
                    <a:pt x="13727" y="18623"/>
                    <a:pt x="13787" y="18743"/>
                  </a:cubicBezTo>
                  <a:cubicBezTo>
                    <a:pt x="14586" y="18482"/>
                    <a:pt x="13011" y="17868"/>
                    <a:pt x="13024" y="17811"/>
                  </a:cubicBezTo>
                  <a:cubicBezTo>
                    <a:pt x="13147" y="17540"/>
                    <a:pt x="12981" y="17586"/>
                    <a:pt x="12787" y="17586"/>
                  </a:cubicBezTo>
                  <a:cubicBezTo>
                    <a:pt x="12361" y="17586"/>
                    <a:pt x="12347" y="17113"/>
                    <a:pt x="12152" y="16852"/>
                  </a:cubicBezTo>
                  <a:cubicBezTo>
                    <a:pt x="11986" y="16631"/>
                    <a:pt x="11693" y="16567"/>
                    <a:pt x="11625" y="16266"/>
                  </a:cubicBezTo>
                  <a:cubicBezTo>
                    <a:pt x="11495" y="15947"/>
                    <a:pt x="11716" y="15939"/>
                    <a:pt x="11865" y="15798"/>
                  </a:cubicBezTo>
                  <a:cubicBezTo>
                    <a:pt x="11841" y="15934"/>
                    <a:pt x="11936" y="16125"/>
                    <a:pt x="12008" y="16225"/>
                  </a:cubicBezTo>
                  <a:cubicBezTo>
                    <a:pt x="12087" y="16161"/>
                    <a:pt x="12165" y="16158"/>
                    <a:pt x="12238" y="16230"/>
                  </a:cubicBezTo>
                  <a:cubicBezTo>
                    <a:pt x="12254" y="16203"/>
                    <a:pt x="12301" y="16084"/>
                    <a:pt x="12329" y="16084"/>
                  </a:cubicBezTo>
                  <a:cubicBezTo>
                    <a:pt x="12326" y="16084"/>
                    <a:pt x="12736" y="16816"/>
                    <a:pt x="12978" y="16874"/>
                  </a:cubicBezTo>
                  <a:cubicBezTo>
                    <a:pt x="13227" y="16935"/>
                    <a:pt x="13439" y="17177"/>
                    <a:pt x="13668" y="17310"/>
                  </a:cubicBezTo>
                  <a:lnTo>
                    <a:pt x="13669" y="17307"/>
                  </a:lnTo>
                  <a:cubicBezTo>
                    <a:pt x="13733" y="17355"/>
                    <a:pt x="13798" y="17401"/>
                    <a:pt x="13864" y="17445"/>
                  </a:cubicBezTo>
                  <a:cubicBezTo>
                    <a:pt x="13864" y="17445"/>
                    <a:pt x="13884" y="17398"/>
                    <a:pt x="13900" y="17364"/>
                  </a:cubicBezTo>
                  <a:cubicBezTo>
                    <a:pt x="13996" y="17452"/>
                    <a:pt x="14062" y="17548"/>
                    <a:pt x="14179" y="17579"/>
                  </a:cubicBezTo>
                  <a:cubicBezTo>
                    <a:pt x="14188" y="18042"/>
                    <a:pt x="14082" y="18142"/>
                    <a:pt x="14348" y="18508"/>
                  </a:cubicBezTo>
                  <a:cubicBezTo>
                    <a:pt x="14118" y="18572"/>
                    <a:pt x="14350" y="18860"/>
                    <a:pt x="14440" y="18766"/>
                  </a:cubicBezTo>
                  <a:cubicBezTo>
                    <a:pt x="14548" y="18913"/>
                    <a:pt x="14606" y="19070"/>
                    <a:pt x="14601" y="19267"/>
                  </a:cubicBezTo>
                  <a:cubicBezTo>
                    <a:pt x="14744" y="19281"/>
                    <a:pt x="14884" y="19339"/>
                    <a:pt x="15005" y="19427"/>
                  </a:cubicBezTo>
                  <a:cubicBezTo>
                    <a:pt x="14917" y="19488"/>
                    <a:pt x="14848" y="19566"/>
                    <a:pt x="14799" y="19661"/>
                  </a:cubicBezTo>
                  <a:cubicBezTo>
                    <a:pt x="15088" y="19884"/>
                    <a:pt x="14876" y="20093"/>
                    <a:pt x="15189" y="20301"/>
                  </a:cubicBezTo>
                  <a:cubicBezTo>
                    <a:pt x="15191" y="20250"/>
                    <a:pt x="15226" y="20114"/>
                    <a:pt x="15288" y="20127"/>
                  </a:cubicBezTo>
                  <a:cubicBezTo>
                    <a:pt x="15355" y="20187"/>
                    <a:pt x="15355" y="20379"/>
                    <a:pt x="15421" y="20470"/>
                  </a:cubicBezTo>
                  <a:cubicBezTo>
                    <a:pt x="15434" y="20425"/>
                    <a:pt x="15471" y="20268"/>
                    <a:pt x="15516" y="20268"/>
                  </a:cubicBezTo>
                  <a:cubicBezTo>
                    <a:pt x="15547" y="20268"/>
                    <a:pt x="15717" y="20454"/>
                    <a:pt x="15743" y="20497"/>
                  </a:cubicBezTo>
                  <a:cubicBezTo>
                    <a:pt x="15738" y="20305"/>
                    <a:pt x="15706" y="20091"/>
                    <a:pt x="15617" y="19924"/>
                  </a:cubicBezTo>
                  <a:cubicBezTo>
                    <a:pt x="15719" y="19942"/>
                    <a:pt x="15823" y="19903"/>
                    <a:pt x="15832" y="19775"/>
                  </a:cubicBezTo>
                  <a:cubicBezTo>
                    <a:pt x="15922" y="19798"/>
                    <a:pt x="16115" y="19795"/>
                    <a:pt x="16041" y="19632"/>
                  </a:cubicBezTo>
                  <a:cubicBezTo>
                    <a:pt x="16106" y="19623"/>
                    <a:pt x="16168" y="19588"/>
                    <a:pt x="16210" y="19533"/>
                  </a:cubicBezTo>
                  <a:cubicBezTo>
                    <a:pt x="16138" y="19390"/>
                    <a:pt x="15206" y="18490"/>
                    <a:pt x="15434" y="18346"/>
                  </a:cubicBezTo>
                  <a:cubicBezTo>
                    <a:pt x="15434" y="18538"/>
                    <a:pt x="16064" y="18478"/>
                    <a:pt x="15848" y="18241"/>
                  </a:cubicBezTo>
                  <a:cubicBezTo>
                    <a:pt x="16147" y="18267"/>
                    <a:pt x="16258" y="18137"/>
                    <a:pt x="16617" y="18242"/>
                  </a:cubicBezTo>
                  <a:cubicBezTo>
                    <a:pt x="16734" y="18192"/>
                    <a:pt x="16850" y="18068"/>
                    <a:pt x="16906" y="17901"/>
                  </a:cubicBezTo>
                  <a:cubicBezTo>
                    <a:pt x="16903" y="17828"/>
                    <a:pt x="16902" y="17625"/>
                    <a:pt x="16866" y="17758"/>
                  </a:cubicBezTo>
                  <a:cubicBezTo>
                    <a:pt x="16932" y="17767"/>
                    <a:pt x="16992" y="17749"/>
                    <a:pt x="17046" y="17705"/>
                  </a:cubicBezTo>
                  <a:lnTo>
                    <a:pt x="16983" y="17599"/>
                  </a:lnTo>
                  <a:cubicBezTo>
                    <a:pt x="17041" y="17536"/>
                    <a:pt x="17165" y="17507"/>
                    <a:pt x="17236" y="17493"/>
                  </a:cubicBezTo>
                  <a:cubicBezTo>
                    <a:pt x="17318" y="17587"/>
                    <a:pt x="17416" y="17601"/>
                    <a:pt x="17530" y="17550"/>
                  </a:cubicBezTo>
                  <a:cubicBezTo>
                    <a:pt x="17577" y="17423"/>
                    <a:pt x="17512" y="17280"/>
                    <a:pt x="17384" y="17221"/>
                  </a:cubicBezTo>
                  <a:cubicBezTo>
                    <a:pt x="17687" y="16967"/>
                    <a:pt x="17565" y="16430"/>
                    <a:pt x="17781" y="16125"/>
                  </a:cubicBezTo>
                  <a:cubicBezTo>
                    <a:pt x="17837" y="16046"/>
                    <a:pt x="18329" y="15957"/>
                    <a:pt x="17971" y="15701"/>
                  </a:cubicBezTo>
                  <a:cubicBezTo>
                    <a:pt x="18121" y="15585"/>
                    <a:pt x="18165" y="15400"/>
                    <a:pt x="18293" y="15287"/>
                  </a:cubicBezTo>
                  <a:cubicBezTo>
                    <a:pt x="18372" y="15279"/>
                    <a:pt x="18564" y="15290"/>
                    <a:pt x="18635" y="15243"/>
                  </a:cubicBezTo>
                  <a:cubicBezTo>
                    <a:pt x="18639" y="15249"/>
                    <a:pt x="18650" y="15264"/>
                    <a:pt x="18652" y="15266"/>
                  </a:cubicBezTo>
                  <a:cubicBezTo>
                    <a:pt x="18287" y="15517"/>
                    <a:pt x="19128" y="15507"/>
                    <a:pt x="19226" y="15549"/>
                  </a:cubicBezTo>
                  <a:cubicBezTo>
                    <a:pt x="19228" y="15542"/>
                    <a:pt x="18587" y="15928"/>
                    <a:pt x="18950" y="15928"/>
                  </a:cubicBezTo>
                  <a:cubicBezTo>
                    <a:pt x="19011" y="15928"/>
                    <a:pt x="19283" y="15953"/>
                    <a:pt x="19298" y="16033"/>
                  </a:cubicBezTo>
                  <a:cubicBezTo>
                    <a:pt x="19302" y="16103"/>
                    <a:pt x="19240" y="16207"/>
                    <a:pt x="19205" y="16258"/>
                  </a:cubicBezTo>
                  <a:cubicBezTo>
                    <a:pt x="19386" y="16473"/>
                    <a:pt x="20060" y="16208"/>
                    <a:pt x="20085" y="16168"/>
                  </a:cubicBezTo>
                  <a:cubicBezTo>
                    <a:pt x="20101" y="16142"/>
                    <a:pt x="20747" y="15587"/>
                    <a:pt x="20176" y="15813"/>
                  </a:cubicBezTo>
                  <a:cubicBezTo>
                    <a:pt x="19948" y="15902"/>
                    <a:pt x="19869" y="15644"/>
                    <a:pt x="19761" y="15477"/>
                  </a:cubicBezTo>
                  <a:cubicBezTo>
                    <a:pt x="19950" y="15446"/>
                    <a:pt x="20140" y="15270"/>
                    <a:pt x="20317" y="15219"/>
                  </a:cubicBezTo>
                  <a:cubicBezTo>
                    <a:pt x="20455" y="15239"/>
                    <a:pt x="21096" y="15033"/>
                    <a:pt x="20948" y="14830"/>
                  </a:cubicBezTo>
                  <a:cubicBezTo>
                    <a:pt x="21018" y="14787"/>
                    <a:pt x="21111" y="14689"/>
                    <a:pt x="21196" y="14689"/>
                  </a:cubicBezTo>
                  <a:cubicBezTo>
                    <a:pt x="21540" y="14453"/>
                    <a:pt x="21283" y="14523"/>
                    <a:pt x="21399" y="14198"/>
                  </a:cubicBezTo>
                  <a:cubicBezTo>
                    <a:pt x="21401" y="14194"/>
                    <a:pt x="21392" y="14218"/>
                    <a:pt x="21399" y="14198"/>
                  </a:cubicBezTo>
                  <a:close/>
                </a:path>
              </a:pathLst>
            </a:custGeom>
            <a:grpFill/>
            <a:ln w="12700" cap="flat">
              <a:noFill/>
              <a:miter lim="400000"/>
            </a:ln>
            <a:effectLst/>
          </p:spPr>
          <p:txBody>
            <a:bodyPr wrap="square" lIns="53578" tIns="53578" rIns="53578" bIns="53578" numCol="1" anchor="ctr">
              <a:noAutofit/>
            </a:bodyPr>
            <a:lstStyle/>
            <a:p>
              <a:pPr>
                <a:defRPr>
                  <a:solidFill>
                    <a:srgbClr val="4C4C4C"/>
                  </a:solidFill>
                </a:defRPr>
              </a:pPr>
              <a:endParaRPr sz="3200" dirty="0">
                <a:latin typeface="Nunito Sans ExtraLight" pitchFamily="2" charset="77"/>
              </a:endParaRPr>
            </a:p>
          </p:txBody>
        </p:sp>
        <p:sp>
          <p:nvSpPr>
            <p:cNvPr id="10" name="Shape 6495">
              <a:extLst>
                <a:ext uri="{FF2B5EF4-FFF2-40B4-BE49-F238E27FC236}">
                  <a16:creationId xmlns:a16="http://schemas.microsoft.com/office/drawing/2014/main" id="{B9876D02-0C18-CC42-8A7D-EA4AD77C2078}"/>
                </a:ext>
              </a:extLst>
            </p:cNvPr>
            <p:cNvSpPr/>
            <p:nvPr/>
          </p:nvSpPr>
          <p:spPr>
            <a:xfrm>
              <a:off x="5030884" y="3014476"/>
              <a:ext cx="2421919" cy="2859986"/>
            </a:xfrm>
            <a:custGeom>
              <a:avLst/>
              <a:gdLst/>
              <a:ahLst/>
              <a:cxnLst>
                <a:cxn ang="0">
                  <a:pos x="wd2" y="hd2"/>
                </a:cxn>
                <a:cxn ang="5400000">
                  <a:pos x="wd2" y="hd2"/>
                </a:cxn>
                <a:cxn ang="10800000">
                  <a:pos x="wd2" y="hd2"/>
                </a:cxn>
                <a:cxn ang="16200000">
                  <a:pos x="wd2" y="hd2"/>
                </a:cxn>
              </a:cxnLst>
              <a:rect l="0" t="0" r="r" b="b"/>
              <a:pathLst>
                <a:path w="21494" h="21436" extrusionOk="0">
                  <a:moveTo>
                    <a:pt x="21150" y="15574"/>
                  </a:moveTo>
                  <a:cubicBezTo>
                    <a:pt x="21261" y="15717"/>
                    <a:pt x="21093" y="15952"/>
                    <a:pt x="20924" y="15784"/>
                  </a:cubicBezTo>
                  <a:cubicBezTo>
                    <a:pt x="20982" y="16021"/>
                    <a:pt x="20891" y="16384"/>
                    <a:pt x="20777" y="16596"/>
                  </a:cubicBezTo>
                  <a:cubicBezTo>
                    <a:pt x="20505" y="17107"/>
                    <a:pt x="20399" y="17680"/>
                    <a:pt x="20142" y="18190"/>
                  </a:cubicBezTo>
                  <a:cubicBezTo>
                    <a:pt x="20021" y="18451"/>
                    <a:pt x="19582" y="18883"/>
                    <a:pt x="19210" y="18697"/>
                  </a:cubicBezTo>
                  <a:cubicBezTo>
                    <a:pt x="19055" y="18620"/>
                    <a:pt x="18983" y="18564"/>
                    <a:pt x="18916" y="18429"/>
                  </a:cubicBezTo>
                  <a:cubicBezTo>
                    <a:pt x="18874" y="18346"/>
                    <a:pt x="18895" y="18081"/>
                    <a:pt x="18885" y="18073"/>
                  </a:cubicBezTo>
                  <a:cubicBezTo>
                    <a:pt x="18630" y="17743"/>
                    <a:pt x="18882" y="17612"/>
                    <a:pt x="18985" y="17344"/>
                  </a:cubicBezTo>
                  <a:cubicBezTo>
                    <a:pt x="19114" y="17002"/>
                    <a:pt x="19115" y="16913"/>
                    <a:pt x="19087" y="16545"/>
                  </a:cubicBezTo>
                  <a:cubicBezTo>
                    <a:pt x="19035" y="16414"/>
                    <a:pt x="19148" y="15981"/>
                    <a:pt x="19273" y="15913"/>
                  </a:cubicBezTo>
                  <a:cubicBezTo>
                    <a:pt x="19479" y="15800"/>
                    <a:pt x="19740" y="15772"/>
                    <a:pt x="19957" y="15653"/>
                  </a:cubicBezTo>
                  <a:cubicBezTo>
                    <a:pt x="20082" y="15574"/>
                    <a:pt x="20117" y="15501"/>
                    <a:pt x="20239" y="15478"/>
                  </a:cubicBezTo>
                  <a:cubicBezTo>
                    <a:pt x="20387" y="15448"/>
                    <a:pt x="20295" y="14983"/>
                    <a:pt x="20473" y="15143"/>
                  </a:cubicBezTo>
                  <a:cubicBezTo>
                    <a:pt x="20533" y="15027"/>
                    <a:pt x="20661" y="14865"/>
                    <a:pt x="20739" y="14731"/>
                  </a:cubicBezTo>
                  <a:cubicBezTo>
                    <a:pt x="20722" y="14552"/>
                    <a:pt x="20909" y="14739"/>
                    <a:pt x="20929" y="14819"/>
                  </a:cubicBezTo>
                  <a:cubicBezTo>
                    <a:pt x="20973" y="14985"/>
                    <a:pt x="21061" y="15461"/>
                    <a:pt x="21150" y="15574"/>
                  </a:cubicBezTo>
                  <a:cubicBezTo>
                    <a:pt x="21173" y="15603"/>
                    <a:pt x="21138" y="15559"/>
                    <a:pt x="21150" y="15574"/>
                  </a:cubicBezTo>
                  <a:close/>
                  <a:moveTo>
                    <a:pt x="21449" y="7942"/>
                  </a:moveTo>
                  <a:cubicBezTo>
                    <a:pt x="21344" y="7731"/>
                    <a:pt x="21600" y="7533"/>
                    <a:pt x="21152" y="7539"/>
                  </a:cubicBezTo>
                  <a:cubicBezTo>
                    <a:pt x="21008" y="7541"/>
                    <a:pt x="20754" y="7739"/>
                    <a:pt x="20526" y="7739"/>
                  </a:cubicBezTo>
                  <a:cubicBezTo>
                    <a:pt x="20244" y="7739"/>
                    <a:pt x="20016" y="7865"/>
                    <a:pt x="19729" y="7865"/>
                  </a:cubicBezTo>
                  <a:cubicBezTo>
                    <a:pt x="19565" y="7865"/>
                    <a:pt x="19469" y="8014"/>
                    <a:pt x="19302" y="7993"/>
                  </a:cubicBezTo>
                  <a:cubicBezTo>
                    <a:pt x="19093" y="7930"/>
                    <a:pt x="19070" y="7669"/>
                    <a:pt x="18908" y="7605"/>
                  </a:cubicBezTo>
                  <a:cubicBezTo>
                    <a:pt x="19001" y="7551"/>
                    <a:pt x="19025" y="7458"/>
                    <a:pt x="18981" y="7374"/>
                  </a:cubicBezTo>
                  <a:cubicBezTo>
                    <a:pt x="19062" y="7284"/>
                    <a:pt x="18938" y="7312"/>
                    <a:pt x="18896" y="7232"/>
                  </a:cubicBezTo>
                  <a:cubicBezTo>
                    <a:pt x="18780" y="7074"/>
                    <a:pt x="18298" y="6560"/>
                    <a:pt x="18034" y="6598"/>
                  </a:cubicBezTo>
                  <a:cubicBezTo>
                    <a:pt x="17984" y="6467"/>
                    <a:pt x="17855" y="6463"/>
                    <a:pt x="17803" y="6343"/>
                  </a:cubicBezTo>
                  <a:cubicBezTo>
                    <a:pt x="17753" y="6232"/>
                    <a:pt x="17703" y="5708"/>
                    <a:pt x="17456" y="5708"/>
                  </a:cubicBezTo>
                  <a:lnTo>
                    <a:pt x="17456" y="5708"/>
                  </a:lnTo>
                  <a:cubicBezTo>
                    <a:pt x="17148" y="5708"/>
                    <a:pt x="17061" y="5095"/>
                    <a:pt x="17028" y="4927"/>
                  </a:cubicBezTo>
                  <a:lnTo>
                    <a:pt x="17085" y="4930"/>
                  </a:lnTo>
                  <a:cubicBezTo>
                    <a:pt x="16985" y="4575"/>
                    <a:pt x="16629" y="4445"/>
                    <a:pt x="16480" y="4141"/>
                  </a:cubicBezTo>
                  <a:lnTo>
                    <a:pt x="16435" y="4152"/>
                  </a:lnTo>
                  <a:cubicBezTo>
                    <a:pt x="16428" y="4118"/>
                    <a:pt x="16411" y="4085"/>
                    <a:pt x="16410" y="4050"/>
                  </a:cubicBezTo>
                  <a:cubicBezTo>
                    <a:pt x="16418" y="4049"/>
                    <a:pt x="16577" y="4040"/>
                    <a:pt x="16577" y="4040"/>
                  </a:cubicBezTo>
                  <a:cubicBezTo>
                    <a:pt x="16561" y="4019"/>
                    <a:pt x="16373" y="3888"/>
                    <a:pt x="16373" y="3877"/>
                  </a:cubicBezTo>
                  <a:cubicBezTo>
                    <a:pt x="16140" y="3556"/>
                    <a:pt x="15927" y="3229"/>
                    <a:pt x="15764" y="2884"/>
                  </a:cubicBezTo>
                  <a:cubicBezTo>
                    <a:pt x="15810" y="2908"/>
                    <a:pt x="15860" y="2921"/>
                    <a:pt x="15913" y="2924"/>
                  </a:cubicBezTo>
                  <a:cubicBezTo>
                    <a:pt x="16212" y="2508"/>
                    <a:pt x="16034" y="2139"/>
                    <a:pt x="15828" y="1728"/>
                  </a:cubicBezTo>
                  <a:cubicBezTo>
                    <a:pt x="15663" y="1776"/>
                    <a:pt x="15487" y="1765"/>
                    <a:pt x="15320" y="1792"/>
                  </a:cubicBezTo>
                  <a:cubicBezTo>
                    <a:pt x="15262" y="1792"/>
                    <a:pt x="15004" y="1673"/>
                    <a:pt x="14939" y="1652"/>
                  </a:cubicBezTo>
                  <a:cubicBezTo>
                    <a:pt x="14877" y="1646"/>
                    <a:pt x="14703" y="1675"/>
                    <a:pt x="14673" y="1666"/>
                  </a:cubicBezTo>
                  <a:cubicBezTo>
                    <a:pt x="14649" y="1666"/>
                    <a:pt x="14604" y="1640"/>
                    <a:pt x="14583" y="1631"/>
                  </a:cubicBezTo>
                  <a:cubicBezTo>
                    <a:pt x="14579" y="1638"/>
                    <a:pt x="14541" y="1746"/>
                    <a:pt x="14548" y="1746"/>
                  </a:cubicBezTo>
                  <a:cubicBezTo>
                    <a:pt x="14314" y="1775"/>
                    <a:pt x="14213" y="1915"/>
                    <a:pt x="13949" y="1776"/>
                  </a:cubicBezTo>
                  <a:cubicBezTo>
                    <a:pt x="13737" y="1662"/>
                    <a:pt x="13370" y="1599"/>
                    <a:pt x="13126" y="1666"/>
                  </a:cubicBezTo>
                  <a:cubicBezTo>
                    <a:pt x="13114" y="1631"/>
                    <a:pt x="12362" y="1325"/>
                    <a:pt x="12311" y="1315"/>
                  </a:cubicBezTo>
                  <a:cubicBezTo>
                    <a:pt x="12058" y="1263"/>
                    <a:pt x="11585" y="1295"/>
                    <a:pt x="11468" y="1561"/>
                  </a:cubicBezTo>
                  <a:cubicBezTo>
                    <a:pt x="11405" y="1704"/>
                    <a:pt x="11546" y="1817"/>
                    <a:pt x="11493" y="1940"/>
                  </a:cubicBezTo>
                  <a:cubicBezTo>
                    <a:pt x="11411" y="2129"/>
                    <a:pt x="10260" y="1753"/>
                    <a:pt x="10229" y="1583"/>
                  </a:cubicBezTo>
                  <a:cubicBezTo>
                    <a:pt x="10181" y="1321"/>
                    <a:pt x="9285" y="1213"/>
                    <a:pt x="9029" y="1193"/>
                  </a:cubicBezTo>
                  <a:cubicBezTo>
                    <a:pt x="9018" y="1125"/>
                    <a:pt x="8978" y="1083"/>
                    <a:pt x="8892" y="1075"/>
                  </a:cubicBezTo>
                  <a:lnTo>
                    <a:pt x="8892" y="1071"/>
                  </a:lnTo>
                  <a:cubicBezTo>
                    <a:pt x="8848" y="1075"/>
                    <a:pt x="8690" y="1054"/>
                    <a:pt x="8710" y="986"/>
                  </a:cubicBezTo>
                  <a:cubicBezTo>
                    <a:pt x="8710" y="964"/>
                    <a:pt x="8994" y="767"/>
                    <a:pt x="9016" y="679"/>
                  </a:cubicBezTo>
                  <a:cubicBezTo>
                    <a:pt x="9056" y="517"/>
                    <a:pt x="8891" y="519"/>
                    <a:pt x="8901" y="450"/>
                  </a:cubicBezTo>
                  <a:cubicBezTo>
                    <a:pt x="8820" y="389"/>
                    <a:pt x="9205" y="-90"/>
                    <a:pt x="8780" y="124"/>
                  </a:cubicBezTo>
                  <a:cubicBezTo>
                    <a:pt x="8738" y="-14"/>
                    <a:pt x="7966" y="-25"/>
                    <a:pt x="7786" y="33"/>
                  </a:cubicBezTo>
                  <a:cubicBezTo>
                    <a:pt x="7755" y="33"/>
                    <a:pt x="7236" y="45"/>
                    <a:pt x="7284" y="112"/>
                  </a:cubicBezTo>
                  <a:cubicBezTo>
                    <a:pt x="6980" y="-39"/>
                    <a:pt x="6476" y="127"/>
                    <a:pt x="6182" y="191"/>
                  </a:cubicBezTo>
                  <a:cubicBezTo>
                    <a:pt x="5782" y="191"/>
                    <a:pt x="5357" y="466"/>
                    <a:pt x="4985" y="577"/>
                  </a:cubicBezTo>
                  <a:cubicBezTo>
                    <a:pt x="4968" y="561"/>
                    <a:pt x="4957" y="544"/>
                    <a:pt x="4950" y="523"/>
                  </a:cubicBezTo>
                  <a:lnTo>
                    <a:pt x="4918" y="529"/>
                  </a:lnTo>
                  <a:lnTo>
                    <a:pt x="4905" y="496"/>
                  </a:lnTo>
                  <a:cubicBezTo>
                    <a:pt x="4737" y="581"/>
                    <a:pt x="4445" y="574"/>
                    <a:pt x="4277" y="480"/>
                  </a:cubicBezTo>
                  <a:cubicBezTo>
                    <a:pt x="4282" y="423"/>
                    <a:pt x="4286" y="367"/>
                    <a:pt x="4279" y="311"/>
                  </a:cubicBezTo>
                  <a:cubicBezTo>
                    <a:pt x="3839" y="327"/>
                    <a:pt x="3931" y="706"/>
                    <a:pt x="3692" y="913"/>
                  </a:cubicBezTo>
                  <a:cubicBezTo>
                    <a:pt x="3463" y="1112"/>
                    <a:pt x="3139" y="1114"/>
                    <a:pt x="2935" y="1363"/>
                  </a:cubicBezTo>
                  <a:cubicBezTo>
                    <a:pt x="2899" y="1537"/>
                    <a:pt x="2704" y="1647"/>
                    <a:pt x="2717" y="1829"/>
                  </a:cubicBezTo>
                  <a:cubicBezTo>
                    <a:pt x="2734" y="2071"/>
                    <a:pt x="2718" y="2224"/>
                    <a:pt x="2488" y="2389"/>
                  </a:cubicBezTo>
                  <a:cubicBezTo>
                    <a:pt x="2217" y="2584"/>
                    <a:pt x="1913" y="2731"/>
                    <a:pt x="1546" y="2719"/>
                  </a:cubicBezTo>
                  <a:cubicBezTo>
                    <a:pt x="1507" y="2976"/>
                    <a:pt x="1199" y="3017"/>
                    <a:pt x="1132" y="3212"/>
                  </a:cubicBezTo>
                  <a:cubicBezTo>
                    <a:pt x="1025" y="3521"/>
                    <a:pt x="918" y="3677"/>
                    <a:pt x="641" y="3906"/>
                  </a:cubicBezTo>
                  <a:lnTo>
                    <a:pt x="670" y="3942"/>
                  </a:lnTo>
                  <a:cubicBezTo>
                    <a:pt x="508" y="4166"/>
                    <a:pt x="173" y="4557"/>
                    <a:pt x="339" y="4803"/>
                  </a:cubicBezTo>
                  <a:lnTo>
                    <a:pt x="391" y="4803"/>
                  </a:lnTo>
                  <a:cubicBezTo>
                    <a:pt x="467" y="4803"/>
                    <a:pt x="416" y="5040"/>
                    <a:pt x="558" y="5026"/>
                  </a:cubicBezTo>
                  <a:cubicBezTo>
                    <a:pt x="575" y="5060"/>
                    <a:pt x="612" y="5269"/>
                    <a:pt x="543" y="5269"/>
                  </a:cubicBezTo>
                  <a:lnTo>
                    <a:pt x="456" y="5299"/>
                  </a:lnTo>
                  <a:cubicBezTo>
                    <a:pt x="764" y="5604"/>
                    <a:pt x="582" y="5896"/>
                    <a:pt x="452" y="6228"/>
                  </a:cubicBezTo>
                  <a:cubicBezTo>
                    <a:pt x="401" y="6220"/>
                    <a:pt x="345" y="6229"/>
                    <a:pt x="297" y="6251"/>
                  </a:cubicBezTo>
                  <a:cubicBezTo>
                    <a:pt x="430" y="6424"/>
                    <a:pt x="154" y="6618"/>
                    <a:pt x="0" y="6730"/>
                  </a:cubicBezTo>
                  <a:cubicBezTo>
                    <a:pt x="249" y="6752"/>
                    <a:pt x="299" y="6978"/>
                    <a:pt x="276" y="7155"/>
                  </a:cubicBezTo>
                  <a:lnTo>
                    <a:pt x="307" y="7155"/>
                  </a:lnTo>
                  <a:cubicBezTo>
                    <a:pt x="294" y="7155"/>
                    <a:pt x="281" y="7155"/>
                    <a:pt x="268" y="7155"/>
                  </a:cubicBezTo>
                  <a:cubicBezTo>
                    <a:pt x="265" y="7167"/>
                    <a:pt x="258" y="7174"/>
                    <a:pt x="247" y="7177"/>
                  </a:cubicBezTo>
                  <a:cubicBezTo>
                    <a:pt x="206" y="7341"/>
                    <a:pt x="390" y="7647"/>
                    <a:pt x="654" y="7597"/>
                  </a:cubicBezTo>
                  <a:cubicBezTo>
                    <a:pt x="662" y="7714"/>
                    <a:pt x="780" y="7762"/>
                    <a:pt x="802" y="7878"/>
                  </a:cubicBezTo>
                  <a:cubicBezTo>
                    <a:pt x="873" y="7889"/>
                    <a:pt x="913" y="7864"/>
                    <a:pt x="946" y="7814"/>
                  </a:cubicBezTo>
                  <a:cubicBezTo>
                    <a:pt x="1016" y="8004"/>
                    <a:pt x="1264" y="8051"/>
                    <a:pt x="1309" y="8201"/>
                  </a:cubicBezTo>
                  <a:cubicBezTo>
                    <a:pt x="1426" y="8354"/>
                    <a:pt x="1416" y="8441"/>
                    <a:pt x="1473" y="8622"/>
                  </a:cubicBezTo>
                  <a:lnTo>
                    <a:pt x="1520" y="8622"/>
                  </a:lnTo>
                  <a:cubicBezTo>
                    <a:pt x="1569" y="8710"/>
                    <a:pt x="1975" y="9160"/>
                    <a:pt x="2133" y="9105"/>
                  </a:cubicBezTo>
                  <a:cubicBezTo>
                    <a:pt x="2414" y="9356"/>
                    <a:pt x="2674" y="9574"/>
                    <a:pt x="3086" y="9750"/>
                  </a:cubicBezTo>
                  <a:cubicBezTo>
                    <a:pt x="3082" y="9812"/>
                    <a:pt x="3079" y="9875"/>
                    <a:pt x="3077" y="9937"/>
                  </a:cubicBezTo>
                  <a:cubicBezTo>
                    <a:pt x="3152" y="9898"/>
                    <a:pt x="3229" y="9859"/>
                    <a:pt x="3307" y="9824"/>
                  </a:cubicBezTo>
                  <a:lnTo>
                    <a:pt x="3321" y="9829"/>
                  </a:lnTo>
                  <a:lnTo>
                    <a:pt x="3322" y="9817"/>
                  </a:lnTo>
                  <a:cubicBezTo>
                    <a:pt x="3580" y="9701"/>
                    <a:pt x="3830" y="9612"/>
                    <a:pt x="4125" y="9621"/>
                  </a:cubicBezTo>
                  <a:cubicBezTo>
                    <a:pt x="4261" y="9626"/>
                    <a:pt x="4581" y="9721"/>
                    <a:pt x="4686" y="9617"/>
                  </a:cubicBezTo>
                  <a:cubicBezTo>
                    <a:pt x="4748" y="9641"/>
                    <a:pt x="4808" y="9667"/>
                    <a:pt x="4866" y="9695"/>
                  </a:cubicBezTo>
                  <a:cubicBezTo>
                    <a:pt x="5080" y="9574"/>
                    <a:pt x="5871" y="9431"/>
                    <a:pt x="5918" y="9296"/>
                  </a:cubicBezTo>
                  <a:cubicBezTo>
                    <a:pt x="5972" y="9317"/>
                    <a:pt x="5995" y="9339"/>
                    <a:pt x="6016" y="9264"/>
                  </a:cubicBezTo>
                  <a:cubicBezTo>
                    <a:pt x="6022" y="9261"/>
                    <a:pt x="6045" y="9250"/>
                    <a:pt x="6080" y="9241"/>
                  </a:cubicBezTo>
                  <a:cubicBezTo>
                    <a:pt x="6162" y="9312"/>
                    <a:pt x="6375" y="9249"/>
                    <a:pt x="6476" y="9223"/>
                  </a:cubicBezTo>
                  <a:lnTo>
                    <a:pt x="6476" y="9214"/>
                  </a:lnTo>
                  <a:cubicBezTo>
                    <a:pt x="7144" y="9195"/>
                    <a:pt x="6984" y="9378"/>
                    <a:pt x="7304" y="9739"/>
                  </a:cubicBezTo>
                  <a:cubicBezTo>
                    <a:pt x="7475" y="9932"/>
                    <a:pt x="7980" y="9814"/>
                    <a:pt x="8200" y="9773"/>
                  </a:cubicBezTo>
                  <a:cubicBezTo>
                    <a:pt x="8223" y="9858"/>
                    <a:pt x="8315" y="9945"/>
                    <a:pt x="8426" y="9941"/>
                  </a:cubicBezTo>
                  <a:cubicBezTo>
                    <a:pt x="8418" y="9986"/>
                    <a:pt x="8482" y="10342"/>
                    <a:pt x="8493" y="10381"/>
                  </a:cubicBezTo>
                  <a:lnTo>
                    <a:pt x="8473" y="10381"/>
                  </a:lnTo>
                  <a:cubicBezTo>
                    <a:pt x="8451" y="10590"/>
                    <a:pt x="8231" y="10752"/>
                    <a:pt x="8455" y="10846"/>
                  </a:cubicBezTo>
                  <a:cubicBezTo>
                    <a:pt x="8424" y="11002"/>
                    <a:pt x="8415" y="11164"/>
                    <a:pt x="8205" y="11187"/>
                  </a:cubicBezTo>
                  <a:cubicBezTo>
                    <a:pt x="8322" y="11607"/>
                    <a:pt x="8608" y="11836"/>
                    <a:pt x="8916" y="12161"/>
                  </a:cubicBezTo>
                  <a:cubicBezTo>
                    <a:pt x="8896" y="12195"/>
                    <a:pt x="8883" y="12228"/>
                    <a:pt x="8856" y="12259"/>
                  </a:cubicBezTo>
                  <a:cubicBezTo>
                    <a:pt x="9007" y="12382"/>
                    <a:pt x="9103" y="12537"/>
                    <a:pt x="9233" y="12666"/>
                  </a:cubicBezTo>
                  <a:lnTo>
                    <a:pt x="9303" y="12614"/>
                  </a:lnTo>
                  <a:cubicBezTo>
                    <a:pt x="9334" y="12654"/>
                    <a:pt x="9303" y="12657"/>
                    <a:pt x="9301" y="12701"/>
                  </a:cubicBezTo>
                  <a:lnTo>
                    <a:pt x="9265" y="12704"/>
                  </a:lnTo>
                  <a:cubicBezTo>
                    <a:pt x="9269" y="12865"/>
                    <a:pt x="9736" y="13608"/>
                    <a:pt x="9628" y="13713"/>
                  </a:cubicBezTo>
                  <a:cubicBezTo>
                    <a:pt x="9399" y="13830"/>
                    <a:pt x="9559" y="14066"/>
                    <a:pt x="9672" y="14224"/>
                  </a:cubicBezTo>
                  <a:cubicBezTo>
                    <a:pt x="9958" y="14623"/>
                    <a:pt x="9535" y="14683"/>
                    <a:pt x="9477" y="14929"/>
                  </a:cubicBezTo>
                  <a:cubicBezTo>
                    <a:pt x="9422" y="15139"/>
                    <a:pt x="9270" y="15661"/>
                    <a:pt x="9117" y="15801"/>
                  </a:cubicBezTo>
                  <a:cubicBezTo>
                    <a:pt x="9132" y="15821"/>
                    <a:pt x="9142" y="15843"/>
                    <a:pt x="9148" y="15865"/>
                  </a:cubicBezTo>
                  <a:lnTo>
                    <a:pt x="9127" y="15871"/>
                  </a:lnTo>
                  <a:cubicBezTo>
                    <a:pt x="9147" y="15972"/>
                    <a:pt x="9127" y="16088"/>
                    <a:pt x="9127" y="16190"/>
                  </a:cubicBezTo>
                  <a:lnTo>
                    <a:pt x="9117" y="16197"/>
                  </a:lnTo>
                  <a:cubicBezTo>
                    <a:pt x="9045" y="16880"/>
                    <a:pt x="10051" y="17437"/>
                    <a:pt x="9956" y="18137"/>
                  </a:cubicBezTo>
                  <a:cubicBezTo>
                    <a:pt x="9907" y="18501"/>
                    <a:pt x="10103" y="19517"/>
                    <a:pt x="10608" y="19647"/>
                  </a:cubicBezTo>
                  <a:cubicBezTo>
                    <a:pt x="10711" y="19738"/>
                    <a:pt x="11215" y="20660"/>
                    <a:pt x="11120" y="20764"/>
                  </a:cubicBezTo>
                  <a:cubicBezTo>
                    <a:pt x="10785" y="20848"/>
                    <a:pt x="11116" y="20987"/>
                    <a:pt x="11144" y="21115"/>
                  </a:cubicBezTo>
                  <a:cubicBezTo>
                    <a:pt x="10968" y="21510"/>
                    <a:pt x="11967" y="21476"/>
                    <a:pt x="12221" y="21354"/>
                  </a:cubicBezTo>
                  <a:cubicBezTo>
                    <a:pt x="12519" y="21209"/>
                    <a:pt x="12813" y="21294"/>
                    <a:pt x="13150" y="21319"/>
                  </a:cubicBezTo>
                  <a:cubicBezTo>
                    <a:pt x="13150" y="21319"/>
                    <a:pt x="13164" y="21264"/>
                    <a:pt x="13165" y="21262"/>
                  </a:cubicBezTo>
                  <a:cubicBezTo>
                    <a:pt x="13768" y="21285"/>
                    <a:pt x="14233" y="20805"/>
                    <a:pt x="14641" y="20497"/>
                  </a:cubicBezTo>
                  <a:cubicBezTo>
                    <a:pt x="14854" y="20335"/>
                    <a:pt x="14941" y="20135"/>
                    <a:pt x="15093" y="19938"/>
                  </a:cubicBezTo>
                  <a:cubicBezTo>
                    <a:pt x="15177" y="19827"/>
                    <a:pt x="15387" y="19750"/>
                    <a:pt x="15454" y="19635"/>
                  </a:cubicBezTo>
                  <a:cubicBezTo>
                    <a:pt x="15552" y="19463"/>
                    <a:pt x="15640" y="19307"/>
                    <a:pt x="15688" y="19094"/>
                  </a:cubicBezTo>
                  <a:lnTo>
                    <a:pt x="15697" y="19094"/>
                  </a:lnTo>
                  <a:cubicBezTo>
                    <a:pt x="15716" y="18996"/>
                    <a:pt x="15724" y="18898"/>
                    <a:pt x="15722" y="18799"/>
                  </a:cubicBezTo>
                  <a:lnTo>
                    <a:pt x="15659" y="18795"/>
                  </a:lnTo>
                  <a:cubicBezTo>
                    <a:pt x="15712" y="18611"/>
                    <a:pt x="15867" y="18624"/>
                    <a:pt x="16053" y="18537"/>
                  </a:cubicBezTo>
                  <a:cubicBezTo>
                    <a:pt x="16371" y="18385"/>
                    <a:pt x="16454" y="18365"/>
                    <a:pt x="16521" y="18076"/>
                  </a:cubicBezTo>
                  <a:cubicBezTo>
                    <a:pt x="16544" y="17824"/>
                    <a:pt x="16568" y="17645"/>
                    <a:pt x="16480" y="17400"/>
                  </a:cubicBezTo>
                  <a:cubicBezTo>
                    <a:pt x="16325" y="16977"/>
                    <a:pt x="16456" y="16954"/>
                    <a:pt x="16829" y="16691"/>
                  </a:cubicBezTo>
                  <a:cubicBezTo>
                    <a:pt x="17122" y="16484"/>
                    <a:pt x="17222" y="16348"/>
                    <a:pt x="17594" y="16182"/>
                  </a:cubicBezTo>
                  <a:cubicBezTo>
                    <a:pt x="17872" y="16057"/>
                    <a:pt x="18450" y="15634"/>
                    <a:pt x="18274" y="15310"/>
                  </a:cubicBezTo>
                  <a:cubicBezTo>
                    <a:pt x="18221" y="15211"/>
                    <a:pt x="18282" y="14088"/>
                    <a:pt x="18165" y="14103"/>
                  </a:cubicBezTo>
                  <a:cubicBezTo>
                    <a:pt x="18141" y="14052"/>
                    <a:pt x="18023" y="13987"/>
                    <a:pt x="17958" y="13987"/>
                  </a:cubicBezTo>
                  <a:cubicBezTo>
                    <a:pt x="17817" y="13835"/>
                    <a:pt x="17931" y="13505"/>
                    <a:pt x="17832" y="13353"/>
                  </a:cubicBezTo>
                  <a:cubicBezTo>
                    <a:pt x="17796" y="13301"/>
                    <a:pt x="17878" y="13216"/>
                    <a:pt x="17887" y="13166"/>
                  </a:cubicBezTo>
                  <a:cubicBezTo>
                    <a:pt x="17915" y="13016"/>
                    <a:pt x="17749" y="13031"/>
                    <a:pt x="17690" y="12936"/>
                  </a:cubicBezTo>
                  <a:cubicBezTo>
                    <a:pt x="17639" y="12798"/>
                    <a:pt x="17991" y="12016"/>
                    <a:pt x="18132" y="11894"/>
                  </a:cubicBezTo>
                  <a:cubicBezTo>
                    <a:pt x="18256" y="11861"/>
                    <a:pt x="18334" y="11800"/>
                    <a:pt x="18421" y="11719"/>
                  </a:cubicBezTo>
                  <a:lnTo>
                    <a:pt x="18439" y="11747"/>
                  </a:lnTo>
                  <a:cubicBezTo>
                    <a:pt x="18933" y="11102"/>
                    <a:pt x="19669" y="10727"/>
                    <a:pt x="20222" y="10146"/>
                  </a:cubicBezTo>
                  <a:cubicBezTo>
                    <a:pt x="20487" y="9868"/>
                    <a:pt x="20746" y="9587"/>
                    <a:pt x="20861" y="9234"/>
                  </a:cubicBezTo>
                  <a:cubicBezTo>
                    <a:pt x="20916" y="9067"/>
                    <a:pt x="21026" y="8908"/>
                    <a:pt x="21115" y="8753"/>
                  </a:cubicBezTo>
                  <a:cubicBezTo>
                    <a:pt x="21241" y="8534"/>
                    <a:pt x="21257" y="8322"/>
                    <a:pt x="21357" y="8120"/>
                  </a:cubicBezTo>
                  <a:cubicBezTo>
                    <a:pt x="21369" y="8126"/>
                    <a:pt x="21377" y="8136"/>
                    <a:pt x="21381" y="8150"/>
                  </a:cubicBezTo>
                  <a:cubicBezTo>
                    <a:pt x="21416" y="8150"/>
                    <a:pt x="21450" y="8149"/>
                    <a:pt x="21485" y="8146"/>
                  </a:cubicBezTo>
                  <a:cubicBezTo>
                    <a:pt x="21506" y="8073"/>
                    <a:pt x="21488" y="8022"/>
                    <a:pt x="21449" y="7942"/>
                  </a:cubicBezTo>
                  <a:cubicBezTo>
                    <a:pt x="21441" y="7926"/>
                    <a:pt x="21477" y="7998"/>
                    <a:pt x="21449" y="7942"/>
                  </a:cubicBezTo>
                  <a:close/>
                </a:path>
              </a:pathLst>
            </a:custGeom>
            <a:grpFill/>
            <a:ln w="12700" cap="flat">
              <a:noFill/>
              <a:miter lim="400000"/>
            </a:ln>
            <a:effectLst/>
          </p:spPr>
          <p:txBody>
            <a:bodyPr wrap="square" lIns="53578" tIns="53578" rIns="53578" bIns="53578" numCol="1" anchor="ctr">
              <a:noAutofit/>
            </a:bodyPr>
            <a:lstStyle/>
            <a:p>
              <a:pPr>
                <a:defRPr>
                  <a:solidFill>
                    <a:srgbClr val="4C4C4C"/>
                  </a:solidFill>
                </a:defRPr>
              </a:pPr>
              <a:endParaRPr sz="3200" dirty="0">
                <a:latin typeface="Nunito Sans ExtraLight" pitchFamily="2" charset="77"/>
              </a:endParaRPr>
            </a:p>
          </p:txBody>
        </p:sp>
        <p:sp>
          <p:nvSpPr>
            <p:cNvPr id="11" name="Shape 6496">
              <a:extLst>
                <a:ext uri="{FF2B5EF4-FFF2-40B4-BE49-F238E27FC236}">
                  <a16:creationId xmlns:a16="http://schemas.microsoft.com/office/drawing/2014/main" id="{D0710E3F-D926-9241-9F87-B8FC0A141164}"/>
                </a:ext>
              </a:extLst>
            </p:cNvPr>
            <p:cNvSpPr/>
            <p:nvPr/>
          </p:nvSpPr>
          <p:spPr>
            <a:xfrm>
              <a:off x="693189" y="1457325"/>
              <a:ext cx="4694931" cy="2794815"/>
            </a:xfrm>
            <a:custGeom>
              <a:avLst/>
              <a:gdLst/>
              <a:ahLst/>
              <a:cxnLst>
                <a:cxn ang="0">
                  <a:pos x="wd2" y="hd2"/>
                </a:cxn>
                <a:cxn ang="5400000">
                  <a:pos x="wd2" y="hd2"/>
                </a:cxn>
                <a:cxn ang="10800000">
                  <a:pos x="wd2" y="hd2"/>
                </a:cxn>
                <a:cxn ang="16200000">
                  <a:pos x="wd2" y="hd2"/>
                </a:cxn>
              </a:cxnLst>
              <a:rect l="0" t="0" r="r" b="b"/>
              <a:pathLst>
                <a:path w="21446" h="21465" extrusionOk="0">
                  <a:moveTo>
                    <a:pt x="13469" y="3580"/>
                  </a:moveTo>
                  <a:cubicBezTo>
                    <a:pt x="13690" y="3383"/>
                    <a:pt x="13241" y="3198"/>
                    <a:pt x="13219" y="3654"/>
                  </a:cubicBezTo>
                  <a:cubicBezTo>
                    <a:pt x="13301" y="3647"/>
                    <a:pt x="13395" y="3646"/>
                    <a:pt x="13469" y="3580"/>
                  </a:cubicBezTo>
                  <a:cubicBezTo>
                    <a:pt x="13488" y="3563"/>
                    <a:pt x="13429" y="3616"/>
                    <a:pt x="13469" y="3580"/>
                  </a:cubicBezTo>
                  <a:close/>
                  <a:moveTo>
                    <a:pt x="11812" y="960"/>
                  </a:moveTo>
                  <a:cubicBezTo>
                    <a:pt x="11873" y="975"/>
                    <a:pt x="12398" y="1247"/>
                    <a:pt x="12369" y="928"/>
                  </a:cubicBezTo>
                  <a:cubicBezTo>
                    <a:pt x="12352" y="748"/>
                    <a:pt x="11916" y="805"/>
                    <a:pt x="11875" y="809"/>
                  </a:cubicBezTo>
                  <a:cubicBezTo>
                    <a:pt x="11884" y="836"/>
                    <a:pt x="11971" y="855"/>
                    <a:pt x="11950" y="900"/>
                  </a:cubicBezTo>
                  <a:cubicBezTo>
                    <a:pt x="11906" y="934"/>
                    <a:pt x="11860" y="954"/>
                    <a:pt x="11812" y="960"/>
                  </a:cubicBezTo>
                  <a:cubicBezTo>
                    <a:pt x="11855" y="970"/>
                    <a:pt x="11846" y="935"/>
                    <a:pt x="11812" y="960"/>
                  </a:cubicBezTo>
                  <a:close/>
                  <a:moveTo>
                    <a:pt x="11540" y="1517"/>
                  </a:moveTo>
                  <a:cubicBezTo>
                    <a:pt x="11523" y="1533"/>
                    <a:pt x="11515" y="1556"/>
                    <a:pt x="11513" y="1586"/>
                  </a:cubicBezTo>
                  <a:cubicBezTo>
                    <a:pt x="11538" y="1636"/>
                    <a:pt x="11761" y="1589"/>
                    <a:pt x="11799" y="1596"/>
                  </a:cubicBezTo>
                  <a:cubicBezTo>
                    <a:pt x="11765" y="1635"/>
                    <a:pt x="11679" y="1642"/>
                    <a:pt x="11690" y="1736"/>
                  </a:cubicBezTo>
                  <a:cubicBezTo>
                    <a:pt x="11831" y="1761"/>
                    <a:pt x="11923" y="1736"/>
                    <a:pt x="12042" y="1625"/>
                  </a:cubicBezTo>
                  <a:cubicBezTo>
                    <a:pt x="12061" y="1607"/>
                    <a:pt x="12223" y="1391"/>
                    <a:pt x="12222" y="1391"/>
                  </a:cubicBezTo>
                  <a:cubicBezTo>
                    <a:pt x="12126" y="1354"/>
                    <a:pt x="11952" y="1272"/>
                    <a:pt x="11858" y="1369"/>
                  </a:cubicBezTo>
                  <a:cubicBezTo>
                    <a:pt x="11884" y="1388"/>
                    <a:pt x="11887" y="1414"/>
                    <a:pt x="11867" y="1446"/>
                  </a:cubicBezTo>
                  <a:cubicBezTo>
                    <a:pt x="11798" y="1500"/>
                    <a:pt x="11752" y="1289"/>
                    <a:pt x="11704" y="1540"/>
                  </a:cubicBezTo>
                  <a:cubicBezTo>
                    <a:pt x="11678" y="1531"/>
                    <a:pt x="11511" y="1089"/>
                    <a:pt x="11476" y="1479"/>
                  </a:cubicBezTo>
                  <a:cubicBezTo>
                    <a:pt x="11501" y="1477"/>
                    <a:pt x="11546" y="1464"/>
                    <a:pt x="11540" y="1517"/>
                  </a:cubicBezTo>
                  <a:cubicBezTo>
                    <a:pt x="11536" y="1546"/>
                    <a:pt x="11546" y="1464"/>
                    <a:pt x="11540" y="1517"/>
                  </a:cubicBezTo>
                  <a:close/>
                  <a:moveTo>
                    <a:pt x="12343" y="1561"/>
                  </a:moveTo>
                  <a:cubicBezTo>
                    <a:pt x="12265" y="1570"/>
                    <a:pt x="12133" y="1594"/>
                    <a:pt x="12080" y="1710"/>
                  </a:cubicBezTo>
                  <a:cubicBezTo>
                    <a:pt x="12161" y="1774"/>
                    <a:pt x="12265" y="1833"/>
                    <a:pt x="12355" y="1780"/>
                  </a:cubicBezTo>
                  <a:cubicBezTo>
                    <a:pt x="12461" y="1718"/>
                    <a:pt x="12469" y="1547"/>
                    <a:pt x="12343" y="1561"/>
                  </a:cubicBezTo>
                  <a:cubicBezTo>
                    <a:pt x="12307" y="1565"/>
                    <a:pt x="12374" y="1558"/>
                    <a:pt x="12343" y="1561"/>
                  </a:cubicBezTo>
                  <a:close/>
                  <a:moveTo>
                    <a:pt x="12410" y="1343"/>
                  </a:moveTo>
                  <a:cubicBezTo>
                    <a:pt x="12467" y="1514"/>
                    <a:pt x="12652" y="1308"/>
                    <a:pt x="12689" y="1408"/>
                  </a:cubicBezTo>
                  <a:cubicBezTo>
                    <a:pt x="12756" y="1588"/>
                    <a:pt x="12564" y="1588"/>
                    <a:pt x="12560" y="1740"/>
                  </a:cubicBezTo>
                  <a:cubicBezTo>
                    <a:pt x="12559" y="1806"/>
                    <a:pt x="12970" y="1815"/>
                    <a:pt x="12882" y="1823"/>
                  </a:cubicBezTo>
                  <a:cubicBezTo>
                    <a:pt x="13030" y="1809"/>
                    <a:pt x="13368" y="1722"/>
                    <a:pt x="13506" y="1791"/>
                  </a:cubicBezTo>
                  <a:cubicBezTo>
                    <a:pt x="13589" y="1831"/>
                    <a:pt x="13984" y="1801"/>
                    <a:pt x="13919" y="1685"/>
                  </a:cubicBezTo>
                  <a:cubicBezTo>
                    <a:pt x="13920" y="1684"/>
                    <a:pt x="14003" y="1641"/>
                    <a:pt x="13980" y="1596"/>
                  </a:cubicBezTo>
                  <a:cubicBezTo>
                    <a:pt x="13771" y="1178"/>
                    <a:pt x="13157" y="1950"/>
                    <a:pt x="12958" y="1442"/>
                  </a:cubicBezTo>
                  <a:cubicBezTo>
                    <a:pt x="12992" y="1431"/>
                    <a:pt x="13058" y="1449"/>
                    <a:pt x="13081" y="1404"/>
                  </a:cubicBezTo>
                  <a:cubicBezTo>
                    <a:pt x="12885" y="1396"/>
                    <a:pt x="12527" y="1042"/>
                    <a:pt x="12348" y="1306"/>
                  </a:cubicBezTo>
                  <a:cubicBezTo>
                    <a:pt x="12378" y="1305"/>
                    <a:pt x="12395" y="1296"/>
                    <a:pt x="12410" y="1343"/>
                  </a:cubicBezTo>
                  <a:cubicBezTo>
                    <a:pt x="12442" y="1437"/>
                    <a:pt x="12395" y="1296"/>
                    <a:pt x="12410" y="1343"/>
                  </a:cubicBezTo>
                  <a:close/>
                  <a:moveTo>
                    <a:pt x="12979" y="817"/>
                  </a:moveTo>
                  <a:cubicBezTo>
                    <a:pt x="13039" y="880"/>
                    <a:pt x="13140" y="853"/>
                    <a:pt x="13207" y="852"/>
                  </a:cubicBezTo>
                  <a:cubicBezTo>
                    <a:pt x="13084" y="883"/>
                    <a:pt x="12938" y="1062"/>
                    <a:pt x="13163" y="1076"/>
                  </a:cubicBezTo>
                  <a:cubicBezTo>
                    <a:pt x="13377" y="1089"/>
                    <a:pt x="13572" y="1002"/>
                    <a:pt x="13782" y="958"/>
                  </a:cubicBezTo>
                  <a:cubicBezTo>
                    <a:pt x="13737" y="967"/>
                    <a:pt x="13584" y="986"/>
                    <a:pt x="13559" y="1099"/>
                  </a:cubicBezTo>
                  <a:cubicBezTo>
                    <a:pt x="13580" y="1003"/>
                    <a:pt x="13857" y="1306"/>
                    <a:pt x="13649" y="1256"/>
                  </a:cubicBezTo>
                  <a:cubicBezTo>
                    <a:pt x="13603" y="1244"/>
                    <a:pt x="13628" y="1137"/>
                    <a:pt x="13533" y="1140"/>
                  </a:cubicBezTo>
                  <a:cubicBezTo>
                    <a:pt x="13468" y="1141"/>
                    <a:pt x="13398" y="1300"/>
                    <a:pt x="13427" y="1300"/>
                  </a:cubicBezTo>
                  <a:cubicBezTo>
                    <a:pt x="13372" y="1300"/>
                    <a:pt x="13151" y="1319"/>
                    <a:pt x="13130" y="1438"/>
                  </a:cubicBezTo>
                  <a:cubicBezTo>
                    <a:pt x="13122" y="1478"/>
                    <a:pt x="13969" y="1488"/>
                    <a:pt x="13968" y="1499"/>
                  </a:cubicBezTo>
                  <a:cubicBezTo>
                    <a:pt x="13938" y="1648"/>
                    <a:pt x="14311" y="1463"/>
                    <a:pt x="14398" y="1368"/>
                  </a:cubicBezTo>
                  <a:cubicBezTo>
                    <a:pt x="14357" y="1353"/>
                    <a:pt x="14292" y="1384"/>
                    <a:pt x="14260" y="1341"/>
                  </a:cubicBezTo>
                  <a:cubicBezTo>
                    <a:pt x="14328" y="1202"/>
                    <a:pt x="14429" y="1318"/>
                    <a:pt x="14487" y="1150"/>
                  </a:cubicBezTo>
                  <a:cubicBezTo>
                    <a:pt x="14506" y="1095"/>
                    <a:pt x="14889" y="1042"/>
                    <a:pt x="14959" y="976"/>
                  </a:cubicBezTo>
                  <a:cubicBezTo>
                    <a:pt x="14946" y="967"/>
                    <a:pt x="14932" y="942"/>
                    <a:pt x="14913" y="938"/>
                  </a:cubicBezTo>
                  <a:cubicBezTo>
                    <a:pt x="15062" y="776"/>
                    <a:pt x="15306" y="784"/>
                    <a:pt x="15473" y="712"/>
                  </a:cubicBezTo>
                  <a:cubicBezTo>
                    <a:pt x="15689" y="619"/>
                    <a:pt x="15909" y="518"/>
                    <a:pt x="16130" y="463"/>
                  </a:cubicBezTo>
                  <a:cubicBezTo>
                    <a:pt x="16193" y="447"/>
                    <a:pt x="16764" y="265"/>
                    <a:pt x="16765" y="236"/>
                  </a:cubicBezTo>
                  <a:cubicBezTo>
                    <a:pt x="16780" y="-66"/>
                    <a:pt x="13963" y="274"/>
                    <a:pt x="13714" y="383"/>
                  </a:cubicBezTo>
                  <a:cubicBezTo>
                    <a:pt x="13768" y="359"/>
                    <a:pt x="13968" y="567"/>
                    <a:pt x="14046" y="575"/>
                  </a:cubicBezTo>
                  <a:cubicBezTo>
                    <a:pt x="14043" y="577"/>
                    <a:pt x="14036" y="582"/>
                    <a:pt x="14032" y="585"/>
                  </a:cubicBezTo>
                  <a:cubicBezTo>
                    <a:pt x="14084" y="583"/>
                    <a:pt x="14144" y="588"/>
                    <a:pt x="14191" y="615"/>
                  </a:cubicBezTo>
                  <a:cubicBezTo>
                    <a:pt x="14055" y="618"/>
                    <a:pt x="13967" y="761"/>
                    <a:pt x="13851" y="771"/>
                  </a:cubicBezTo>
                  <a:cubicBezTo>
                    <a:pt x="13991" y="759"/>
                    <a:pt x="13756" y="604"/>
                    <a:pt x="13742" y="599"/>
                  </a:cubicBezTo>
                  <a:cubicBezTo>
                    <a:pt x="13560" y="535"/>
                    <a:pt x="13514" y="377"/>
                    <a:pt x="13306" y="485"/>
                  </a:cubicBezTo>
                  <a:cubicBezTo>
                    <a:pt x="13258" y="510"/>
                    <a:pt x="12851" y="682"/>
                    <a:pt x="12979" y="817"/>
                  </a:cubicBezTo>
                  <a:cubicBezTo>
                    <a:pt x="13039" y="880"/>
                    <a:pt x="12960" y="797"/>
                    <a:pt x="12979" y="817"/>
                  </a:cubicBezTo>
                  <a:close/>
                  <a:moveTo>
                    <a:pt x="9956" y="1618"/>
                  </a:moveTo>
                  <a:cubicBezTo>
                    <a:pt x="9927" y="1633"/>
                    <a:pt x="9879" y="1633"/>
                    <a:pt x="9868" y="1692"/>
                  </a:cubicBezTo>
                  <a:cubicBezTo>
                    <a:pt x="10060" y="1776"/>
                    <a:pt x="10254" y="1701"/>
                    <a:pt x="10449" y="1719"/>
                  </a:cubicBezTo>
                  <a:cubicBezTo>
                    <a:pt x="10414" y="1846"/>
                    <a:pt x="10163" y="1702"/>
                    <a:pt x="10102" y="1839"/>
                  </a:cubicBezTo>
                  <a:cubicBezTo>
                    <a:pt x="10212" y="2004"/>
                    <a:pt x="11297" y="1629"/>
                    <a:pt x="11264" y="1523"/>
                  </a:cubicBezTo>
                  <a:cubicBezTo>
                    <a:pt x="11241" y="1448"/>
                    <a:pt x="11154" y="1519"/>
                    <a:pt x="11121" y="1520"/>
                  </a:cubicBezTo>
                  <a:cubicBezTo>
                    <a:pt x="11011" y="1524"/>
                    <a:pt x="11109" y="1406"/>
                    <a:pt x="11112" y="1336"/>
                  </a:cubicBezTo>
                  <a:cubicBezTo>
                    <a:pt x="11026" y="1349"/>
                    <a:pt x="10944" y="1421"/>
                    <a:pt x="10859" y="1426"/>
                  </a:cubicBezTo>
                  <a:cubicBezTo>
                    <a:pt x="10881" y="1445"/>
                    <a:pt x="10896" y="1473"/>
                    <a:pt x="10906" y="1509"/>
                  </a:cubicBezTo>
                  <a:cubicBezTo>
                    <a:pt x="10875" y="1530"/>
                    <a:pt x="10842" y="1541"/>
                    <a:pt x="10809" y="1541"/>
                  </a:cubicBezTo>
                  <a:cubicBezTo>
                    <a:pt x="10841" y="1552"/>
                    <a:pt x="10868" y="1578"/>
                    <a:pt x="10889" y="1621"/>
                  </a:cubicBezTo>
                  <a:cubicBezTo>
                    <a:pt x="10849" y="1635"/>
                    <a:pt x="10644" y="1653"/>
                    <a:pt x="10590" y="1617"/>
                  </a:cubicBezTo>
                  <a:cubicBezTo>
                    <a:pt x="10607" y="1602"/>
                    <a:pt x="10622" y="1580"/>
                    <a:pt x="10634" y="1552"/>
                  </a:cubicBezTo>
                  <a:cubicBezTo>
                    <a:pt x="10580" y="1475"/>
                    <a:pt x="10519" y="1438"/>
                    <a:pt x="10450" y="1441"/>
                  </a:cubicBezTo>
                  <a:cubicBezTo>
                    <a:pt x="10531" y="1424"/>
                    <a:pt x="10345" y="1416"/>
                    <a:pt x="10317" y="1424"/>
                  </a:cubicBezTo>
                  <a:cubicBezTo>
                    <a:pt x="10190" y="1463"/>
                    <a:pt x="10078" y="1555"/>
                    <a:pt x="9956" y="1618"/>
                  </a:cubicBezTo>
                  <a:cubicBezTo>
                    <a:pt x="9927" y="1633"/>
                    <a:pt x="9966" y="1613"/>
                    <a:pt x="9956" y="1618"/>
                  </a:cubicBezTo>
                  <a:close/>
                  <a:moveTo>
                    <a:pt x="9929" y="1543"/>
                  </a:moveTo>
                  <a:cubicBezTo>
                    <a:pt x="9974" y="1525"/>
                    <a:pt x="10014" y="1494"/>
                    <a:pt x="10050" y="1451"/>
                  </a:cubicBezTo>
                  <a:cubicBezTo>
                    <a:pt x="10045" y="1424"/>
                    <a:pt x="9794" y="1559"/>
                    <a:pt x="9801" y="1595"/>
                  </a:cubicBezTo>
                  <a:cubicBezTo>
                    <a:pt x="9845" y="1591"/>
                    <a:pt x="9888" y="1574"/>
                    <a:pt x="9929" y="1543"/>
                  </a:cubicBezTo>
                  <a:cubicBezTo>
                    <a:pt x="9998" y="1504"/>
                    <a:pt x="9860" y="1583"/>
                    <a:pt x="9929" y="1543"/>
                  </a:cubicBezTo>
                  <a:close/>
                  <a:moveTo>
                    <a:pt x="8458" y="2722"/>
                  </a:moveTo>
                  <a:cubicBezTo>
                    <a:pt x="8713" y="2649"/>
                    <a:pt x="8960" y="2539"/>
                    <a:pt x="9190" y="2343"/>
                  </a:cubicBezTo>
                  <a:cubicBezTo>
                    <a:pt x="9189" y="2344"/>
                    <a:pt x="9188" y="2345"/>
                    <a:pt x="9187" y="2346"/>
                  </a:cubicBezTo>
                  <a:cubicBezTo>
                    <a:pt x="9193" y="2361"/>
                    <a:pt x="9203" y="2377"/>
                    <a:pt x="9208" y="2394"/>
                  </a:cubicBezTo>
                  <a:cubicBezTo>
                    <a:pt x="9114" y="2398"/>
                    <a:pt x="9036" y="2443"/>
                    <a:pt x="8963" y="2542"/>
                  </a:cubicBezTo>
                  <a:cubicBezTo>
                    <a:pt x="9074" y="2554"/>
                    <a:pt x="9184" y="2585"/>
                    <a:pt x="9297" y="2599"/>
                  </a:cubicBezTo>
                  <a:cubicBezTo>
                    <a:pt x="9255" y="2594"/>
                    <a:pt x="8938" y="2715"/>
                    <a:pt x="8936" y="2706"/>
                  </a:cubicBezTo>
                  <a:cubicBezTo>
                    <a:pt x="8936" y="2741"/>
                    <a:pt x="8942" y="2774"/>
                    <a:pt x="8956" y="2805"/>
                  </a:cubicBezTo>
                  <a:cubicBezTo>
                    <a:pt x="9103" y="2745"/>
                    <a:pt x="9448" y="2691"/>
                    <a:pt x="9582" y="2849"/>
                  </a:cubicBezTo>
                  <a:cubicBezTo>
                    <a:pt x="9551" y="2913"/>
                    <a:pt x="8856" y="2882"/>
                    <a:pt x="8862" y="2949"/>
                  </a:cubicBezTo>
                  <a:cubicBezTo>
                    <a:pt x="8874" y="3177"/>
                    <a:pt x="9180" y="3102"/>
                    <a:pt x="9149" y="3199"/>
                  </a:cubicBezTo>
                  <a:cubicBezTo>
                    <a:pt x="9065" y="3472"/>
                    <a:pt x="9738" y="3231"/>
                    <a:pt x="9834" y="3203"/>
                  </a:cubicBezTo>
                  <a:cubicBezTo>
                    <a:pt x="9865" y="3194"/>
                    <a:pt x="10026" y="3043"/>
                    <a:pt x="10058" y="3095"/>
                  </a:cubicBezTo>
                  <a:cubicBezTo>
                    <a:pt x="10131" y="3210"/>
                    <a:pt x="10234" y="3208"/>
                    <a:pt x="10328" y="3224"/>
                  </a:cubicBezTo>
                  <a:cubicBezTo>
                    <a:pt x="10400" y="3254"/>
                    <a:pt x="10469" y="3241"/>
                    <a:pt x="10535" y="3183"/>
                  </a:cubicBezTo>
                  <a:cubicBezTo>
                    <a:pt x="10533" y="3091"/>
                    <a:pt x="10553" y="3026"/>
                    <a:pt x="10596" y="2990"/>
                  </a:cubicBezTo>
                  <a:cubicBezTo>
                    <a:pt x="10666" y="2990"/>
                    <a:pt x="10750" y="3100"/>
                    <a:pt x="10786" y="2926"/>
                  </a:cubicBezTo>
                  <a:cubicBezTo>
                    <a:pt x="10764" y="2916"/>
                    <a:pt x="10516" y="2683"/>
                    <a:pt x="10523" y="2679"/>
                  </a:cubicBezTo>
                  <a:cubicBezTo>
                    <a:pt x="10641" y="2630"/>
                    <a:pt x="10784" y="2190"/>
                    <a:pt x="10609" y="2151"/>
                  </a:cubicBezTo>
                  <a:cubicBezTo>
                    <a:pt x="10498" y="2126"/>
                    <a:pt x="10454" y="2148"/>
                    <a:pt x="10396" y="2332"/>
                  </a:cubicBezTo>
                  <a:cubicBezTo>
                    <a:pt x="10338" y="2519"/>
                    <a:pt x="10278" y="2435"/>
                    <a:pt x="10222" y="2522"/>
                  </a:cubicBezTo>
                  <a:cubicBezTo>
                    <a:pt x="10476" y="2095"/>
                    <a:pt x="10069" y="2345"/>
                    <a:pt x="10009" y="2333"/>
                  </a:cubicBezTo>
                  <a:cubicBezTo>
                    <a:pt x="10021" y="2307"/>
                    <a:pt x="10032" y="2281"/>
                    <a:pt x="10044" y="2255"/>
                  </a:cubicBezTo>
                  <a:cubicBezTo>
                    <a:pt x="10057" y="2163"/>
                    <a:pt x="9691" y="2285"/>
                    <a:pt x="9691" y="2285"/>
                  </a:cubicBezTo>
                  <a:cubicBezTo>
                    <a:pt x="9712" y="2219"/>
                    <a:pt x="9831" y="2217"/>
                    <a:pt x="9823" y="2128"/>
                  </a:cubicBezTo>
                  <a:cubicBezTo>
                    <a:pt x="9715" y="2115"/>
                    <a:pt x="9720" y="1894"/>
                    <a:pt x="9581" y="1939"/>
                  </a:cubicBezTo>
                  <a:cubicBezTo>
                    <a:pt x="9442" y="1983"/>
                    <a:pt x="9346" y="1886"/>
                    <a:pt x="9211" y="1897"/>
                  </a:cubicBezTo>
                  <a:cubicBezTo>
                    <a:pt x="9072" y="1909"/>
                    <a:pt x="8936" y="1863"/>
                    <a:pt x="8874" y="2049"/>
                  </a:cubicBezTo>
                  <a:cubicBezTo>
                    <a:pt x="8829" y="2186"/>
                    <a:pt x="8709" y="2205"/>
                    <a:pt x="8630" y="2247"/>
                  </a:cubicBezTo>
                  <a:cubicBezTo>
                    <a:pt x="8639" y="2268"/>
                    <a:pt x="8634" y="2283"/>
                    <a:pt x="8637" y="2305"/>
                  </a:cubicBezTo>
                  <a:cubicBezTo>
                    <a:pt x="8541" y="2315"/>
                    <a:pt x="8399" y="2404"/>
                    <a:pt x="8326" y="2501"/>
                  </a:cubicBezTo>
                  <a:cubicBezTo>
                    <a:pt x="8414" y="2519"/>
                    <a:pt x="8476" y="2553"/>
                    <a:pt x="8458" y="2722"/>
                  </a:cubicBezTo>
                  <a:cubicBezTo>
                    <a:pt x="8561" y="2693"/>
                    <a:pt x="8476" y="2553"/>
                    <a:pt x="8458" y="2722"/>
                  </a:cubicBezTo>
                  <a:close/>
                  <a:moveTo>
                    <a:pt x="10788" y="2920"/>
                  </a:moveTo>
                  <a:cubicBezTo>
                    <a:pt x="10788" y="2922"/>
                    <a:pt x="10787" y="2924"/>
                    <a:pt x="10786" y="2926"/>
                  </a:cubicBezTo>
                  <a:cubicBezTo>
                    <a:pt x="10787" y="2926"/>
                    <a:pt x="10788" y="2927"/>
                    <a:pt x="10788" y="2927"/>
                  </a:cubicBezTo>
                  <a:lnTo>
                    <a:pt x="10788" y="2920"/>
                  </a:lnTo>
                  <a:cubicBezTo>
                    <a:pt x="10788" y="2922"/>
                    <a:pt x="10788" y="2920"/>
                    <a:pt x="10788" y="2920"/>
                  </a:cubicBezTo>
                  <a:close/>
                  <a:moveTo>
                    <a:pt x="14845" y="3703"/>
                  </a:moveTo>
                  <a:cubicBezTo>
                    <a:pt x="14830" y="3644"/>
                    <a:pt x="14818" y="3583"/>
                    <a:pt x="14809" y="3521"/>
                  </a:cubicBezTo>
                  <a:cubicBezTo>
                    <a:pt x="14759" y="3396"/>
                    <a:pt x="14636" y="3491"/>
                    <a:pt x="14569" y="3423"/>
                  </a:cubicBezTo>
                  <a:cubicBezTo>
                    <a:pt x="14417" y="3268"/>
                    <a:pt x="14634" y="3177"/>
                    <a:pt x="14687" y="3172"/>
                  </a:cubicBezTo>
                  <a:cubicBezTo>
                    <a:pt x="14685" y="3065"/>
                    <a:pt x="14562" y="3082"/>
                    <a:pt x="14562" y="3077"/>
                  </a:cubicBezTo>
                  <a:cubicBezTo>
                    <a:pt x="14566" y="2987"/>
                    <a:pt x="14661" y="3020"/>
                    <a:pt x="14691" y="3017"/>
                  </a:cubicBezTo>
                  <a:cubicBezTo>
                    <a:pt x="14715" y="2752"/>
                    <a:pt x="14458" y="2797"/>
                    <a:pt x="14398" y="2674"/>
                  </a:cubicBezTo>
                  <a:cubicBezTo>
                    <a:pt x="14297" y="2466"/>
                    <a:pt x="14274" y="2638"/>
                    <a:pt x="14138" y="2603"/>
                  </a:cubicBezTo>
                  <a:cubicBezTo>
                    <a:pt x="14105" y="2594"/>
                    <a:pt x="14091" y="2278"/>
                    <a:pt x="13930" y="2278"/>
                  </a:cubicBezTo>
                  <a:cubicBezTo>
                    <a:pt x="14160" y="2286"/>
                    <a:pt x="13539" y="1693"/>
                    <a:pt x="13605" y="2213"/>
                  </a:cubicBezTo>
                  <a:cubicBezTo>
                    <a:pt x="13613" y="2280"/>
                    <a:pt x="13730" y="2294"/>
                    <a:pt x="13757" y="2284"/>
                  </a:cubicBezTo>
                  <a:cubicBezTo>
                    <a:pt x="13706" y="2303"/>
                    <a:pt x="13443" y="2317"/>
                    <a:pt x="13420" y="2417"/>
                  </a:cubicBezTo>
                  <a:cubicBezTo>
                    <a:pt x="13454" y="2272"/>
                    <a:pt x="13709" y="1960"/>
                    <a:pt x="13401" y="2025"/>
                  </a:cubicBezTo>
                  <a:cubicBezTo>
                    <a:pt x="13347" y="2036"/>
                    <a:pt x="12807" y="2150"/>
                    <a:pt x="12973" y="2372"/>
                  </a:cubicBezTo>
                  <a:cubicBezTo>
                    <a:pt x="12938" y="2360"/>
                    <a:pt x="12807" y="2406"/>
                    <a:pt x="12832" y="2524"/>
                  </a:cubicBezTo>
                  <a:cubicBezTo>
                    <a:pt x="12710" y="2551"/>
                    <a:pt x="12996" y="2011"/>
                    <a:pt x="13152" y="2009"/>
                  </a:cubicBezTo>
                  <a:cubicBezTo>
                    <a:pt x="12916" y="2012"/>
                    <a:pt x="12718" y="2051"/>
                    <a:pt x="12507" y="2247"/>
                  </a:cubicBezTo>
                  <a:cubicBezTo>
                    <a:pt x="12356" y="2388"/>
                    <a:pt x="12233" y="2628"/>
                    <a:pt x="12496" y="2640"/>
                  </a:cubicBezTo>
                  <a:cubicBezTo>
                    <a:pt x="12501" y="2651"/>
                    <a:pt x="12507" y="2672"/>
                    <a:pt x="12508" y="2684"/>
                  </a:cubicBezTo>
                  <a:cubicBezTo>
                    <a:pt x="12039" y="2720"/>
                    <a:pt x="12531" y="2917"/>
                    <a:pt x="12735" y="2949"/>
                  </a:cubicBezTo>
                  <a:cubicBezTo>
                    <a:pt x="12874" y="2971"/>
                    <a:pt x="13393" y="3167"/>
                    <a:pt x="13399" y="2806"/>
                  </a:cubicBezTo>
                  <a:cubicBezTo>
                    <a:pt x="13466" y="2814"/>
                    <a:pt x="13468" y="2945"/>
                    <a:pt x="13483" y="3002"/>
                  </a:cubicBezTo>
                  <a:cubicBezTo>
                    <a:pt x="13510" y="2983"/>
                    <a:pt x="13523" y="2978"/>
                    <a:pt x="13552" y="3004"/>
                  </a:cubicBezTo>
                  <a:cubicBezTo>
                    <a:pt x="13544" y="3015"/>
                    <a:pt x="13540" y="3024"/>
                    <a:pt x="13526" y="3022"/>
                  </a:cubicBezTo>
                  <a:cubicBezTo>
                    <a:pt x="13583" y="3103"/>
                    <a:pt x="13975" y="3558"/>
                    <a:pt x="13787" y="3676"/>
                  </a:cubicBezTo>
                  <a:cubicBezTo>
                    <a:pt x="13689" y="3737"/>
                    <a:pt x="13620" y="3857"/>
                    <a:pt x="13513" y="3899"/>
                  </a:cubicBezTo>
                  <a:cubicBezTo>
                    <a:pt x="13386" y="3949"/>
                    <a:pt x="13559" y="4129"/>
                    <a:pt x="13451" y="4130"/>
                  </a:cubicBezTo>
                  <a:cubicBezTo>
                    <a:pt x="13251" y="4132"/>
                    <a:pt x="13070" y="4129"/>
                    <a:pt x="12906" y="4244"/>
                  </a:cubicBezTo>
                  <a:cubicBezTo>
                    <a:pt x="12617" y="4449"/>
                    <a:pt x="13323" y="4431"/>
                    <a:pt x="13292" y="4325"/>
                  </a:cubicBezTo>
                  <a:cubicBezTo>
                    <a:pt x="13296" y="4354"/>
                    <a:pt x="13301" y="4384"/>
                    <a:pt x="13305" y="4414"/>
                  </a:cubicBezTo>
                  <a:cubicBezTo>
                    <a:pt x="13334" y="4386"/>
                    <a:pt x="13513" y="4535"/>
                    <a:pt x="13543" y="4612"/>
                  </a:cubicBezTo>
                  <a:cubicBezTo>
                    <a:pt x="13561" y="4658"/>
                    <a:pt x="13446" y="4615"/>
                    <a:pt x="13484" y="4762"/>
                  </a:cubicBezTo>
                  <a:cubicBezTo>
                    <a:pt x="13504" y="4844"/>
                    <a:pt x="13682" y="4932"/>
                    <a:pt x="13705" y="4822"/>
                  </a:cubicBezTo>
                  <a:cubicBezTo>
                    <a:pt x="13671" y="4983"/>
                    <a:pt x="13904" y="5050"/>
                    <a:pt x="13968" y="5073"/>
                  </a:cubicBezTo>
                  <a:cubicBezTo>
                    <a:pt x="14189" y="5151"/>
                    <a:pt x="13892" y="4680"/>
                    <a:pt x="13879" y="4622"/>
                  </a:cubicBezTo>
                  <a:cubicBezTo>
                    <a:pt x="14050" y="4744"/>
                    <a:pt x="14339" y="5017"/>
                    <a:pt x="14391" y="4535"/>
                  </a:cubicBezTo>
                  <a:cubicBezTo>
                    <a:pt x="14398" y="4469"/>
                    <a:pt x="14359" y="4290"/>
                    <a:pt x="14325" y="4275"/>
                  </a:cubicBezTo>
                  <a:cubicBezTo>
                    <a:pt x="14117" y="4185"/>
                    <a:pt x="14320" y="4031"/>
                    <a:pt x="14265" y="3892"/>
                  </a:cubicBezTo>
                  <a:cubicBezTo>
                    <a:pt x="14331" y="3906"/>
                    <a:pt x="14429" y="3807"/>
                    <a:pt x="14451" y="3995"/>
                  </a:cubicBezTo>
                  <a:cubicBezTo>
                    <a:pt x="14473" y="3993"/>
                    <a:pt x="14497" y="3999"/>
                    <a:pt x="14519" y="4006"/>
                  </a:cubicBezTo>
                  <a:cubicBezTo>
                    <a:pt x="14394" y="4217"/>
                    <a:pt x="14802" y="4398"/>
                    <a:pt x="14726" y="4048"/>
                  </a:cubicBezTo>
                  <a:cubicBezTo>
                    <a:pt x="14755" y="4180"/>
                    <a:pt x="14950" y="3962"/>
                    <a:pt x="14989" y="3922"/>
                  </a:cubicBezTo>
                  <a:cubicBezTo>
                    <a:pt x="15173" y="3728"/>
                    <a:pt x="14884" y="3767"/>
                    <a:pt x="14845" y="3703"/>
                  </a:cubicBezTo>
                  <a:cubicBezTo>
                    <a:pt x="14822" y="3666"/>
                    <a:pt x="14895" y="3785"/>
                    <a:pt x="14845" y="3703"/>
                  </a:cubicBezTo>
                  <a:close/>
                  <a:moveTo>
                    <a:pt x="14709" y="9160"/>
                  </a:moveTo>
                  <a:cubicBezTo>
                    <a:pt x="14617" y="9033"/>
                    <a:pt x="14757" y="8993"/>
                    <a:pt x="14735" y="8951"/>
                  </a:cubicBezTo>
                  <a:cubicBezTo>
                    <a:pt x="14705" y="8936"/>
                    <a:pt x="14678" y="8912"/>
                    <a:pt x="14654" y="8877"/>
                  </a:cubicBezTo>
                  <a:cubicBezTo>
                    <a:pt x="14645" y="8834"/>
                    <a:pt x="14712" y="8712"/>
                    <a:pt x="14720" y="8737"/>
                  </a:cubicBezTo>
                  <a:cubicBezTo>
                    <a:pt x="14673" y="8602"/>
                    <a:pt x="14427" y="8759"/>
                    <a:pt x="14423" y="8631"/>
                  </a:cubicBezTo>
                  <a:cubicBezTo>
                    <a:pt x="14420" y="8551"/>
                    <a:pt x="14494" y="8592"/>
                    <a:pt x="14491" y="8520"/>
                  </a:cubicBezTo>
                  <a:cubicBezTo>
                    <a:pt x="14489" y="8427"/>
                    <a:pt x="14265" y="8564"/>
                    <a:pt x="14263" y="8596"/>
                  </a:cubicBezTo>
                  <a:cubicBezTo>
                    <a:pt x="14276" y="8366"/>
                    <a:pt x="14607" y="8284"/>
                    <a:pt x="14588" y="8067"/>
                  </a:cubicBezTo>
                  <a:cubicBezTo>
                    <a:pt x="14565" y="8063"/>
                    <a:pt x="14543" y="8064"/>
                    <a:pt x="14521" y="8070"/>
                  </a:cubicBezTo>
                  <a:cubicBezTo>
                    <a:pt x="14776" y="7847"/>
                    <a:pt x="14659" y="7551"/>
                    <a:pt x="14538" y="7316"/>
                  </a:cubicBezTo>
                  <a:cubicBezTo>
                    <a:pt x="14743" y="7252"/>
                    <a:pt x="14251" y="6972"/>
                    <a:pt x="14256" y="6975"/>
                  </a:cubicBezTo>
                  <a:cubicBezTo>
                    <a:pt x="14276" y="6839"/>
                    <a:pt x="14185" y="6792"/>
                    <a:pt x="14146" y="6708"/>
                  </a:cubicBezTo>
                  <a:cubicBezTo>
                    <a:pt x="14293" y="6548"/>
                    <a:pt x="14221" y="6508"/>
                    <a:pt x="14189" y="6241"/>
                  </a:cubicBezTo>
                  <a:cubicBezTo>
                    <a:pt x="14155" y="6035"/>
                    <a:pt x="14161" y="5747"/>
                    <a:pt x="14078" y="5572"/>
                  </a:cubicBezTo>
                  <a:cubicBezTo>
                    <a:pt x="14009" y="5430"/>
                    <a:pt x="13720" y="5958"/>
                    <a:pt x="13655" y="6014"/>
                  </a:cubicBezTo>
                  <a:cubicBezTo>
                    <a:pt x="13467" y="6177"/>
                    <a:pt x="13538" y="5901"/>
                    <a:pt x="13365" y="5914"/>
                  </a:cubicBezTo>
                  <a:cubicBezTo>
                    <a:pt x="13393" y="5777"/>
                    <a:pt x="13582" y="5311"/>
                    <a:pt x="13382" y="5311"/>
                  </a:cubicBezTo>
                  <a:cubicBezTo>
                    <a:pt x="13337" y="5205"/>
                    <a:pt x="13181" y="4950"/>
                    <a:pt x="13074" y="4950"/>
                  </a:cubicBezTo>
                  <a:cubicBezTo>
                    <a:pt x="12932" y="4950"/>
                    <a:pt x="12559" y="4824"/>
                    <a:pt x="12498" y="5066"/>
                  </a:cubicBezTo>
                  <a:cubicBezTo>
                    <a:pt x="12436" y="5312"/>
                    <a:pt x="12366" y="5348"/>
                    <a:pt x="12232" y="5505"/>
                  </a:cubicBezTo>
                  <a:cubicBezTo>
                    <a:pt x="12278" y="5508"/>
                    <a:pt x="12342" y="5589"/>
                    <a:pt x="12376" y="5589"/>
                  </a:cubicBezTo>
                  <a:cubicBezTo>
                    <a:pt x="12386" y="5589"/>
                    <a:pt x="12082" y="5973"/>
                    <a:pt x="12079" y="5992"/>
                  </a:cubicBezTo>
                  <a:cubicBezTo>
                    <a:pt x="12065" y="6088"/>
                    <a:pt x="12148" y="6179"/>
                    <a:pt x="12170" y="6244"/>
                  </a:cubicBezTo>
                  <a:cubicBezTo>
                    <a:pt x="12230" y="6420"/>
                    <a:pt x="12126" y="6638"/>
                    <a:pt x="12052" y="6744"/>
                  </a:cubicBezTo>
                  <a:cubicBezTo>
                    <a:pt x="11913" y="6941"/>
                    <a:pt x="11636" y="6905"/>
                    <a:pt x="11529" y="7118"/>
                  </a:cubicBezTo>
                  <a:cubicBezTo>
                    <a:pt x="11488" y="7201"/>
                    <a:pt x="11474" y="7527"/>
                    <a:pt x="11462" y="7635"/>
                  </a:cubicBezTo>
                  <a:cubicBezTo>
                    <a:pt x="11441" y="7818"/>
                    <a:pt x="11395" y="7837"/>
                    <a:pt x="11343" y="7990"/>
                  </a:cubicBezTo>
                  <a:cubicBezTo>
                    <a:pt x="11289" y="7895"/>
                    <a:pt x="11238" y="8061"/>
                    <a:pt x="11184" y="8067"/>
                  </a:cubicBezTo>
                  <a:cubicBezTo>
                    <a:pt x="11057" y="8067"/>
                    <a:pt x="11066" y="7164"/>
                    <a:pt x="11251" y="7164"/>
                  </a:cubicBezTo>
                  <a:lnTo>
                    <a:pt x="11266" y="7164"/>
                  </a:lnTo>
                  <a:lnTo>
                    <a:pt x="11283" y="7016"/>
                  </a:lnTo>
                  <a:cubicBezTo>
                    <a:pt x="11094" y="6863"/>
                    <a:pt x="10853" y="6979"/>
                    <a:pt x="10681" y="6719"/>
                  </a:cubicBezTo>
                  <a:cubicBezTo>
                    <a:pt x="10511" y="6465"/>
                    <a:pt x="10435" y="6343"/>
                    <a:pt x="10189" y="6421"/>
                  </a:cubicBezTo>
                  <a:lnTo>
                    <a:pt x="10260" y="5959"/>
                  </a:lnTo>
                  <a:lnTo>
                    <a:pt x="10095" y="5959"/>
                  </a:lnTo>
                  <a:cubicBezTo>
                    <a:pt x="10151" y="5660"/>
                    <a:pt x="10333" y="5500"/>
                    <a:pt x="10477" y="5337"/>
                  </a:cubicBezTo>
                  <a:cubicBezTo>
                    <a:pt x="10523" y="5292"/>
                    <a:pt x="10894" y="4998"/>
                    <a:pt x="10896" y="4941"/>
                  </a:cubicBezTo>
                  <a:cubicBezTo>
                    <a:pt x="10959" y="4928"/>
                    <a:pt x="11163" y="4901"/>
                    <a:pt x="11122" y="4713"/>
                  </a:cubicBezTo>
                  <a:cubicBezTo>
                    <a:pt x="11227" y="4726"/>
                    <a:pt x="11873" y="4466"/>
                    <a:pt x="11831" y="4221"/>
                  </a:cubicBezTo>
                  <a:cubicBezTo>
                    <a:pt x="11864" y="4202"/>
                    <a:pt x="11899" y="4192"/>
                    <a:pt x="11931" y="4166"/>
                  </a:cubicBezTo>
                  <a:cubicBezTo>
                    <a:pt x="11885" y="4242"/>
                    <a:pt x="11632" y="4531"/>
                    <a:pt x="11610" y="4604"/>
                  </a:cubicBezTo>
                  <a:cubicBezTo>
                    <a:pt x="11666" y="4619"/>
                    <a:pt x="11731" y="4582"/>
                    <a:pt x="11790" y="4586"/>
                  </a:cubicBezTo>
                  <a:cubicBezTo>
                    <a:pt x="11799" y="4643"/>
                    <a:pt x="11765" y="4669"/>
                    <a:pt x="11764" y="4719"/>
                  </a:cubicBezTo>
                  <a:cubicBezTo>
                    <a:pt x="11882" y="4755"/>
                    <a:pt x="12100" y="4427"/>
                    <a:pt x="12194" y="4524"/>
                  </a:cubicBezTo>
                  <a:cubicBezTo>
                    <a:pt x="12189" y="4519"/>
                    <a:pt x="12517" y="4797"/>
                    <a:pt x="12468" y="4545"/>
                  </a:cubicBezTo>
                  <a:cubicBezTo>
                    <a:pt x="12458" y="4494"/>
                    <a:pt x="12362" y="4471"/>
                    <a:pt x="12346" y="4511"/>
                  </a:cubicBezTo>
                  <a:cubicBezTo>
                    <a:pt x="12443" y="4268"/>
                    <a:pt x="12176" y="4299"/>
                    <a:pt x="12160" y="4129"/>
                  </a:cubicBezTo>
                  <a:cubicBezTo>
                    <a:pt x="12135" y="4142"/>
                    <a:pt x="12110" y="4155"/>
                    <a:pt x="12086" y="4168"/>
                  </a:cubicBezTo>
                  <a:cubicBezTo>
                    <a:pt x="12088" y="4122"/>
                    <a:pt x="12095" y="4077"/>
                    <a:pt x="12108" y="4035"/>
                  </a:cubicBezTo>
                  <a:cubicBezTo>
                    <a:pt x="12091" y="4025"/>
                    <a:pt x="12073" y="4026"/>
                    <a:pt x="12055" y="4033"/>
                  </a:cubicBezTo>
                  <a:cubicBezTo>
                    <a:pt x="12064" y="4008"/>
                    <a:pt x="12065" y="3982"/>
                    <a:pt x="12058" y="3954"/>
                  </a:cubicBezTo>
                  <a:cubicBezTo>
                    <a:pt x="12123" y="3937"/>
                    <a:pt x="12112" y="4012"/>
                    <a:pt x="12172" y="4034"/>
                  </a:cubicBezTo>
                  <a:cubicBezTo>
                    <a:pt x="12209" y="4153"/>
                    <a:pt x="12359" y="4254"/>
                    <a:pt x="12315" y="4049"/>
                  </a:cubicBezTo>
                  <a:cubicBezTo>
                    <a:pt x="12331" y="4043"/>
                    <a:pt x="12343" y="4028"/>
                    <a:pt x="12350" y="4004"/>
                  </a:cubicBezTo>
                  <a:cubicBezTo>
                    <a:pt x="12448" y="4054"/>
                    <a:pt x="12868" y="3767"/>
                    <a:pt x="12772" y="3542"/>
                  </a:cubicBezTo>
                  <a:lnTo>
                    <a:pt x="12798" y="3528"/>
                  </a:lnTo>
                  <a:cubicBezTo>
                    <a:pt x="12795" y="3501"/>
                    <a:pt x="12790" y="3469"/>
                    <a:pt x="12782" y="3445"/>
                  </a:cubicBezTo>
                  <a:cubicBezTo>
                    <a:pt x="12837" y="3455"/>
                    <a:pt x="12967" y="3438"/>
                    <a:pt x="12958" y="3307"/>
                  </a:cubicBezTo>
                  <a:cubicBezTo>
                    <a:pt x="12957" y="3286"/>
                    <a:pt x="12912" y="3085"/>
                    <a:pt x="12912" y="3127"/>
                  </a:cubicBezTo>
                  <a:cubicBezTo>
                    <a:pt x="12847" y="2986"/>
                    <a:pt x="12622" y="2945"/>
                    <a:pt x="12525" y="3031"/>
                  </a:cubicBezTo>
                  <a:cubicBezTo>
                    <a:pt x="12489" y="3062"/>
                    <a:pt x="12429" y="3255"/>
                    <a:pt x="12447" y="3255"/>
                  </a:cubicBezTo>
                  <a:cubicBezTo>
                    <a:pt x="12403" y="3310"/>
                    <a:pt x="12326" y="3392"/>
                    <a:pt x="12276" y="3456"/>
                  </a:cubicBezTo>
                  <a:cubicBezTo>
                    <a:pt x="12218" y="3448"/>
                    <a:pt x="12089" y="3491"/>
                    <a:pt x="12104" y="3620"/>
                  </a:cubicBezTo>
                  <a:cubicBezTo>
                    <a:pt x="11972" y="3754"/>
                    <a:pt x="12055" y="3511"/>
                    <a:pt x="12053" y="3550"/>
                  </a:cubicBezTo>
                  <a:cubicBezTo>
                    <a:pt x="12194" y="3550"/>
                    <a:pt x="12175" y="2901"/>
                    <a:pt x="11880" y="3290"/>
                  </a:cubicBezTo>
                  <a:cubicBezTo>
                    <a:pt x="11885" y="3266"/>
                    <a:pt x="11886" y="3242"/>
                    <a:pt x="11883" y="3218"/>
                  </a:cubicBezTo>
                  <a:cubicBezTo>
                    <a:pt x="11937" y="3192"/>
                    <a:pt x="11962" y="3160"/>
                    <a:pt x="11962" y="3116"/>
                  </a:cubicBezTo>
                  <a:cubicBezTo>
                    <a:pt x="11960" y="3072"/>
                    <a:pt x="11940" y="3025"/>
                    <a:pt x="11890" y="3023"/>
                  </a:cubicBezTo>
                  <a:cubicBezTo>
                    <a:pt x="11973" y="2946"/>
                    <a:pt x="11928" y="2887"/>
                    <a:pt x="11897" y="2792"/>
                  </a:cubicBezTo>
                  <a:cubicBezTo>
                    <a:pt x="11923" y="2686"/>
                    <a:pt x="11966" y="2648"/>
                    <a:pt x="11896" y="2538"/>
                  </a:cubicBezTo>
                  <a:cubicBezTo>
                    <a:pt x="12155" y="2423"/>
                    <a:pt x="12414" y="2194"/>
                    <a:pt x="12683" y="2064"/>
                  </a:cubicBezTo>
                  <a:cubicBezTo>
                    <a:pt x="12497" y="1923"/>
                    <a:pt x="12275" y="1832"/>
                    <a:pt x="12074" y="1942"/>
                  </a:cubicBezTo>
                  <a:cubicBezTo>
                    <a:pt x="11870" y="2053"/>
                    <a:pt x="11809" y="2410"/>
                    <a:pt x="11617" y="2516"/>
                  </a:cubicBezTo>
                  <a:cubicBezTo>
                    <a:pt x="11637" y="2485"/>
                    <a:pt x="11711" y="2388"/>
                    <a:pt x="11713" y="2336"/>
                  </a:cubicBezTo>
                  <a:cubicBezTo>
                    <a:pt x="11702" y="2340"/>
                    <a:pt x="11686" y="2329"/>
                    <a:pt x="11677" y="2329"/>
                  </a:cubicBezTo>
                  <a:cubicBezTo>
                    <a:pt x="11686" y="2307"/>
                    <a:pt x="11682" y="2293"/>
                    <a:pt x="11685" y="2269"/>
                  </a:cubicBezTo>
                  <a:cubicBezTo>
                    <a:pt x="11662" y="2273"/>
                    <a:pt x="11644" y="2265"/>
                    <a:pt x="11630" y="2243"/>
                  </a:cubicBezTo>
                  <a:cubicBezTo>
                    <a:pt x="11658" y="2212"/>
                    <a:pt x="11851" y="2141"/>
                    <a:pt x="11835" y="2053"/>
                  </a:cubicBezTo>
                  <a:cubicBezTo>
                    <a:pt x="11814" y="1936"/>
                    <a:pt x="11510" y="2066"/>
                    <a:pt x="11468" y="2073"/>
                  </a:cubicBezTo>
                  <a:cubicBezTo>
                    <a:pt x="11212" y="2115"/>
                    <a:pt x="11441" y="2211"/>
                    <a:pt x="11298" y="2321"/>
                  </a:cubicBezTo>
                  <a:cubicBezTo>
                    <a:pt x="11252" y="2357"/>
                    <a:pt x="11067" y="2097"/>
                    <a:pt x="11074" y="2352"/>
                  </a:cubicBezTo>
                  <a:cubicBezTo>
                    <a:pt x="11077" y="2447"/>
                    <a:pt x="11215" y="2513"/>
                    <a:pt x="11244" y="2664"/>
                  </a:cubicBezTo>
                  <a:cubicBezTo>
                    <a:pt x="11346" y="2689"/>
                    <a:pt x="11433" y="2586"/>
                    <a:pt x="11533" y="2565"/>
                  </a:cubicBezTo>
                  <a:cubicBezTo>
                    <a:pt x="11355" y="2678"/>
                    <a:pt x="11253" y="2955"/>
                    <a:pt x="11404" y="3165"/>
                  </a:cubicBezTo>
                  <a:cubicBezTo>
                    <a:pt x="11351" y="3210"/>
                    <a:pt x="11314" y="3245"/>
                    <a:pt x="11310" y="3351"/>
                  </a:cubicBezTo>
                  <a:lnTo>
                    <a:pt x="11336" y="3364"/>
                  </a:lnTo>
                  <a:cubicBezTo>
                    <a:pt x="11179" y="3430"/>
                    <a:pt x="11147" y="3493"/>
                    <a:pt x="11033" y="3630"/>
                  </a:cubicBezTo>
                  <a:cubicBezTo>
                    <a:pt x="11033" y="3630"/>
                    <a:pt x="11033" y="3630"/>
                    <a:pt x="11033" y="3630"/>
                  </a:cubicBezTo>
                  <a:cubicBezTo>
                    <a:pt x="11061" y="3545"/>
                    <a:pt x="11117" y="3452"/>
                    <a:pt x="11050" y="3363"/>
                  </a:cubicBezTo>
                  <a:cubicBezTo>
                    <a:pt x="11125" y="3368"/>
                    <a:pt x="11195" y="3337"/>
                    <a:pt x="11259" y="3272"/>
                  </a:cubicBezTo>
                  <a:cubicBezTo>
                    <a:pt x="11272" y="3258"/>
                    <a:pt x="11117" y="3018"/>
                    <a:pt x="11091" y="3018"/>
                  </a:cubicBezTo>
                  <a:cubicBezTo>
                    <a:pt x="11053" y="3018"/>
                    <a:pt x="10830" y="3190"/>
                    <a:pt x="10806" y="3256"/>
                  </a:cubicBezTo>
                  <a:cubicBezTo>
                    <a:pt x="10845" y="3272"/>
                    <a:pt x="10884" y="3290"/>
                    <a:pt x="10923" y="3309"/>
                  </a:cubicBezTo>
                  <a:cubicBezTo>
                    <a:pt x="10787" y="3310"/>
                    <a:pt x="10724" y="3477"/>
                    <a:pt x="10581" y="3471"/>
                  </a:cubicBezTo>
                  <a:cubicBezTo>
                    <a:pt x="10453" y="3498"/>
                    <a:pt x="10173" y="3554"/>
                    <a:pt x="10078" y="3374"/>
                  </a:cubicBezTo>
                  <a:cubicBezTo>
                    <a:pt x="10185" y="3130"/>
                    <a:pt x="9473" y="3169"/>
                    <a:pt x="9617" y="3516"/>
                  </a:cubicBezTo>
                  <a:cubicBezTo>
                    <a:pt x="9529" y="3631"/>
                    <a:pt x="9460" y="3480"/>
                    <a:pt x="9368" y="3462"/>
                  </a:cubicBezTo>
                  <a:cubicBezTo>
                    <a:pt x="9213" y="3481"/>
                    <a:pt x="9060" y="3554"/>
                    <a:pt x="8904" y="3532"/>
                  </a:cubicBezTo>
                  <a:cubicBezTo>
                    <a:pt x="9137" y="3401"/>
                    <a:pt x="9054" y="3181"/>
                    <a:pt x="8833" y="3214"/>
                  </a:cubicBezTo>
                  <a:cubicBezTo>
                    <a:pt x="8716" y="3230"/>
                    <a:pt x="8605" y="3153"/>
                    <a:pt x="8498" y="3083"/>
                  </a:cubicBezTo>
                  <a:cubicBezTo>
                    <a:pt x="8301" y="2955"/>
                    <a:pt x="8276" y="3049"/>
                    <a:pt x="8098" y="3063"/>
                  </a:cubicBezTo>
                  <a:cubicBezTo>
                    <a:pt x="8243" y="2744"/>
                    <a:pt x="7844" y="3070"/>
                    <a:pt x="7824" y="3072"/>
                  </a:cubicBezTo>
                  <a:cubicBezTo>
                    <a:pt x="7802" y="3026"/>
                    <a:pt x="7857" y="2925"/>
                    <a:pt x="7822" y="2862"/>
                  </a:cubicBezTo>
                  <a:cubicBezTo>
                    <a:pt x="7765" y="2758"/>
                    <a:pt x="7615" y="2889"/>
                    <a:pt x="7553" y="2920"/>
                  </a:cubicBezTo>
                  <a:cubicBezTo>
                    <a:pt x="7482" y="2703"/>
                    <a:pt x="7200" y="3025"/>
                    <a:pt x="7120" y="3025"/>
                  </a:cubicBezTo>
                  <a:cubicBezTo>
                    <a:pt x="7038" y="3025"/>
                    <a:pt x="6962" y="3004"/>
                    <a:pt x="6879" y="3011"/>
                  </a:cubicBezTo>
                  <a:cubicBezTo>
                    <a:pt x="6761" y="3020"/>
                    <a:pt x="6643" y="3147"/>
                    <a:pt x="6540" y="3158"/>
                  </a:cubicBezTo>
                  <a:cubicBezTo>
                    <a:pt x="6435" y="3288"/>
                    <a:pt x="6241" y="2969"/>
                    <a:pt x="6102" y="3002"/>
                  </a:cubicBezTo>
                  <a:cubicBezTo>
                    <a:pt x="5987" y="2699"/>
                    <a:pt x="5301" y="2658"/>
                    <a:pt x="5108" y="2660"/>
                  </a:cubicBezTo>
                  <a:lnTo>
                    <a:pt x="5166" y="2595"/>
                  </a:lnTo>
                  <a:cubicBezTo>
                    <a:pt x="4385" y="2334"/>
                    <a:pt x="3526" y="2801"/>
                    <a:pt x="2781" y="3187"/>
                  </a:cubicBezTo>
                  <a:cubicBezTo>
                    <a:pt x="2790" y="3245"/>
                    <a:pt x="2794" y="3305"/>
                    <a:pt x="2794" y="3364"/>
                  </a:cubicBezTo>
                  <a:cubicBezTo>
                    <a:pt x="2821" y="3360"/>
                    <a:pt x="2846" y="3381"/>
                    <a:pt x="2861" y="3411"/>
                  </a:cubicBezTo>
                  <a:cubicBezTo>
                    <a:pt x="2895" y="3481"/>
                    <a:pt x="2847" y="3560"/>
                    <a:pt x="2808" y="3586"/>
                  </a:cubicBezTo>
                  <a:cubicBezTo>
                    <a:pt x="2807" y="3616"/>
                    <a:pt x="2818" y="3636"/>
                    <a:pt x="2843" y="3646"/>
                  </a:cubicBezTo>
                  <a:cubicBezTo>
                    <a:pt x="2669" y="3610"/>
                    <a:pt x="2511" y="3697"/>
                    <a:pt x="2346" y="3775"/>
                  </a:cubicBezTo>
                  <a:cubicBezTo>
                    <a:pt x="2313" y="3790"/>
                    <a:pt x="1788" y="3962"/>
                    <a:pt x="2020" y="4078"/>
                  </a:cubicBezTo>
                  <a:cubicBezTo>
                    <a:pt x="1791" y="4457"/>
                    <a:pt x="2405" y="4349"/>
                    <a:pt x="2510" y="4285"/>
                  </a:cubicBezTo>
                  <a:cubicBezTo>
                    <a:pt x="2433" y="4611"/>
                    <a:pt x="1900" y="4586"/>
                    <a:pt x="1737" y="4688"/>
                  </a:cubicBezTo>
                  <a:cubicBezTo>
                    <a:pt x="1610" y="4807"/>
                    <a:pt x="1325" y="4847"/>
                    <a:pt x="1294" y="5135"/>
                  </a:cubicBezTo>
                  <a:cubicBezTo>
                    <a:pt x="1271" y="5347"/>
                    <a:pt x="1078" y="5786"/>
                    <a:pt x="1423" y="5569"/>
                  </a:cubicBezTo>
                  <a:cubicBezTo>
                    <a:pt x="1382" y="5665"/>
                    <a:pt x="1288" y="5766"/>
                    <a:pt x="1232" y="5830"/>
                  </a:cubicBezTo>
                  <a:lnTo>
                    <a:pt x="1247" y="5941"/>
                  </a:lnTo>
                  <a:cubicBezTo>
                    <a:pt x="1305" y="5949"/>
                    <a:pt x="1373" y="5942"/>
                    <a:pt x="1427" y="5909"/>
                  </a:cubicBezTo>
                  <a:cubicBezTo>
                    <a:pt x="1582" y="5813"/>
                    <a:pt x="1505" y="5986"/>
                    <a:pt x="1616" y="6015"/>
                  </a:cubicBezTo>
                  <a:cubicBezTo>
                    <a:pt x="1625" y="6015"/>
                    <a:pt x="1632" y="6012"/>
                    <a:pt x="1639" y="6008"/>
                  </a:cubicBezTo>
                  <a:cubicBezTo>
                    <a:pt x="1268" y="6350"/>
                    <a:pt x="877" y="6521"/>
                    <a:pt x="478" y="6743"/>
                  </a:cubicBezTo>
                  <a:cubicBezTo>
                    <a:pt x="343" y="6818"/>
                    <a:pt x="175" y="6809"/>
                    <a:pt x="54" y="6949"/>
                  </a:cubicBezTo>
                  <a:cubicBezTo>
                    <a:pt x="-154" y="7190"/>
                    <a:pt x="297" y="7025"/>
                    <a:pt x="344" y="7001"/>
                  </a:cubicBezTo>
                  <a:cubicBezTo>
                    <a:pt x="703" y="6820"/>
                    <a:pt x="1068" y="6689"/>
                    <a:pt x="1424" y="6508"/>
                  </a:cubicBezTo>
                  <a:cubicBezTo>
                    <a:pt x="1621" y="6408"/>
                    <a:pt x="2420" y="6068"/>
                    <a:pt x="2420" y="5738"/>
                  </a:cubicBezTo>
                  <a:cubicBezTo>
                    <a:pt x="2564" y="5669"/>
                    <a:pt x="2545" y="5757"/>
                    <a:pt x="2664" y="5770"/>
                  </a:cubicBezTo>
                  <a:cubicBezTo>
                    <a:pt x="2775" y="5884"/>
                    <a:pt x="2982" y="5669"/>
                    <a:pt x="3099" y="5636"/>
                  </a:cubicBezTo>
                  <a:cubicBezTo>
                    <a:pt x="3270" y="5586"/>
                    <a:pt x="3354" y="5471"/>
                    <a:pt x="3497" y="5332"/>
                  </a:cubicBezTo>
                  <a:cubicBezTo>
                    <a:pt x="3592" y="5239"/>
                    <a:pt x="3675" y="5420"/>
                    <a:pt x="3762" y="5453"/>
                  </a:cubicBezTo>
                  <a:cubicBezTo>
                    <a:pt x="3787" y="5623"/>
                    <a:pt x="4109" y="5610"/>
                    <a:pt x="4206" y="5651"/>
                  </a:cubicBezTo>
                  <a:cubicBezTo>
                    <a:pt x="4425" y="5745"/>
                    <a:pt x="4511" y="6181"/>
                    <a:pt x="4283" y="6388"/>
                  </a:cubicBezTo>
                  <a:cubicBezTo>
                    <a:pt x="4312" y="6399"/>
                    <a:pt x="4341" y="6409"/>
                    <a:pt x="4370" y="6418"/>
                  </a:cubicBezTo>
                  <a:cubicBezTo>
                    <a:pt x="4406" y="6521"/>
                    <a:pt x="4318" y="6634"/>
                    <a:pt x="4422" y="6661"/>
                  </a:cubicBezTo>
                  <a:cubicBezTo>
                    <a:pt x="4430" y="6629"/>
                    <a:pt x="4441" y="6599"/>
                    <a:pt x="4455" y="6573"/>
                  </a:cubicBezTo>
                  <a:cubicBezTo>
                    <a:pt x="4440" y="6630"/>
                    <a:pt x="4444" y="6678"/>
                    <a:pt x="4466" y="6718"/>
                  </a:cubicBezTo>
                  <a:cubicBezTo>
                    <a:pt x="4402" y="6900"/>
                    <a:pt x="4481" y="7268"/>
                    <a:pt x="4600" y="6983"/>
                  </a:cubicBezTo>
                  <a:cubicBezTo>
                    <a:pt x="4616" y="7025"/>
                    <a:pt x="4647" y="7029"/>
                    <a:pt x="4668" y="7000"/>
                  </a:cubicBezTo>
                  <a:cubicBezTo>
                    <a:pt x="4695" y="7165"/>
                    <a:pt x="4383" y="7512"/>
                    <a:pt x="4572" y="7612"/>
                  </a:cubicBezTo>
                  <a:cubicBezTo>
                    <a:pt x="4561" y="7639"/>
                    <a:pt x="4537" y="8189"/>
                    <a:pt x="4549" y="8218"/>
                  </a:cubicBezTo>
                  <a:cubicBezTo>
                    <a:pt x="4218" y="8052"/>
                    <a:pt x="4499" y="8766"/>
                    <a:pt x="4612" y="8908"/>
                  </a:cubicBezTo>
                  <a:cubicBezTo>
                    <a:pt x="4469" y="9248"/>
                    <a:pt x="4405" y="9703"/>
                    <a:pt x="4249" y="10060"/>
                  </a:cubicBezTo>
                  <a:cubicBezTo>
                    <a:pt x="4231" y="10103"/>
                    <a:pt x="3863" y="10724"/>
                    <a:pt x="3931" y="10838"/>
                  </a:cubicBezTo>
                  <a:cubicBezTo>
                    <a:pt x="3904" y="10875"/>
                    <a:pt x="3884" y="11006"/>
                    <a:pt x="3866" y="11057"/>
                  </a:cubicBezTo>
                  <a:lnTo>
                    <a:pt x="3907" y="11057"/>
                  </a:lnTo>
                  <a:cubicBezTo>
                    <a:pt x="3683" y="11057"/>
                    <a:pt x="3673" y="12226"/>
                    <a:pt x="3784" y="12411"/>
                  </a:cubicBezTo>
                  <a:cubicBezTo>
                    <a:pt x="3713" y="12506"/>
                    <a:pt x="3776" y="12866"/>
                    <a:pt x="3821" y="12952"/>
                  </a:cubicBezTo>
                  <a:cubicBezTo>
                    <a:pt x="3779" y="13102"/>
                    <a:pt x="3952" y="13349"/>
                    <a:pt x="4063" y="13322"/>
                  </a:cubicBezTo>
                  <a:cubicBezTo>
                    <a:pt x="4060" y="13338"/>
                    <a:pt x="4058" y="13354"/>
                    <a:pt x="4057" y="13370"/>
                  </a:cubicBezTo>
                  <a:lnTo>
                    <a:pt x="4087" y="13380"/>
                  </a:lnTo>
                  <a:lnTo>
                    <a:pt x="4093" y="13414"/>
                  </a:lnTo>
                  <a:cubicBezTo>
                    <a:pt x="4290" y="13490"/>
                    <a:pt x="4102" y="14174"/>
                    <a:pt x="4227" y="14378"/>
                  </a:cubicBezTo>
                  <a:cubicBezTo>
                    <a:pt x="4190" y="14488"/>
                    <a:pt x="4544" y="15231"/>
                    <a:pt x="4228" y="15052"/>
                  </a:cubicBezTo>
                  <a:cubicBezTo>
                    <a:pt x="4228" y="15090"/>
                    <a:pt x="4220" y="15124"/>
                    <a:pt x="4204" y="15151"/>
                  </a:cubicBezTo>
                  <a:cubicBezTo>
                    <a:pt x="4266" y="15264"/>
                    <a:pt x="4305" y="15363"/>
                    <a:pt x="4335" y="15505"/>
                  </a:cubicBezTo>
                  <a:lnTo>
                    <a:pt x="4346" y="15505"/>
                  </a:lnTo>
                  <a:cubicBezTo>
                    <a:pt x="4387" y="15457"/>
                    <a:pt x="4394" y="15543"/>
                    <a:pt x="4468" y="15503"/>
                  </a:cubicBezTo>
                  <a:cubicBezTo>
                    <a:pt x="4571" y="15800"/>
                    <a:pt x="4536" y="15834"/>
                    <a:pt x="4468" y="16154"/>
                  </a:cubicBezTo>
                  <a:cubicBezTo>
                    <a:pt x="4643" y="16085"/>
                    <a:pt x="4765" y="16495"/>
                    <a:pt x="4806" y="16709"/>
                  </a:cubicBezTo>
                  <a:cubicBezTo>
                    <a:pt x="5029" y="16623"/>
                    <a:pt x="4935" y="16305"/>
                    <a:pt x="4856" y="16081"/>
                  </a:cubicBezTo>
                  <a:lnTo>
                    <a:pt x="4819" y="16090"/>
                  </a:lnTo>
                  <a:cubicBezTo>
                    <a:pt x="4853" y="16027"/>
                    <a:pt x="4845" y="15950"/>
                    <a:pt x="4813" y="15895"/>
                  </a:cubicBezTo>
                  <a:lnTo>
                    <a:pt x="4799" y="15901"/>
                  </a:lnTo>
                  <a:cubicBezTo>
                    <a:pt x="4773" y="15687"/>
                    <a:pt x="4711" y="15463"/>
                    <a:pt x="4695" y="15267"/>
                  </a:cubicBezTo>
                  <a:cubicBezTo>
                    <a:pt x="4682" y="15104"/>
                    <a:pt x="4607" y="15059"/>
                    <a:pt x="4654" y="14857"/>
                  </a:cubicBezTo>
                  <a:cubicBezTo>
                    <a:pt x="4643" y="14858"/>
                    <a:pt x="4632" y="14860"/>
                    <a:pt x="4621" y="14862"/>
                  </a:cubicBezTo>
                  <a:cubicBezTo>
                    <a:pt x="4621" y="14691"/>
                    <a:pt x="4335" y="14165"/>
                    <a:pt x="4542" y="14004"/>
                  </a:cubicBezTo>
                  <a:cubicBezTo>
                    <a:pt x="4568" y="14048"/>
                    <a:pt x="4597" y="14053"/>
                    <a:pt x="4633" y="14051"/>
                  </a:cubicBezTo>
                  <a:cubicBezTo>
                    <a:pt x="4648" y="14091"/>
                    <a:pt x="4668" y="14112"/>
                    <a:pt x="4694" y="14132"/>
                  </a:cubicBezTo>
                  <a:cubicBezTo>
                    <a:pt x="4606" y="14386"/>
                    <a:pt x="4732" y="15046"/>
                    <a:pt x="4888" y="15146"/>
                  </a:cubicBezTo>
                  <a:cubicBezTo>
                    <a:pt x="4868" y="15243"/>
                    <a:pt x="4898" y="15358"/>
                    <a:pt x="4958" y="15388"/>
                  </a:cubicBezTo>
                  <a:cubicBezTo>
                    <a:pt x="4954" y="15472"/>
                    <a:pt x="4978" y="15520"/>
                    <a:pt x="5030" y="15518"/>
                  </a:cubicBezTo>
                  <a:cubicBezTo>
                    <a:pt x="5042" y="15595"/>
                    <a:pt x="4993" y="15742"/>
                    <a:pt x="4986" y="15835"/>
                  </a:cubicBezTo>
                  <a:cubicBezTo>
                    <a:pt x="5221" y="15896"/>
                    <a:pt x="5644" y="17047"/>
                    <a:pt x="5374" y="17327"/>
                  </a:cubicBezTo>
                  <a:lnTo>
                    <a:pt x="5386" y="17327"/>
                  </a:lnTo>
                  <a:cubicBezTo>
                    <a:pt x="5363" y="17683"/>
                    <a:pt x="5700" y="18230"/>
                    <a:pt x="5921" y="18189"/>
                  </a:cubicBezTo>
                  <a:cubicBezTo>
                    <a:pt x="6093" y="18316"/>
                    <a:pt x="6360" y="18812"/>
                    <a:pt x="6568" y="18812"/>
                  </a:cubicBezTo>
                  <a:cubicBezTo>
                    <a:pt x="6707" y="18812"/>
                    <a:pt x="6794" y="18936"/>
                    <a:pt x="6933" y="18803"/>
                  </a:cubicBezTo>
                  <a:cubicBezTo>
                    <a:pt x="7112" y="18634"/>
                    <a:pt x="7225" y="18901"/>
                    <a:pt x="7338" y="19138"/>
                  </a:cubicBezTo>
                  <a:lnTo>
                    <a:pt x="7320" y="19233"/>
                  </a:lnTo>
                  <a:cubicBezTo>
                    <a:pt x="7452" y="19457"/>
                    <a:pt x="7609" y="19414"/>
                    <a:pt x="7752" y="19578"/>
                  </a:cubicBezTo>
                  <a:lnTo>
                    <a:pt x="7747" y="19554"/>
                  </a:lnTo>
                  <a:cubicBezTo>
                    <a:pt x="7831" y="19616"/>
                    <a:pt x="7966" y="19734"/>
                    <a:pt x="8058" y="19655"/>
                  </a:cubicBezTo>
                  <a:cubicBezTo>
                    <a:pt x="8068" y="19696"/>
                    <a:pt x="8082" y="19732"/>
                    <a:pt x="8102" y="19765"/>
                  </a:cubicBezTo>
                  <a:cubicBezTo>
                    <a:pt x="8201" y="19848"/>
                    <a:pt x="8249" y="20070"/>
                    <a:pt x="8332" y="20197"/>
                  </a:cubicBezTo>
                  <a:cubicBezTo>
                    <a:pt x="8328" y="20204"/>
                    <a:pt x="8318" y="20232"/>
                    <a:pt x="8307" y="20232"/>
                  </a:cubicBezTo>
                  <a:cubicBezTo>
                    <a:pt x="8248" y="20232"/>
                    <a:pt x="8242" y="20374"/>
                    <a:pt x="8290" y="20404"/>
                  </a:cubicBezTo>
                  <a:cubicBezTo>
                    <a:pt x="8224" y="20558"/>
                    <a:pt x="8335" y="20723"/>
                    <a:pt x="8404" y="20797"/>
                  </a:cubicBezTo>
                  <a:lnTo>
                    <a:pt x="8421" y="20768"/>
                  </a:lnTo>
                  <a:lnTo>
                    <a:pt x="8440" y="20786"/>
                  </a:lnTo>
                  <a:cubicBezTo>
                    <a:pt x="8440" y="20786"/>
                    <a:pt x="8460" y="20734"/>
                    <a:pt x="8463" y="20726"/>
                  </a:cubicBezTo>
                  <a:cubicBezTo>
                    <a:pt x="8481" y="20791"/>
                    <a:pt x="8506" y="20812"/>
                    <a:pt x="8544" y="20833"/>
                  </a:cubicBezTo>
                  <a:cubicBezTo>
                    <a:pt x="8631" y="20882"/>
                    <a:pt x="8572" y="21016"/>
                    <a:pt x="8625" y="21113"/>
                  </a:cubicBezTo>
                  <a:cubicBezTo>
                    <a:pt x="8670" y="21195"/>
                    <a:pt x="8728" y="21169"/>
                    <a:pt x="8774" y="21125"/>
                  </a:cubicBezTo>
                  <a:cubicBezTo>
                    <a:pt x="8819" y="21180"/>
                    <a:pt x="8955" y="21104"/>
                    <a:pt x="8977" y="21190"/>
                  </a:cubicBezTo>
                  <a:cubicBezTo>
                    <a:pt x="8994" y="21268"/>
                    <a:pt x="9007" y="21360"/>
                    <a:pt x="9074" y="21327"/>
                  </a:cubicBezTo>
                  <a:cubicBezTo>
                    <a:pt x="9087" y="21499"/>
                    <a:pt x="9387" y="21534"/>
                    <a:pt x="9242" y="21147"/>
                  </a:cubicBezTo>
                  <a:cubicBezTo>
                    <a:pt x="9322" y="21112"/>
                    <a:pt x="9334" y="20930"/>
                    <a:pt x="9399" y="20930"/>
                  </a:cubicBezTo>
                  <a:cubicBezTo>
                    <a:pt x="9476" y="20930"/>
                    <a:pt x="9464" y="21056"/>
                    <a:pt x="9512" y="21099"/>
                  </a:cubicBezTo>
                  <a:cubicBezTo>
                    <a:pt x="9489" y="21140"/>
                    <a:pt x="9481" y="21184"/>
                    <a:pt x="9489" y="21232"/>
                  </a:cubicBezTo>
                  <a:cubicBezTo>
                    <a:pt x="9530" y="21294"/>
                    <a:pt x="9567" y="21378"/>
                    <a:pt x="9594" y="21465"/>
                  </a:cubicBezTo>
                  <a:cubicBezTo>
                    <a:pt x="9613" y="21444"/>
                    <a:pt x="9635" y="21429"/>
                    <a:pt x="9658" y="21420"/>
                  </a:cubicBezTo>
                  <a:cubicBezTo>
                    <a:pt x="9651" y="21406"/>
                    <a:pt x="9651" y="21393"/>
                    <a:pt x="9656" y="21381"/>
                  </a:cubicBezTo>
                  <a:lnTo>
                    <a:pt x="9663" y="21393"/>
                  </a:lnTo>
                  <a:cubicBezTo>
                    <a:pt x="9703" y="21371"/>
                    <a:pt x="9728" y="21327"/>
                    <a:pt x="9733" y="21262"/>
                  </a:cubicBezTo>
                  <a:lnTo>
                    <a:pt x="9788" y="21239"/>
                  </a:lnTo>
                  <a:lnTo>
                    <a:pt x="9727" y="21036"/>
                  </a:lnTo>
                  <a:lnTo>
                    <a:pt x="9751" y="20983"/>
                  </a:lnTo>
                  <a:cubicBezTo>
                    <a:pt x="9690" y="20841"/>
                    <a:pt x="9591" y="20668"/>
                    <a:pt x="9478" y="20685"/>
                  </a:cubicBezTo>
                  <a:cubicBezTo>
                    <a:pt x="9386" y="20387"/>
                    <a:pt x="9023" y="21216"/>
                    <a:pt x="8905" y="20642"/>
                  </a:cubicBezTo>
                  <a:lnTo>
                    <a:pt x="8820" y="20643"/>
                  </a:lnTo>
                  <a:cubicBezTo>
                    <a:pt x="8820" y="20643"/>
                    <a:pt x="8682" y="20417"/>
                    <a:pt x="8717" y="20417"/>
                  </a:cubicBezTo>
                  <a:cubicBezTo>
                    <a:pt x="8717" y="20417"/>
                    <a:pt x="8717" y="20417"/>
                    <a:pt x="8717" y="20417"/>
                  </a:cubicBezTo>
                  <a:cubicBezTo>
                    <a:pt x="8719" y="20417"/>
                    <a:pt x="8885" y="19093"/>
                    <a:pt x="8901" y="18934"/>
                  </a:cubicBezTo>
                  <a:cubicBezTo>
                    <a:pt x="8865" y="18931"/>
                    <a:pt x="8824" y="18936"/>
                    <a:pt x="8790" y="18958"/>
                  </a:cubicBezTo>
                  <a:cubicBezTo>
                    <a:pt x="8665" y="18803"/>
                    <a:pt x="8556" y="18836"/>
                    <a:pt x="8451" y="18742"/>
                  </a:cubicBezTo>
                  <a:cubicBezTo>
                    <a:pt x="8417" y="18712"/>
                    <a:pt x="8071" y="18740"/>
                    <a:pt x="8035" y="18773"/>
                  </a:cubicBezTo>
                  <a:cubicBezTo>
                    <a:pt x="8032" y="18768"/>
                    <a:pt x="8029" y="18763"/>
                    <a:pt x="8025" y="18757"/>
                  </a:cubicBezTo>
                  <a:cubicBezTo>
                    <a:pt x="8109" y="18574"/>
                    <a:pt x="8142" y="18312"/>
                    <a:pt x="8200" y="18110"/>
                  </a:cubicBezTo>
                  <a:cubicBezTo>
                    <a:pt x="8274" y="17968"/>
                    <a:pt x="8508" y="16969"/>
                    <a:pt x="8384" y="16969"/>
                  </a:cubicBezTo>
                  <a:cubicBezTo>
                    <a:pt x="8284" y="16969"/>
                    <a:pt x="8160" y="16997"/>
                    <a:pt x="8055" y="17030"/>
                  </a:cubicBezTo>
                  <a:cubicBezTo>
                    <a:pt x="7708" y="17115"/>
                    <a:pt x="7858" y="17667"/>
                    <a:pt x="7599" y="17812"/>
                  </a:cubicBezTo>
                  <a:cubicBezTo>
                    <a:pt x="7601" y="17840"/>
                    <a:pt x="7595" y="17864"/>
                    <a:pt x="7583" y="17884"/>
                  </a:cubicBezTo>
                  <a:lnTo>
                    <a:pt x="7589" y="17850"/>
                  </a:lnTo>
                  <a:cubicBezTo>
                    <a:pt x="7313" y="17803"/>
                    <a:pt x="7206" y="18092"/>
                    <a:pt x="6955" y="17842"/>
                  </a:cubicBezTo>
                  <a:cubicBezTo>
                    <a:pt x="6928" y="17797"/>
                    <a:pt x="6940" y="17716"/>
                    <a:pt x="6902" y="17678"/>
                  </a:cubicBezTo>
                  <a:cubicBezTo>
                    <a:pt x="6909" y="17285"/>
                    <a:pt x="6745" y="17009"/>
                    <a:pt x="6787" y="16567"/>
                  </a:cubicBezTo>
                  <a:cubicBezTo>
                    <a:pt x="6799" y="16444"/>
                    <a:pt x="6795" y="15988"/>
                    <a:pt x="6892" y="15936"/>
                  </a:cubicBezTo>
                  <a:cubicBezTo>
                    <a:pt x="6964" y="15896"/>
                    <a:pt x="6970" y="15802"/>
                    <a:pt x="6989" y="15695"/>
                  </a:cubicBezTo>
                  <a:cubicBezTo>
                    <a:pt x="6960" y="15291"/>
                    <a:pt x="7099" y="15132"/>
                    <a:pt x="7297" y="14954"/>
                  </a:cubicBezTo>
                  <a:cubicBezTo>
                    <a:pt x="7407" y="14847"/>
                    <a:pt x="7530" y="14681"/>
                    <a:pt x="7658" y="14647"/>
                  </a:cubicBezTo>
                  <a:cubicBezTo>
                    <a:pt x="7726" y="14629"/>
                    <a:pt x="7890" y="14823"/>
                    <a:pt x="7918" y="14651"/>
                  </a:cubicBezTo>
                  <a:cubicBezTo>
                    <a:pt x="7929" y="14662"/>
                    <a:pt x="7940" y="14672"/>
                    <a:pt x="7951" y="14683"/>
                  </a:cubicBezTo>
                  <a:cubicBezTo>
                    <a:pt x="7964" y="14784"/>
                    <a:pt x="8062" y="14913"/>
                    <a:pt x="8119" y="14804"/>
                  </a:cubicBezTo>
                  <a:cubicBezTo>
                    <a:pt x="8158" y="14847"/>
                    <a:pt x="8205" y="14840"/>
                    <a:pt x="8218" y="14755"/>
                  </a:cubicBezTo>
                  <a:cubicBezTo>
                    <a:pt x="8226" y="14760"/>
                    <a:pt x="8233" y="14769"/>
                    <a:pt x="8237" y="14776"/>
                  </a:cubicBezTo>
                  <a:cubicBezTo>
                    <a:pt x="8243" y="14815"/>
                    <a:pt x="8236" y="14869"/>
                    <a:pt x="8238" y="14910"/>
                  </a:cubicBezTo>
                  <a:cubicBezTo>
                    <a:pt x="8321" y="14897"/>
                    <a:pt x="8431" y="14728"/>
                    <a:pt x="8309" y="14652"/>
                  </a:cubicBezTo>
                  <a:cubicBezTo>
                    <a:pt x="8336" y="14621"/>
                    <a:pt x="8354" y="14568"/>
                    <a:pt x="8341" y="14512"/>
                  </a:cubicBezTo>
                  <a:cubicBezTo>
                    <a:pt x="8478" y="14435"/>
                    <a:pt x="8881" y="14341"/>
                    <a:pt x="8891" y="14660"/>
                  </a:cubicBezTo>
                  <a:cubicBezTo>
                    <a:pt x="8953" y="14668"/>
                    <a:pt x="9017" y="14668"/>
                    <a:pt x="9071" y="14607"/>
                  </a:cubicBezTo>
                  <a:cubicBezTo>
                    <a:pt x="9213" y="14442"/>
                    <a:pt x="9157" y="14782"/>
                    <a:pt x="9269" y="14825"/>
                  </a:cubicBezTo>
                  <a:cubicBezTo>
                    <a:pt x="9274" y="14919"/>
                    <a:pt x="9158" y="15202"/>
                    <a:pt x="9231" y="15255"/>
                  </a:cubicBezTo>
                  <a:cubicBezTo>
                    <a:pt x="9194" y="15363"/>
                    <a:pt x="9245" y="15521"/>
                    <a:pt x="9291" y="15598"/>
                  </a:cubicBezTo>
                  <a:cubicBezTo>
                    <a:pt x="9303" y="15683"/>
                    <a:pt x="9312" y="15745"/>
                    <a:pt x="9294" y="15822"/>
                  </a:cubicBezTo>
                  <a:cubicBezTo>
                    <a:pt x="9320" y="15840"/>
                    <a:pt x="9347" y="15858"/>
                    <a:pt x="9373" y="15876"/>
                  </a:cubicBezTo>
                  <a:cubicBezTo>
                    <a:pt x="9376" y="15876"/>
                    <a:pt x="9389" y="16042"/>
                    <a:pt x="9392" y="16062"/>
                  </a:cubicBezTo>
                  <a:cubicBezTo>
                    <a:pt x="9891" y="16160"/>
                    <a:pt x="9504" y="14453"/>
                    <a:pt x="9669" y="14135"/>
                  </a:cubicBezTo>
                  <a:cubicBezTo>
                    <a:pt x="9801" y="13882"/>
                    <a:pt x="9965" y="13656"/>
                    <a:pt x="10125" y="13464"/>
                  </a:cubicBezTo>
                  <a:cubicBezTo>
                    <a:pt x="10212" y="13386"/>
                    <a:pt x="10656" y="13027"/>
                    <a:pt x="10592" y="12952"/>
                  </a:cubicBezTo>
                  <a:cubicBezTo>
                    <a:pt x="10811" y="12978"/>
                    <a:pt x="10712" y="12540"/>
                    <a:pt x="10767" y="12391"/>
                  </a:cubicBezTo>
                  <a:cubicBezTo>
                    <a:pt x="10824" y="12240"/>
                    <a:pt x="11053" y="12010"/>
                    <a:pt x="10986" y="11786"/>
                  </a:cubicBezTo>
                  <a:cubicBezTo>
                    <a:pt x="11080" y="11837"/>
                    <a:pt x="11274" y="11508"/>
                    <a:pt x="11267" y="11344"/>
                  </a:cubicBezTo>
                  <a:cubicBezTo>
                    <a:pt x="11357" y="11366"/>
                    <a:pt x="11513" y="11281"/>
                    <a:pt x="11556" y="11158"/>
                  </a:cubicBezTo>
                  <a:lnTo>
                    <a:pt x="11547" y="11137"/>
                  </a:lnTo>
                  <a:cubicBezTo>
                    <a:pt x="11604" y="11130"/>
                    <a:pt x="11673" y="11149"/>
                    <a:pt x="11708" y="11051"/>
                  </a:cubicBezTo>
                  <a:cubicBezTo>
                    <a:pt x="11862" y="11256"/>
                    <a:pt x="12051" y="10796"/>
                    <a:pt x="11864" y="10786"/>
                  </a:cubicBezTo>
                  <a:cubicBezTo>
                    <a:pt x="11862" y="10777"/>
                    <a:pt x="11858" y="10768"/>
                    <a:pt x="11853" y="10760"/>
                  </a:cubicBezTo>
                  <a:cubicBezTo>
                    <a:pt x="11890" y="10730"/>
                    <a:pt x="11924" y="10692"/>
                    <a:pt x="11955" y="10645"/>
                  </a:cubicBezTo>
                  <a:lnTo>
                    <a:pt x="11897" y="10613"/>
                  </a:lnTo>
                  <a:cubicBezTo>
                    <a:pt x="11984" y="10395"/>
                    <a:pt x="12164" y="10420"/>
                    <a:pt x="12245" y="10219"/>
                  </a:cubicBezTo>
                  <a:cubicBezTo>
                    <a:pt x="12330" y="10329"/>
                    <a:pt x="12661" y="10004"/>
                    <a:pt x="12737" y="9969"/>
                  </a:cubicBezTo>
                  <a:cubicBezTo>
                    <a:pt x="12664" y="10028"/>
                    <a:pt x="12408" y="10465"/>
                    <a:pt x="12631" y="10503"/>
                  </a:cubicBezTo>
                  <a:cubicBezTo>
                    <a:pt x="12789" y="10529"/>
                    <a:pt x="13042" y="10150"/>
                    <a:pt x="13212" y="10091"/>
                  </a:cubicBezTo>
                  <a:cubicBezTo>
                    <a:pt x="13387" y="9998"/>
                    <a:pt x="13656" y="9885"/>
                    <a:pt x="13625" y="9596"/>
                  </a:cubicBezTo>
                  <a:cubicBezTo>
                    <a:pt x="13619" y="9547"/>
                    <a:pt x="13631" y="9416"/>
                    <a:pt x="13642" y="9372"/>
                  </a:cubicBezTo>
                  <a:cubicBezTo>
                    <a:pt x="13542" y="9340"/>
                    <a:pt x="13492" y="9469"/>
                    <a:pt x="13428" y="9577"/>
                  </a:cubicBezTo>
                  <a:cubicBezTo>
                    <a:pt x="13210" y="9948"/>
                    <a:pt x="13126" y="9598"/>
                    <a:pt x="13005" y="9382"/>
                  </a:cubicBezTo>
                  <a:cubicBezTo>
                    <a:pt x="13043" y="9332"/>
                    <a:pt x="13094" y="9211"/>
                    <a:pt x="13035" y="9143"/>
                  </a:cubicBezTo>
                  <a:cubicBezTo>
                    <a:pt x="13114" y="9113"/>
                    <a:pt x="13246" y="8984"/>
                    <a:pt x="13198" y="8817"/>
                  </a:cubicBezTo>
                  <a:cubicBezTo>
                    <a:pt x="13133" y="8591"/>
                    <a:pt x="12921" y="8699"/>
                    <a:pt x="12820" y="8748"/>
                  </a:cubicBezTo>
                  <a:cubicBezTo>
                    <a:pt x="13042" y="8483"/>
                    <a:pt x="13227" y="8473"/>
                    <a:pt x="13514" y="8498"/>
                  </a:cubicBezTo>
                  <a:cubicBezTo>
                    <a:pt x="13879" y="8530"/>
                    <a:pt x="14067" y="8267"/>
                    <a:pt x="14414" y="8134"/>
                  </a:cubicBezTo>
                  <a:cubicBezTo>
                    <a:pt x="14179" y="8347"/>
                    <a:pt x="14080" y="8871"/>
                    <a:pt x="13864" y="9071"/>
                  </a:cubicBezTo>
                  <a:cubicBezTo>
                    <a:pt x="13717" y="9206"/>
                    <a:pt x="14405" y="9317"/>
                    <a:pt x="14423" y="9210"/>
                  </a:cubicBezTo>
                  <a:cubicBezTo>
                    <a:pt x="14405" y="9314"/>
                    <a:pt x="14297" y="9379"/>
                    <a:pt x="14243" y="9402"/>
                  </a:cubicBezTo>
                  <a:cubicBezTo>
                    <a:pt x="14313" y="9418"/>
                    <a:pt x="14553" y="9162"/>
                    <a:pt x="14568" y="9200"/>
                  </a:cubicBezTo>
                  <a:cubicBezTo>
                    <a:pt x="14597" y="9273"/>
                    <a:pt x="14503" y="9384"/>
                    <a:pt x="14488" y="9436"/>
                  </a:cubicBezTo>
                  <a:cubicBezTo>
                    <a:pt x="14575" y="9436"/>
                    <a:pt x="14865" y="9376"/>
                    <a:pt x="14709" y="9160"/>
                  </a:cubicBezTo>
                  <a:cubicBezTo>
                    <a:pt x="14686" y="9129"/>
                    <a:pt x="14726" y="9185"/>
                    <a:pt x="14709" y="9160"/>
                  </a:cubicBezTo>
                  <a:close/>
                  <a:moveTo>
                    <a:pt x="9292" y="15807"/>
                  </a:moveTo>
                  <a:cubicBezTo>
                    <a:pt x="9294" y="15804"/>
                    <a:pt x="9294" y="15801"/>
                    <a:pt x="9294" y="15797"/>
                  </a:cubicBezTo>
                  <a:lnTo>
                    <a:pt x="9292" y="15807"/>
                  </a:lnTo>
                  <a:cubicBezTo>
                    <a:pt x="9292" y="15807"/>
                    <a:pt x="9292" y="15807"/>
                    <a:pt x="9292" y="15807"/>
                  </a:cubicBezTo>
                  <a:close/>
                  <a:moveTo>
                    <a:pt x="10369" y="17468"/>
                  </a:moveTo>
                  <a:cubicBezTo>
                    <a:pt x="10335" y="17379"/>
                    <a:pt x="10167" y="17362"/>
                    <a:pt x="10156" y="17309"/>
                  </a:cubicBezTo>
                  <a:cubicBezTo>
                    <a:pt x="10131" y="17189"/>
                    <a:pt x="9829" y="16896"/>
                    <a:pt x="9715" y="16827"/>
                  </a:cubicBezTo>
                  <a:cubicBezTo>
                    <a:pt x="9533" y="16717"/>
                    <a:pt x="9375" y="16548"/>
                    <a:pt x="9156" y="16596"/>
                  </a:cubicBezTo>
                  <a:cubicBezTo>
                    <a:pt x="9072" y="16614"/>
                    <a:pt x="8717" y="16808"/>
                    <a:pt x="8728" y="16994"/>
                  </a:cubicBezTo>
                  <a:cubicBezTo>
                    <a:pt x="8730" y="17027"/>
                    <a:pt x="9190" y="16568"/>
                    <a:pt x="9247" y="16760"/>
                  </a:cubicBezTo>
                  <a:cubicBezTo>
                    <a:pt x="9236" y="16814"/>
                    <a:pt x="9210" y="16831"/>
                    <a:pt x="9167" y="16810"/>
                  </a:cubicBezTo>
                  <a:cubicBezTo>
                    <a:pt x="9239" y="16755"/>
                    <a:pt x="9536" y="17035"/>
                    <a:pt x="9629" y="17047"/>
                  </a:cubicBezTo>
                  <a:cubicBezTo>
                    <a:pt x="9753" y="17062"/>
                    <a:pt x="9684" y="17348"/>
                    <a:pt x="9814" y="17335"/>
                  </a:cubicBezTo>
                  <a:cubicBezTo>
                    <a:pt x="9981" y="17317"/>
                    <a:pt x="9882" y="17476"/>
                    <a:pt x="9811" y="17585"/>
                  </a:cubicBezTo>
                  <a:cubicBezTo>
                    <a:pt x="9811" y="17585"/>
                    <a:pt x="9811" y="17585"/>
                    <a:pt x="9811" y="17585"/>
                  </a:cubicBezTo>
                  <a:cubicBezTo>
                    <a:pt x="9811" y="17585"/>
                    <a:pt x="9811" y="17585"/>
                    <a:pt x="9811" y="17586"/>
                  </a:cubicBezTo>
                  <a:cubicBezTo>
                    <a:pt x="9831" y="17583"/>
                    <a:pt x="10404" y="17558"/>
                    <a:pt x="10369" y="17468"/>
                  </a:cubicBezTo>
                  <a:cubicBezTo>
                    <a:pt x="10361" y="17446"/>
                    <a:pt x="10394" y="17532"/>
                    <a:pt x="10369" y="17468"/>
                  </a:cubicBezTo>
                  <a:close/>
                  <a:moveTo>
                    <a:pt x="20788" y="376"/>
                  </a:moveTo>
                  <a:cubicBezTo>
                    <a:pt x="20661" y="393"/>
                    <a:pt x="20521" y="488"/>
                    <a:pt x="20397" y="482"/>
                  </a:cubicBezTo>
                  <a:cubicBezTo>
                    <a:pt x="20438" y="401"/>
                    <a:pt x="20552" y="165"/>
                    <a:pt x="20633" y="174"/>
                  </a:cubicBezTo>
                  <a:cubicBezTo>
                    <a:pt x="20175" y="121"/>
                    <a:pt x="19751" y="-20"/>
                    <a:pt x="19284" y="2"/>
                  </a:cubicBezTo>
                  <a:cubicBezTo>
                    <a:pt x="19105" y="10"/>
                    <a:pt x="18902" y="130"/>
                    <a:pt x="18728" y="59"/>
                  </a:cubicBezTo>
                  <a:cubicBezTo>
                    <a:pt x="18578" y="-2"/>
                    <a:pt x="18252" y="-5"/>
                    <a:pt x="18116" y="136"/>
                  </a:cubicBezTo>
                  <a:cubicBezTo>
                    <a:pt x="18175" y="75"/>
                    <a:pt x="18298" y="279"/>
                    <a:pt x="18361" y="285"/>
                  </a:cubicBezTo>
                  <a:cubicBezTo>
                    <a:pt x="18166" y="285"/>
                    <a:pt x="17974" y="110"/>
                    <a:pt x="17776" y="149"/>
                  </a:cubicBezTo>
                  <a:cubicBezTo>
                    <a:pt x="17789" y="245"/>
                    <a:pt x="17791" y="210"/>
                    <a:pt x="17833" y="259"/>
                  </a:cubicBezTo>
                  <a:cubicBezTo>
                    <a:pt x="17695" y="308"/>
                    <a:pt x="17442" y="191"/>
                    <a:pt x="17296" y="183"/>
                  </a:cubicBezTo>
                  <a:cubicBezTo>
                    <a:pt x="17097" y="171"/>
                    <a:pt x="16902" y="273"/>
                    <a:pt x="16703" y="270"/>
                  </a:cubicBezTo>
                  <a:cubicBezTo>
                    <a:pt x="16707" y="477"/>
                    <a:pt x="16045" y="464"/>
                    <a:pt x="15922" y="611"/>
                  </a:cubicBezTo>
                  <a:cubicBezTo>
                    <a:pt x="15984" y="642"/>
                    <a:pt x="16050" y="632"/>
                    <a:pt x="16114" y="633"/>
                  </a:cubicBezTo>
                  <a:cubicBezTo>
                    <a:pt x="16093" y="927"/>
                    <a:pt x="15244" y="969"/>
                    <a:pt x="15099" y="1007"/>
                  </a:cubicBezTo>
                  <a:cubicBezTo>
                    <a:pt x="15125" y="1148"/>
                    <a:pt x="15349" y="1197"/>
                    <a:pt x="15414" y="1212"/>
                  </a:cubicBezTo>
                  <a:cubicBezTo>
                    <a:pt x="15335" y="1285"/>
                    <a:pt x="15187" y="1268"/>
                    <a:pt x="15096" y="1309"/>
                  </a:cubicBezTo>
                  <a:cubicBezTo>
                    <a:pt x="15139" y="1389"/>
                    <a:pt x="15278" y="1390"/>
                    <a:pt x="15337" y="1395"/>
                  </a:cubicBezTo>
                  <a:cubicBezTo>
                    <a:pt x="15292" y="1423"/>
                    <a:pt x="15237" y="1423"/>
                    <a:pt x="15198" y="1474"/>
                  </a:cubicBezTo>
                  <a:cubicBezTo>
                    <a:pt x="15433" y="1544"/>
                    <a:pt x="15645" y="1461"/>
                    <a:pt x="15880" y="1474"/>
                  </a:cubicBezTo>
                  <a:cubicBezTo>
                    <a:pt x="15992" y="1480"/>
                    <a:pt x="16131" y="1500"/>
                    <a:pt x="16237" y="1562"/>
                  </a:cubicBezTo>
                  <a:cubicBezTo>
                    <a:pt x="16344" y="1623"/>
                    <a:pt x="16226" y="1664"/>
                    <a:pt x="16247" y="1717"/>
                  </a:cubicBezTo>
                  <a:cubicBezTo>
                    <a:pt x="16266" y="1765"/>
                    <a:pt x="16487" y="1880"/>
                    <a:pt x="16313" y="1959"/>
                  </a:cubicBezTo>
                  <a:cubicBezTo>
                    <a:pt x="16559" y="1847"/>
                    <a:pt x="16204" y="2758"/>
                    <a:pt x="16179" y="2583"/>
                  </a:cubicBezTo>
                  <a:cubicBezTo>
                    <a:pt x="16203" y="2748"/>
                    <a:pt x="16427" y="2568"/>
                    <a:pt x="16494" y="2630"/>
                  </a:cubicBezTo>
                  <a:cubicBezTo>
                    <a:pt x="16482" y="2669"/>
                    <a:pt x="16425" y="2638"/>
                    <a:pt x="16428" y="2695"/>
                  </a:cubicBezTo>
                  <a:cubicBezTo>
                    <a:pt x="16522" y="2661"/>
                    <a:pt x="16598" y="2870"/>
                    <a:pt x="16593" y="2871"/>
                  </a:cubicBezTo>
                  <a:cubicBezTo>
                    <a:pt x="16581" y="2874"/>
                    <a:pt x="16213" y="2799"/>
                    <a:pt x="16214" y="2802"/>
                  </a:cubicBezTo>
                  <a:cubicBezTo>
                    <a:pt x="16229" y="2835"/>
                    <a:pt x="16243" y="2868"/>
                    <a:pt x="16257" y="2900"/>
                  </a:cubicBezTo>
                  <a:cubicBezTo>
                    <a:pt x="16172" y="2904"/>
                    <a:pt x="16137" y="2977"/>
                    <a:pt x="16095" y="3092"/>
                  </a:cubicBezTo>
                  <a:cubicBezTo>
                    <a:pt x="16186" y="3140"/>
                    <a:pt x="16346" y="3277"/>
                    <a:pt x="16419" y="3092"/>
                  </a:cubicBezTo>
                  <a:cubicBezTo>
                    <a:pt x="16494" y="2902"/>
                    <a:pt x="16546" y="3028"/>
                    <a:pt x="16502" y="3209"/>
                  </a:cubicBezTo>
                  <a:cubicBezTo>
                    <a:pt x="16498" y="3224"/>
                    <a:pt x="15861" y="3720"/>
                    <a:pt x="16084" y="3791"/>
                  </a:cubicBezTo>
                  <a:cubicBezTo>
                    <a:pt x="16081" y="3912"/>
                    <a:pt x="15909" y="3871"/>
                    <a:pt x="15990" y="4074"/>
                  </a:cubicBezTo>
                  <a:cubicBezTo>
                    <a:pt x="16072" y="4282"/>
                    <a:pt x="15977" y="4328"/>
                    <a:pt x="16012" y="4522"/>
                  </a:cubicBezTo>
                  <a:cubicBezTo>
                    <a:pt x="16059" y="4791"/>
                    <a:pt x="16218" y="5190"/>
                    <a:pt x="16217" y="5459"/>
                  </a:cubicBezTo>
                  <a:cubicBezTo>
                    <a:pt x="16477" y="5346"/>
                    <a:pt x="16693" y="5934"/>
                    <a:pt x="16874" y="5492"/>
                  </a:cubicBezTo>
                  <a:cubicBezTo>
                    <a:pt x="16944" y="5323"/>
                    <a:pt x="17078" y="4978"/>
                    <a:pt x="17178" y="4863"/>
                  </a:cubicBezTo>
                  <a:cubicBezTo>
                    <a:pt x="17207" y="4830"/>
                    <a:pt x="17468" y="4537"/>
                    <a:pt x="17336" y="4506"/>
                  </a:cubicBezTo>
                  <a:cubicBezTo>
                    <a:pt x="17352" y="4429"/>
                    <a:pt x="17466" y="4461"/>
                    <a:pt x="17462" y="4414"/>
                  </a:cubicBezTo>
                  <a:cubicBezTo>
                    <a:pt x="17446" y="4185"/>
                    <a:pt x="17478" y="4318"/>
                    <a:pt x="17603" y="4179"/>
                  </a:cubicBezTo>
                  <a:cubicBezTo>
                    <a:pt x="17832" y="3924"/>
                    <a:pt x="18176" y="4100"/>
                    <a:pt x="18404" y="3748"/>
                  </a:cubicBezTo>
                  <a:cubicBezTo>
                    <a:pt x="18623" y="3408"/>
                    <a:pt x="18719" y="3579"/>
                    <a:pt x="18976" y="3474"/>
                  </a:cubicBezTo>
                  <a:cubicBezTo>
                    <a:pt x="19132" y="3410"/>
                    <a:pt x="19315" y="3416"/>
                    <a:pt x="19459" y="3294"/>
                  </a:cubicBezTo>
                  <a:cubicBezTo>
                    <a:pt x="19583" y="3189"/>
                    <a:pt x="19779" y="3004"/>
                    <a:pt x="19921" y="2998"/>
                  </a:cubicBezTo>
                  <a:cubicBezTo>
                    <a:pt x="19863" y="3000"/>
                    <a:pt x="19502" y="2839"/>
                    <a:pt x="19465" y="2948"/>
                  </a:cubicBezTo>
                  <a:cubicBezTo>
                    <a:pt x="19535" y="2744"/>
                    <a:pt x="19616" y="2666"/>
                    <a:pt x="19736" y="2808"/>
                  </a:cubicBezTo>
                  <a:cubicBezTo>
                    <a:pt x="19799" y="2882"/>
                    <a:pt x="20006" y="3044"/>
                    <a:pt x="20008" y="2762"/>
                  </a:cubicBezTo>
                  <a:cubicBezTo>
                    <a:pt x="20009" y="2563"/>
                    <a:pt x="19750" y="2306"/>
                    <a:pt x="19652" y="2240"/>
                  </a:cubicBezTo>
                  <a:cubicBezTo>
                    <a:pt x="19743" y="2177"/>
                    <a:pt x="20272" y="2315"/>
                    <a:pt x="20290" y="2066"/>
                  </a:cubicBezTo>
                  <a:cubicBezTo>
                    <a:pt x="20246" y="2069"/>
                    <a:pt x="20204" y="2042"/>
                    <a:pt x="20162" y="2024"/>
                  </a:cubicBezTo>
                  <a:cubicBezTo>
                    <a:pt x="20196" y="2013"/>
                    <a:pt x="20461" y="2053"/>
                    <a:pt x="20445" y="1920"/>
                  </a:cubicBezTo>
                  <a:cubicBezTo>
                    <a:pt x="20434" y="1826"/>
                    <a:pt x="20316" y="1823"/>
                    <a:pt x="20426" y="1726"/>
                  </a:cubicBezTo>
                  <a:cubicBezTo>
                    <a:pt x="20595" y="1578"/>
                    <a:pt x="20285" y="1472"/>
                    <a:pt x="20249" y="1409"/>
                  </a:cubicBezTo>
                  <a:cubicBezTo>
                    <a:pt x="20284" y="1409"/>
                    <a:pt x="20770" y="1373"/>
                    <a:pt x="20655" y="1204"/>
                  </a:cubicBezTo>
                  <a:cubicBezTo>
                    <a:pt x="20592" y="1111"/>
                    <a:pt x="20396" y="1087"/>
                    <a:pt x="20327" y="1171"/>
                  </a:cubicBezTo>
                  <a:cubicBezTo>
                    <a:pt x="20607" y="695"/>
                    <a:pt x="21060" y="526"/>
                    <a:pt x="21446" y="368"/>
                  </a:cubicBezTo>
                  <a:cubicBezTo>
                    <a:pt x="21259" y="170"/>
                    <a:pt x="20985" y="351"/>
                    <a:pt x="20788" y="376"/>
                  </a:cubicBezTo>
                  <a:cubicBezTo>
                    <a:pt x="20727" y="384"/>
                    <a:pt x="20985" y="351"/>
                    <a:pt x="20788" y="376"/>
                  </a:cubicBezTo>
                  <a:close/>
                  <a:moveTo>
                    <a:pt x="11250" y="17854"/>
                  </a:moveTo>
                  <a:cubicBezTo>
                    <a:pt x="11353" y="18121"/>
                    <a:pt x="10932" y="18149"/>
                    <a:pt x="10851" y="18066"/>
                  </a:cubicBezTo>
                  <a:cubicBezTo>
                    <a:pt x="10834" y="18070"/>
                    <a:pt x="10772" y="18267"/>
                    <a:pt x="10762" y="18295"/>
                  </a:cubicBezTo>
                  <a:lnTo>
                    <a:pt x="10744" y="18285"/>
                  </a:lnTo>
                  <a:lnTo>
                    <a:pt x="10730" y="18323"/>
                  </a:lnTo>
                  <a:cubicBezTo>
                    <a:pt x="10688" y="18281"/>
                    <a:pt x="10661" y="18211"/>
                    <a:pt x="10659" y="18127"/>
                  </a:cubicBezTo>
                  <a:cubicBezTo>
                    <a:pt x="10636" y="18121"/>
                    <a:pt x="10482" y="18109"/>
                    <a:pt x="10449" y="18132"/>
                  </a:cubicBezTo>
                  <a:cubicBezTo>
                    <a:pt x="10400" y="18160"/>
                    <a:pt x="10250" y="18170"/>
                    <a:pt x="10272" y="17972"/>
                  </a:cubicBezTo>
                  <a:cubicBezTo>
                    <a:pt x="10299" y="17723"/>
                    <a:pt x="10501" y="18031"/>
                    <a:pt x="10576" y="17927"/>
                  </a:cubicBezTo>
                  <a:cubicBezTo>
                    <a:pt x="10576" y="17927"/>
                    <a:pt x="10576" y="17927"/>
                    <a:pt x="10576" y="17927"/>
                  </a:cubicBezTo>
                  <a:cubicBezTo>
                    <a:pt x="10555" y="17927"/>
                    <a:pt x="10562" y="17743"/>
                    <a:pt x="10562" y="17738"/>
                  </a:cubicBezTo>
                  <a:lnTo>
                    <a:pt x="10412" y="17627"/>
                  </a:lnTo>
                  <a:cubicBezTo>
                    <a:pt x="10499" y="17485"/>
                    <a:pt x="10669" y="17484"/>
                    <a:pt x="10776" y="17484"/>
                  </a:cubicBezTo>
                  <a:cubicBezTo>
                    <a:pt x="10837" y="17484"/>
                    <a:pt x="10950" y="17493"/>
                    <a:pt x="11001" y="17546"/>
                  </a:cubicBezTo>
                  <a:cubicBezTo>
                    <a:pt x="11036" y="17584"/>
                    <a:pt x="11222" y="17784"/>
                    <a:pt x="11250" y="17854"/>
                  </a:cubicBezTo>
                  <a:cubicBezTo>
                    <a:pt x="11273" y="17915"/>
                    <a:pt x="11228" y="17798"/>
                    <a:pt x="11250" y="17854"/>
                  </a:cubicBezTo>
                  <a:close/>
                </a:path>
              </a:pathLst>
            </a:custGeom>
            <a:grpFill/>
            <a:ln w="12700" cap="flat">
              <a:noFill/>
              <a:miter lim="400000"/>
            </a:ln>
            <a:effectLst/>
          </p:spPr>
          <p:txBody>
            <a:bodyPr wrap="square" lIns="53578" tIns="53578" rIns="53578" bIns="53578" numCol="1" anchor="ctr">
              <a:noAutofit/>
            </a:bodyPr>
            <a:lstStyle/>
            <a:p>
              <a:pPr>
                <a:defRPr>
                  <a:solidFill>
                    <a:srgbClr val="4C4C4C"/>
                  </a:solidFill>
                </a:defRPr>
              </a:pPr>
              <a:endParaRPr sz="3200" dirty="0">
                <a:latin typeface="Nunito Sans ExtraLight" pitchFamily="2" charset="77"/>
              </a:endParaRPr>
            </a:p>
          </p:txBody>
        </p:sp>
      </p:grpSp>
      <p:grpSp>
        <p:nvGrpSpPr>
          <p:cNvPr id="28" name="Group 27">
            <a:extLst>
              <a:ext uri="{FF2B5EF4-FFF2-40B4-BE49-F238E27FC236}">
                <a16:creationId xmlns:a16="http://schemas.microsoft.com/office/drawing/2014/main" id="{E7F88091-3744-1344-8B98-20B5B9E0E149}"/>
              </a:ext>
            </a:extLst>
          </p:cNvPr>
          <p:cNvGrpSpPr/>
          <p:nvPr/>
        </p:nvGrpSpPr>
        <p:grpSpPr>
          <a:xfrm>
            <a:off x="2415373" y="2071735"/>
            <a:ext cx="8318557" cy="4406634"/>
            <a:chOff x="2415373" y="2071735"/>
            <a:chExt cx="8318557" cy="4406634"/>
          </a:xfrm>
        </p:grpSpPr>
        <p:sp>
          <p:nvSpPr>
            <p:cNvPr id="12" name="Shape 6499">
              <a:extLst>
                <a:ext uri="{FF2B5EF4-FFF2-40B4-BE49-F238E27FC236}">
                  <a16:creationId xmlns:a16="http://schemas.microsoft.com/office/drawing/2014/main" id="{7CC221CA-0591-864B-BD4F-7DF9E8605F6E}"/>
                </a:ext>
              </a:extLst>
            </p:cNvPr>
            <p:cNvSpPr/>
            <p:nvPr/>
          </p:nvSpPr>
          <p:spPr>
            <a:xfrm>
              <a:off x="4140109" y="5203041"/>
              <a:ext cx="1769131" cy="728047"/>
            </a:xfrm>
            <a:custGeom>
              <a:avLst/>
              <a:gdLst>
                <a:gd name="connsiteX0" fmla="*/ 21600 w 21600"/>
                <a:gd name="connsiteY0" fmla="*/ 10449 h 10449"/>
                <a:gd name="connsiteX1" fmla="*/ 0 w 21600"/>
                <a:gd name="connsiteY1" fmla="*/ 3080 h 10449"/>
                <a:gd name="connsiteX0" fmla="*/ 21600 w 21600"/>
                <a:gd name="connsiteY0" fmla="*/ 9933 h 9933"/>
                <a:gd name="connsiteX1" fmla="*/ 0 w 21600"/>
                <a:gd name="connsiteY1" fmla="*/ 2564 h 9933"/>
              </a:gdLst>
              <a:ahLst/>
              <a:cxnLst>
                <a:cxn ang="0">
                  <a:pos x="connsiteX0" y="connsiteY0"/>
                </a:cxn>
                <a:cxn ang="0">
                  <a:pos x="connsiteX1" y="connsiteY1"/>
                </a:cxn>
              </a:cxnLst>
              <a:rect l="l" t="t" r="r" b="b"/>
              <a:pathLst>
                <a:path w="21600" h="9933" extrusionOk="0">
                  <a:moveTo>
                    <a:pt x="21600" y="9933"/>
                  </a:moveTo>
                  <a:cubicBezTo>
                    <a:pt x="18336" y="1090"/>
                    <a:pt x="4621" y="-3058"/>
                    <a:pt x="0" y="2564"/>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13" name="Shape 6500">
              <a:extLst>
                <a:ext uri="{FF2B5EF4-FFF2-40B4-BE49-F238E27FC236}">
                  <a16:creationId xmlns:a16="http://schemas.microsoft.com/office/drawing/2014/main" id="{7206F632-8E7B-B94B-A559-15B1255FE6D2}"/>
                </a:ext>
              </a:extLst>
            </p:cNvPr>
            <p:cNvSpPr/>
            <p:nvPr/>
          </p:nvSpPr>
          <p:spPr>
            <a:xfrm>
              <a:off x="3040655" y="2591670"/>
              <a:ext cx="2869423" cy="3333576"/>
            </a:xfrm>
            <a:custGeom>
              <a:avLst/>
              <a:gdLst/>
              <a:ahLst/>
              <a:cxnLst>
                <a:cxn ang="0">
                  <a:pos x="wd2" y="hd2"/>
                </a:cxn>
                <a:cxn ang="5400000">
                  <a:pos x="wd2" y="hd2"/>
                </a:cxn>
                <a:cxn ang="10800000">
                  <a:pos x="wd2" y="hd2"/>
                </a:cxn>
                <a:cxn ang="16200000">
                  <a:pos x="wd2" y="hd2"/>
                </a:cxn>
              </a:cxnLst>
              <a:rect l="0" t="0" r="r" b="b"/>
              <a:pathLst>
                <a:path w="21509" h="21600" extrusionOk="0">
                  <a:moveTo>
                    <a:pt x="21494" y="21600"/>
                  </a:moveTo>
                  <a:cubicBezTo>
                    <a:pt x="21600" y="18999"/>
                    <a:pt x="21146" y="16404"/>
                    <a:pt x="20157" y="13956"/>
                  </a:cubicBezTo>
                  <a:cubicBezTo>
                    <a:pt x="17024" y="6205"/>
                    <a:pt x="9172" y="768"/>
                    <a:pt x="0" y="0"/>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14" name="Shape 6501">
              <a:extLst>
                <a:ext uri="{FF2B5EF4-FFF2-40B4-BE49-F238E27FC236}">
                  <a16:creationId xmlns:a16="http://schemas.microsoft.com/office/drawing/2014/main" id="{0C42B574-D986-374C-8BB7-1CC57BA2C106}"/>
                </a:ext>
              </a:extLst>
            </p:cNvPr>
            <p:cNvSpPr/>
            <p:nvPr/>
          </p:nvSpPr>
          <p:spPr>
            <a:xfrm>
              <a:off x="5915776" y="2647807"/>
              <a:ext cx="1601266" cy="3284149"/>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30" y="17766"/>
                    <a:pt x="2085" y="14011"/>
                    <a:pt x="5153" y="10571"/>
                  </a:cubicBezTo>
                  <a:cubicBezTo>
                    <a:pt x="8935" y="6331"/>
                    <a:pt x="14594" y="2693"/>
                    <a:pt x="21600" y="0"/>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15" name="Shape 6502">
              <a:extLst>
                <a:ext uri="{FF2B5EF4-FFF2-40B4-BE49-F238E27FC236}">
                  <a16:creationId xmlns:a16="http://schemas.microsoft.com/office/drawing/2014/main" id="{32D567AD-3F06-6E48-A5D5-E8A9698B96EA}"/>
                </a:ext>
              </a:extLst>
            </p:cNvPr>
            <p:cNvSpPr/>
            <p:nvPr/>
          </p:nvSpPr>
          <p:spPr>
            <a:xfrm>
              <a:off x="5909939" y="2887089"/>
              <a:ext cx="4363997" cy="3044027"/>
            </a:xfrm>
            <a:custGeom>
              <a:avLst/>
              <a:gdLst/>
              <a:ahLst/>
              <a:cxnLst>
                <a:cxn ang="0">
                  <a:pos x="wd2" y="hd2"/>
                </a:cxn>
                <a:cxn ang="5400000">
                  <a:pos x="wd2" y="hd2"/>
                </a:cxn>
                <a:cxn ang="10800000">
                  <a:pos x="wd2" y="hd2"/>
                </a:cxn>
                <a:cxn ang="16200000">
                  <a:pos x="wd2" y="hd2"/>
                </a:cxn>
              </a:cxnLst>
              <a:rect l="0" t="0" r="r" b="b"/>
              <a:pathLst>
                <a:path w="21600" h="20361" extrusionOk="0">
                  <a:moveTo>
                    <a:pt x="21600" y="1439"/>
                  </a:moveTo>
                  <a:cubicBezTo>
                    <a:pt x="17018" y="-1239"/>
                    <a:pt x="12154" y="-155"/>
                    <a:pt x="7905" y="4491"/>
                  </a:cubicBezTo>
                  <a:cubicBezTo>
                    <a:pt x="4654" y="8046"/>
                    <a:pt x="1916" y="13543"/>
                    <a:pt x="0" y="20361"/>
                  </a:cubicBezTo>
                </a:path>
              </a:pathLst>
            </a:custGeom>
            <a:noFill/>
            <a:ln w="38100" cap="flat">
              <a:solidFill>
                <a:schemeClr val="accent2"/>
              </a:solidFill>
              <a:prstDash val="solid"/>
              <a:miter lim="400000"/>
            </a:ln>
            <a:effectLst/>
          </p:spPr>
          <p:txBody>
            <a:bodyPr wrap="square" lIns="71438" tIns="71438" rIns="71438" bIns="71438" numCol="1" anchor="ctr">
              <a:noAutofit/>
            </a:bodyPr>
            <a:lstStyle/>
            <a:p>
              <a:endParaRPr sz="3200" dirty="0">
                <a:latin typeface="Nunito Sans ExtraLight" pitchFamily="2" charset="77"/>
              </a:endParaRPr>
            </a:p>
          </p:txBody>
        </p:sp>
        <p:sp>
          <p:nvSpPr>
            <p:cNvPr id="16" name="Shape 6504">
              <a:extLst>
                <a:ext uri="{FF2B5EF4-FFF2-40B4-BE49-F238E27FC236}">
                  <a16:creationId xmlns:a16="http://schemas.microsoft.com/office/drawing/2014/main" id="{0FCEF407-7B8A-7944-BB8D-097B27A8D441}"/>
                </a:ext>
              </a:extLst>
            </p:cNvPr>
            <p:cNvSpPr/>
            <p:nvPr/>
          </p:nvSpPr>
          <p:spPr>
            <a:xfrm>
              <a:off x="7339034" y="2120664"/>
              <a:ext cx="359682" cy="527144"/>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17" name="Shape 6505">
              <a:extLst>
                <a:ext uri="{FF2B5EF4-FFF2-40B4-BE49-F238E27FC236}">
                  <a16:creationId xmlns:a16="http://schemas.microsoft.com/office/drawing/2014/main" id="{059FB73C-4FF5-374B-84F5-8B7F63CEE738}"/>
                </a:ext>
              </a:extLst>
            </p:cNvPr>
            <p:cNvSpPr/>
            <p:nvPr/>
          </p:nvSpPr>
          <p:spPr>
            <a:xfrm>
              <a:off x="10102318" y="2576008"/>
              <a:ext cx="359682" cy="527142"/>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18" name="Shape 6506">
              <a:extLst>
                <a:ext uri="{FF2B5EF4-FFF2-40B4-BE49-F238E27FC236}">
                  <a16:creationId xmlns:a16="http://schemas.microsoft.com/office/drawing/2014/main" id="{860DEB8A-A073-9E4C-B5CA-F476A70711AB}"/>
                </a:ext>
              </a:extLst>
            </p:cNvPr>
            <p:cNvSpPr/>
            <p:nvPr/>
          </p:nvSpPr>
          <p:spPr>
            <a:xfrm>
              <a:off x="2849079" y="2071735"/>
              <a:ext cx="359681" cy="527142"/>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sz="1050" dirty="0">
                <a:latin typeface="Nunito Sans ExtraLight" pitchFamily="2" charset="77"/>
              </a:endParaRPr>
            </a:p>
          </p:txBody>
        </p:sp>
        <p:sp>
          <p:nvSpPr>
            <p:cNvPr id="19" name="Shape 6507">
              <a:extLst>
                <a:ext uri="{FF2B5EF4-FFF2-40B4-BE49-F238E27FC236}">
                  <a16:creationId xmlns:a16="http://schemas.microsoft.com/office/drawing/2014/main" id="{C6C81801-795B-EC46-A98E-0F6D43A49F45}"/>
                </a:ext>
              </a:extLst>
            </p:cNvPr>
            <p:cNvSpPr/>
            <p:nvPr/>
          </p:nvSpPr>
          <p:spPr>
            <a:xfrm>
              <a:off x="3951453" y="4859199"/>
              <a:ext cx="359682" cy="527144"/>
            </a:xfrm>
            <a:custGeom>
              <a:avLst/>
              <a:gdLst/>
              <a:ahLst/>
              <a:cxnLst>
                <a:cxn ang="0">
                  <a:pos x="wd2" y="hd2"/>
                </a:cxn>
                <a:cxn ang="5400000">
                  <a:pos x="wd2" y="hd2"/>
                </a:cxn>
                <a:cxn ang="10800000">
                  <a:pos x="wd2" y="hd2"/>
                </a:cxn>
                <a:cxn ang="16200000">
                  <a:pos x="wd2" y="hd2"/>
                </a:cxn>
              </a:cxnLst>
              <a:rect l="0" t="0" r="r" b="b"/>
              <a:pathLst>
                <a:path w="21600" h="21600" extrusionOk="0">
                  <a:moveTo>
                    <a:pt x="10800" y="10616"/>
                  </a:moveTo>
                  <a:cubicBezTo>
                    <a:pt x="8171" y="10616"/>
                    <a:pt x="6041" y="9162"/>
                    <a:pt x="6041" y="7369"/>
                  </a:cubicBezTo>
                  <a:cubicBezTo>
                    <a:pt x="6041" y="5576"/>
                    <a:pt x="8171" y="4122"/>
                    <a:pt x="10800" y="4122"/>
                  </a:cubicBezTo>
                  <a:cubicBezTo>
                    <a:pt x="13429" y="4122"/>
                    <a:pt x="15559" y="5576"/>
                    <a:pt x="15559" y="7369"/>
                  </a:cubicBezTo>
                  <a:cubicBezTo>
                    <a:pt x="15559" y="9162"/>
                    <a:pt x="13429" y="10616"/>
                    <a:pt x="10800" y="10616"/>
                  </a:cubicBezTo>
                  <a:close/>
                  <a:moveTo>
                    <a:pt x="10800" y="0"/>
                  </a:moveTo>
                  <a:cubicBezTo>
                    <a:pt x="4836" y="0"/>
                    <a:pt x="0" y="3299"/>
                    <a:pt x="0" y="7369"/>
                  </a:cubicBezTo>
                  <a:cubicBezTo>
                    <a:pt x="0" y="11439"/>
                    <a:pt x="2090" y="15742"/>
                    <a:pt x="10800" y="21600"/>
                  </a:cubicBezTo>
                  <a:cubicBezTo>
                    <a:pt x="19510" y="15742"/>
                    <a:pt x="21600" y="11439"/>
                    <a:pt x="21600" y="7369"/>
                  </a:cubicBezTo>
                  <a:cubicBezTo>
                    <a:pt x="21600" y="3299"/>
                    <a:pt x="16764" y="0"/>
                    <a:pt x="10800" y="0"/>
                  </a:cubicBezTo>
                  <a:close/>
                </a:path>
              </a:pathLst>
            </a:custGeom>
            <a:solidFill>
              <a:schemeClr val="accent1"/>
            </a:solidFill>
            <a:ln w="12700" cap="flat">
              <a:noFill/>
              <a:miter lim="400000"/>
            </a:ln>
            <a:effectLst/>
          </p:spPr>
          <p:txBody>
            <a:bodyPr wrap="square" lIns="0" tIns="0" rIns="0" bIns="0" numCol="1" anchor="ctr">
              <a:noAutofit/>
            </a:bodyPr>
            <a:lstStyle/>
            <a:p>
              <a:pPr>
                <a:defRPr>
                  <a:solidFill>
                    <a:srgbClr val="4C4C4C"/>
                  </a:solidFill>
                </a:defRPr>
              </a:pPr>
              <a:endParaRPr sz="3200" dirty="0">
                <a:latin typeface="Nunito Sans ExtraLight" pitchFamily="2" charset="77"/>
              </a:endParaRPr>
            </a:p>
          </p:txBody>
        </p:sp>
        <p:sp>
          <p:nvSpPr>
            <p:cNvPr id="20" name="TextBox 19">
              <a:extLst>
                <a:ext uri="{FF2B5EF4-FFF2-40B4-BE49-F238E27FC236}">
                  <a16:creationId xmlns:a16="http://schemas.microsoft.com/office/drawing/2014/main" id="{CFE8ADC1-A8F6-A14A-A1CD-25F72AE0BF42}"/>
                </a:ext>
              </a:extLst>
            </p:cNvPr>
            <p:cNvSpPr txBox="1"/>
            <p:nvPr/>
          </p:nvSpPr>
          <p:spPr>
            <a:xfrm>
              <a:off x="2415373" y="2738477"/>
              <a:ext cx="1221808" cy="338554"/>
            </a:xfrm>
            <a:prstGeom prst="rect">
              <a:avLst/>
            </a:prstGeom>
            <a:noFill/>
          </p:spPr>
          <p:txBody>
            <a:bodyPr wrap="none" rtlCol="0">
              <a:spAutoFit/>
            </a:bodyPr>
            <a:lstStyle/>
            <a:p>
              <a:pPr algn="ctr"/>
              <a:r>
                <a:rPr lang="en-US" sz="1600" spc="150" dirty="0">
                  <a:solidFill>
                    <a:schemeClr val="tx2"/>
                  </a:solidFill>
                  <a:latin typeface="Gentona Book" pitchFamily="2" charset="77"/>
                  <a:ea typeface="Source Sans Pro" panose="020B0503030403020204" pitchFamily="34" charset="0"/>
                  <a:cs typeface="Lato Heavy" panose="020F0502020204030203" pitchFamily="34" charset="0"/>
                </a:rPr>
                <a:t>TORONTO</a:t>
              </a:r>
            </a:p>
          </p:txBody>
        </p:sp>
        <p:sp>
          <p:nvSpPr>
            <p:cNvPr id="21" name="TextBox 20">
              <a:extLst>
                <a:ext uri="{FF2B5EF4-FFF2-40B4-BE49-F238E27FC236}">
                  <a16:creationId xmlns:a16="http://schemas.microsoft.com/office/drawing/2014/main" id="{BB0E317D-FA91-4041-B3A8-906227D8BDC9}"/>
                </a:ext>
              </a:extLst>
            </p:cNvPr>
            <p:cNvSpPr txBox="1"/>
            <p:nvPr/>
          </p:nvSpPr>
          <p:spPr>
            <a:xfrm>
              <a:off x="3404695" y="5504433"/>
              <a:ext cx="1420581" cy="338554"/>
            </a:xfrm>
            <a:prstGeom prst="rect">
              <a:avLst/>
            </a:prstGeom>
            <a:noFill/>
          </p:spPr>
          <p:txBody>
            <a:bodyPr wrap="none" rtlCol="0">
              <a:spAutoFit/>
            </a:bodyPr>
            <a:lstStyle/>
            <a:p>
              <a:pPr algn="ctr"/>
              <a:r>
                <a:rPr lang="en-US" sz="1600" spc="150" dirty="0">
                  <a:solidFill>
                    <a:schemeClr val="tx2"/>
                  </a:solidFill>
                  <a:latin typeface="Gentona Book" pitchFamily="2" charset="77"/>
                  <a:ea typeface="Lato Light" panose="020F0502020204030203" pitchFamily="34" charset="0"/>
                  <a:cs typeface="Lato Light" panose="020F0502020204030203" pitchFamily="34" charset="0"/>
                </a:rPr>
                <a:t>SAO PAOLO</a:t>
              </a:r>
            </a:p>
          </p:txBody>
        </p:sp>
        <p:sp>
          <p:nvSpPr>
            <p:cNvPr id="22" name="TextBox 21">
              <a:extLst>
                <a:ext uri="{FF2B5EF4-FFF2-40B4-BE49-F238E27FC236}">
                  <a16:creationId xmlns:a16="http://schemas.microsoft.com/office/drawing/2014/main" id="{55AC2E31-B93F-CE44-8D24-3DAB83C42784}"/>
                </a:ext>
              </a:extLst>
            </p:cNvPr>
            <p:cNvSpPr txBox="1"/>
            <p:nvPr/>
          </p:nvSpPr>
          <p:spPr>
            <a:xfrm>
              <a:off x="7524416" y="2478951"/>
              <a:ext cx="1168910" cy="338554"/>
            </a:xfrm>
            <a:prstGeom prst="rect">
              <a:avLst/>
            </a:prstGeom>
            <a:noFill/>
          </p:spPr>
          <p:txBody>
            <a:bodyPr wrap="none" rtlCol="0">
              <a:spAutoFit/>
            </a:bodyPr>
            <a:lstStyle/>
            <a:p>
              <a:pPr algn="ctr"/>
              <a:r>
                <a:rPr lang="en-US" sz="1600" spc="150" dirty="0">
                  <a:solidFill>
                    <a:schemeClr val="tx2"/>
                  </a:solidFill>
                  <a:latin typeface="Gentona Book" pitchFamily="2" charset="77"/>
                  <a:ea typeface="Lato Light" panose="020F0502020204030203" pitchFamily="34" charset="0"/>
                  <a:cs typeface="Lato Light" panose="020F0502020204030203" pitchFamily="34" charset="0"/>
                </a:rPr>
                <a:t>MOSCOW</a:t>
              </a:r>
            </a:p>
          </p:txBody>
        </p:sp>
        <p:sp>
          <p:nvSpPr>
            <p:cNvPr id="23" name="TextBox 22">
              <a:extLst>
                <a:ext uri="{FF2B5EF4-FFF2-40B4-BE49-F238E27FC236}">
                  <a16:creationId xmlns:a16="http://schemas.microsoft.com/office/drawing/2014/main" id="{D2A0559B-15FC-2D46-ABCB-2BE45D76A2C8}"/>
                </a:ext>
              </a:extLst>
            </p:cNvPr>
            <p:cNvSpPr txBox="1"/>
            <p:nvPr/>
          </p:nvSpPr>
          <p:spPr>
            <a:xfrm>
              <a:off x="9815089" y="3212983"/>
              <a:ext cx="918841" cy="338554"/>
            </a:xfrm>
            <a:prstGeom prst="rect">
              <a:avLst/>
            </a:prstGeom>
            <a:noFill/>
          </p:spPr>
          <p:txBody>
            <a:bodyPr wrap="none" rtlCol="0">
              <a:spAutoFit/>
            </a:bodyPr>
            <a:lstStyle/>
            <a:p>
              <a:pPr algn="ctr"/>
              <a:r>
                <a:rPr lang="en-US" sz="1600" spc="150" dirty="0">
                  <a:solidFill>
                    <a:schemeClr val="tx2"/>
                  </a:solidFill>
                  <a:latin typeface="Gentona Book" pitchFamily="2" charset="77"/>
                  <a:ea typeface="Lato Light" panose="020F0502020204030203" pitchFamily="34" charset="0"/>
                  <a:cs typeface="Lato Light" panose="020F0502020204030203" pitchFamily="34" charset="0"/>
                </a:rPr>
                <a:t>TOKYO</a:t>
              </a:r>
            </a:p>
          </p:txBody>
        </p:sp>
        <p:sp>
          <p:nvSpPr>
            <p:cNvPr id="24" name="Shape 6498">
              <a:extLst>
                <a:ext uri="{FF2B5EF4-FFF2-40B4-BE49-F238E27FC236}">
                  <a16:creationId xmlns:a16="http://schemas.microsoft.com/office/drawing/2014/main" id="{14C40311-D3DC-1F49-9B41-B8A3925DF791}"/>
                </a:ext>
              </a:extLst>
            </p:cNvPr>
            <p:cNvSpPr/>
            <p:nvPr/>
          </p:nvSpPr>
          <p:spPr>
            <a:xfrm>
              <a:off x="4859873" y="5925246"/>
              <a:ext cx="2066965" cy="553123"/>
            </a:xfrm>
            <a:prstGeom prst="roundRect">
              <a:avLst>
                <a:gd name="adj" fmla="val 50000"/>
              </a:avLst>
            </a:prstGeom>
            <a:solidFill>
              <a:schemeClr val="accent2"/>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endParaRPr sz="1200" dirty="0">
                <a:latin typeface="Nunito Sans ExtraLight" pitchFamily="2" charset="77"/>
                <a:ea typeface="Lato Light" panose="020F0502020204030203" pitchFamily="34" charset="0"/>
                <a:cs typeface="Lato Light" panose="020F0502020204030203" pitchFamily="34" charset="0"/>
              </a:endParaRPr>
            </a:p>
          </p:txBody>
        </p:sp>
        <p:sp>
          <p:nvSpPr>
            <p:cNvPr id="25" name="TextBox 24">
              <a:extLst>
                <a:ext uri="{FF2B5EF4-FFF2-40B4-BE49-F238E27FC236}">
                  <a16:creationId xmlns:a16="http://schemas.microsoft.com/office/drawing/2014/main" id="{E1B1692C-A99C-6743-80B1-15A821E1A77D}"/>
                </a:ext>
              </a:extLst>
            </p:cNvPr>
            <p:cNvSpPr txBox="1"/>
            <p:nvPr/>
          </p:nvSpPr>
          <p:spPr>
            <a:xfrm>
              <a:off x="5175850" y="6032530"/>
              <a:ext cx="1435008" cy="338554"/>
            </a:xfrm>
            <a:prstGeom prst="rect">
              <a:avLst/>
            </a:prstGeom>
            <a:noFill/>
          </p:spPr>
          <p:txBody>
            <a:bodyPr wrap="none" rtlCol="0" anchor="ctr" anchorCtr="0">
              <a:spAutoFit/>
            </a:bodyPr>
            <a:lstStyle/>
            <a:p>
              <a:pPr algn="ctr"/>
              <a:r>
                <a:rPr lang="en-US" sz="1600" spc="150" dirty="0">
                  <a:solidFill>
                    <a:schemeClr val="bg1"/>
                  </a:solidFill>
                  <a:latin typeface="Gentona Book" pitchFamily="2" charset="77"/>
                  <a:ea typeface="Source Sans Pro" panose="020B0503030403020204" pitchFamily="34" charset="0"/>
                  <a:cs typeface="Lato Heavy" panose="020F0502020204030203" pitchFamily="34" charset="0"/>
                </a:rPr>
                <a:t>YOUR TITLE</a:t>
              </a:r>
            </a:p>
          </p:txBody>
        </p:sp>
      </p:grpSp>
    </p:spTree>
    <p:extLst>
      <p:ext uri="{BB962C8B-B14F-4D97-AF65-F5344CB8AC3E}">
        <p14:creationId xmlns:p14="http://schemas.microsoft.com/office/powerpoint/2010/main" val="4026255640"/>
      </p:ext>
    </p:extLst>
  </p:cSld>
  <p:clrMapOvr>
    <a:masterClrMapping/>
  </p:clrMapOvr>
</p:sld>
</file>

<file path=ppt/theme/theme1.xml><?xml version="1.0" encoding="utf-8"?>
<a:theme xmlns:a="http://schemas.openxmlformats.org/drawingml/2006/main" name="Bold Momentum">
  <a:themeElements>
    <a:clrScheme name="MOMENTUM 1">
      <a:dk1>
        <a:srgbClr val="000000"/>
      </a:dk1>
      <a:lt1>
        <a:srgbClr val="FFFFFF"/>
      </a:lt1>
      <a:dk2>
        <a:srgbClr val="002657"/>
      </a:dk2>
      <a:lt2>
        <a:srgbClr val="C7C9C8"/>
      </a:lt2>
      <a:accent1>
        <a:srgbClr val="FA4616"/>
      </a:accent1>
      <a:accent2>
        <a:srgbClr val="0020A5"/>
      </a:accent2>
      <a:accent3>
        <a:srgbClr val="F2A900"/>
      </a:accent3>
      <a:accent4>
        <a:srgbClr val="228848"/>
      </a:accent4>
      <a:accent5>
        <a:srgbClr val="692A60"/>
      </a:accent5>
      <a:accent6>
        <a:srgbClr val="D32737"/>
      </a:accent6>
      <a:hlink>
        <a:srgbClr val="343741"/>
      </a:hlink>
      <a:folHlink>
        <a:srgbClr val="34374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4DA09369-E95E-2B46-B3F9-ADA2DEC8F250}" vid="{C8842A8E-738D-3941-85F3-8A0A61842271}"/>
    </a:ext>
  </a:extLst>
</a:theme>
</file>

<file path=ppt/theme/theme2.xml><?xml version="1.0" encoding="utf-8"?>
<a:theme xmlns:a="http://schemas.openxmlformats.org/drawingml/2006/main" name="Streamlined Momentum">
  <a:themeElements>
    <a:clrScheme name="MOMENTUM 1">
      <a:dk1>
        <a:srgbClr val="000000"/>
      </a:dk1>
      <a:lt1>
        <a:srgbClr val="FFFFFF"/>
      </a:lt1>
      <a:dk2>
        <a:srgbClr val="002657"/>
      </a:dk2>
      <a:lt2>
        <a:srgbClr val="C7C9C8"/>
      </a:lt2>
      <a:accent1>
        <a:srgbClr val="FA4616"/>
      </a:accent1>
      <a:accent2>
        <a:srgbClr val="0020A5"/>
      </a:accent2>
      <a:accent3>
        <a:srgbClr val="F2A900"/>
      </a:accent3>
      <a:accent4>
        <a:srgbClr val="228848"/>
      </a:accent4>
      <a:accent5>
        <a:srgbClr val="692A60"/>
      </a:accent5>
      <a:accent6>
        <a:srgbClr val="D32737"/>
      </a:accent6>
      <a:hlink>
        <a:srgbClr val="343741"/>
      </a:hlink>
      <a:folHlink>
        <a:srgbClr val="34374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4DA09369-E95E-2B46-B3F9-ADA2DEC8F250}" vid="{8C005809-A0AF-1641-829E-B5E9E410505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TotalTime>
  <Words>4291</Words>
  <Application>Microsoft Macintosh PowerPoint</Application>
  <PresentationFormat>Widescreen</PresentationFormat>
  <Paragraphs>761</Paragraphs>
  <Slides>84</Slides>
  <Notes>0</Notes>
  <HiddenSlides>0</HiddenSlides>
  <MMClips>0</MMClips>
  <ScaleCrop>false</ScaleCrop>
  <HeadingPairs>
    <vt:vector size="6" baseType="variant">
      <vt:variant>
        <vt:lpstr>Fonts Used</vt:lpstr>
      </vt:variant>
      <vt:variant>
        <vt:i4>19</vt:i4>
      </vt:variant>
      <vt:variant>
        <vt:lpstr>Theme</vt:lpstr>
      </vt:variant>
      <vt:variant>
        <vt:i4>2</vt:i4>
      </vt:variant>
      <vt:variant>
        <vt:lpstr>Slide Titles</vt:lpstr>
      </vt:variant>
      <vt:variant>
        <vt:i4>84</vt:i4>
      </vt:variant>
    </vt:vector>
  </HeadingPairs>
  <TitlesOfParts>
    <vt:vector size="105" baseType="lpstr">
      <vt:lpstr>Arial</vt:lpstr>
      <vt:lpstr>Calibri</vt:lpstr>
      <vt:lpstr>Gentona</vt:lpstr>
      <vt:lpstr>Gentona Bold</vt:lpstr>
      <vt:lpstr>Gentona Book</vt:lpstr>
      <vt:lpstr>Gentona Light</vt:lpstr>
      <vt:lpstr>Gentona Medium</vt:lpstr>
      <vt:lpstr>Gentona Medium Italic</vt:lpstr>
      <vt:lpstr>Gentona SemiBold Italic</vt:lpstr>
      <vt:lpstr>Nunito Sans ExtraLight</vt:lpstr>
      <vt:lpstr>Nunito Sans SemiBold</vt:lpstr>
      <vt:lpstr>Obviously Extd Blck</vt:lpstr>
      <vt:lpstr>Obviously Extd Medi</vt:lpstr>
      <vt:lpstr>Obviously Wide Blck</vt:lpstr>
      <vt:lpstr>Obviously Wide Bold</vt:lpstr>
      <vt:lpstr>Obviously Wide Lght</vt:lpstr>
      <vt:lpstr>Obviously Wide Medi</vt:lpstr>
      <vt:lpstr>Obviously Wide Semi</vt:lpstr>
      <vt:lpstr>Obviously-WideLghtItalic</vt:lpstr>
      <vt:lpstr>Bold Momentum</vt:lpstr>
      <vt:lpstr>Streamlined Momentum</vt:lpstr>
      <vt:lpstr>MOMENTUM POWER POINTS</vt:lpstr>
      <vt:lpstr>WHAT’S  IN THIS TEMPLATE</vt:lpstr>
      <vt:lpstr>BEST PRACTICES = BEST PRESENTATIONS</vt:lpstr>
      <vt:lpstr>BOLD COVERS SAY IT PROUD</vt:lpstr>
      <vt:lpstr>CUSTOMIZE YOUR PRESENTATION</vt:lpstr>
      <vt:lpstr>DON’T BE AFRAID TO SHAKE IT UP</vt:lpstr>
      <vt:lpstr>INTRODUCTIONS</vt:lpstr>
      <vt:lpstr>YOU CAN ALSO USE INTRODUCTION SLIDES  FOR OTHER ILLUSTRATIONS</vt:lpstr>
      <vt:lpstr>THEY WORK  GREAT AS VISUAL BREAKS BETWEEN SECTIONS WITH LOTS OF TEXT</vt:lpstr>
      <vt:lpstr>SECTION NAME GOES HERE</vt:lpstr>
      <vt:lpstr>TABLE OF CONTENTS</vt:lpstr>
      <vt:lpstr>BOLD SECTION CAN FIT TWO LINES</vt:lpstr>
      <vt:lpstr>BOLD SECTION</vt:lpstr>
      <vt:lpstr>PowerPoint Presentation</vt:lpstr>
      <vt:lpstr>PowerPoint Presentation</vt:lpstr>
      <vt:lpstr>Our lives begin to end  the day we become silent  about the things  that matter.</vt:lpstr>
      <vt:lpstr>You don’t make progress by standing on the sidelines, whimpering and complaining.  You make progress by implementing ideas.</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STREAMLINED MOMENTUM POWERPOINT DECK</vt:lpstr>
      <vt:lpstr>CUSTOMIZE IT TO YOUR CONTENT</vt:lpstr>
      <vt:lpstr>CONTENT  THAT MATTERS</vt:lpstr>
      <vt:lpstr>USING BOTH  ORANGE &amp; BLUE</vt:lpstr>
      <vt:lpstr>INTRODUCTIONS</vt:lpstr>
      <vt:lpstr>YOU CAN ALSO  USE INTRODUCTION SLIDES FOR OTHER ILLUSTRATIONS</vt:lpstr>
      <vt:lpstr>THEY WORK GREAT AS VISUAL BREAKS BETWEEN SECTIONS WITH LOTS OF TEXT</vt:lpstr>
      <vt:lpstr>SEPARATE YOUR TALK INTO SECTIONS</vt:lpstr>
      <vt:lpstr>ALSO GOOD  FOR CONTENTS</vt:lpstr>
      <vt:lpstr>PowerPoint Presentation</vt:lpstr>
      <vt:lpstr>PowerPoint Presentation</vt:lpstr>
      <vt:lpstr>You don’t make progress by standing on the sidelines, whimpering and complaining.  You make progress by implementing ideas.</vt:lpstr>
      <vt:lpstr>Our lives begin to end  the day we become silent  about the things  that matter.</vt:lpstr>
      <vt:lpstr>SLIDE IDEA GOES HERE</vt:lpstr>
      <vt:lpstr>SLIDE IDEA HERE</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SLIDE IDEA GOES HERE</vt:lpstr>
      <vt:lpstr>GATOR STATS</vt:lpstr>
      <vt:lpstr>GATOR STATS</vt:lpstr>
      <vt:lpstr>GATOR STATS</vt:lpstr>
      <vt:lpstr>GATOR STATS</vt:lpstr>
      <vt:lpstr>GATOR STATS</vt:lpstr>
      <vt:lpstr>GATOR STATS</vt:lpstr>
      <vt:lpstr>GATOR STATS</vt:lpstr>
      <vt:lpstr>GATOR STATS</vt:lpstr>
      <vt:lpstr>GATOR STATS</vt:lpstr>
      <vt:lpstr>UNIVERSITY OF FLORIDA AT A GLANCE</vt:lpstr>
      <vt:lpstr>ABOUT THE UNIVERSITY OF FLORIDA</vt:lpstr>
      <vt:lpstr>SAMPLE CHARTS</vt:lpstr>
      <vt:lpstr>SAMPLE CHARTS</vt:lpstr>
      <vt:lpstr>SAMPLE CHARTS</vt:lpstr>
      <vt:lpstr>SAMPLE GRAPHS</vt:lpstr>
      <vt:lpstr>SAMPLE GRAPHS</vt:lpstr>
      <vt:lpstr>SAMPLE GRAPHS</vt:lpstr>
      <vt:lpstr>SAMPLE GRAPHS</vt:lpstr>
      <vt:lpstr>SAMPLE GRAPHS</vt:lpstr>
      <vt:lpstr>SAMPLE GRAPHS</vt:lpstr>
      <vt:lpstr>SAMPLE TABLES</vt:lpstr>
      <vt:lpstr>SAMPLE TABLES</vt:lpstr>
      <vt:lpstr>SAMPLE TABLES</vt:lpstr>
      <vt:lpstr>SAMPLE INFOGRAPHIC DASHBOARD</vt:lpstr>
      <vt:lpstr>SAMPLE INFOGRAPHIC COMPARISON</vt:lpstr>
      <vt:lpstr>SAMPLE INFOGRAPHIC PHONES</vt:lpstr>
      <vt:lpstr>SAMPLE INFOGRAPHIC LAPTOP</vt:lpstr>
      <vt:lpstr>SAMPLE INFOGRAPHIC COMPUTER</vt:lpstr>
      <vt:lpstr>SAMPLE INFOGRAPHIC MAP USA</vt:lpstr>
      <vt:lpstr>SAMPLE INFOGRAPHIC MAP WORLD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MOMENTUM POWER POINTS</dc:title>
  <dc:creator>Dominguez,Jane</dc:creator>
  <cp:lastModifiedBy>Dominguez,Jane</cp:lastModifiedBy>
  <cp:revision>4</cp:revision>
  <dcterms:created xsi:type="dcterms:W3CDTF">2022-05-10T19:57:26Z</dcterms:created>
  <dcterms:modified xsi:type="dcterms:W3CDTF">2022-05-10T20:47:25Z</dcterms:modified>
</cp:coreProperties>
</file>