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handoutMasterIdLst>
    <p:handoutMasterId r:id="rId8"/>
  </p:handoutMasterIdLst>
  <p:sldIdLst>
    <p:sldId id="256" r:id="rId2"/>
    <p:sldId id="259" r:id="rId3"/>
    <p:sldId id="260" r:id="rId4"/>
    <p:sldId id="261" r:id="rId5"/>
    <p:sldId id="262" r:id="rId6"/>
    <p:sldId id="263" r:id="rId7"/>
  </p:sldIdLst>
  <p:sldSz cx="365760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616"/>
    <a:srgbClr val="005496"/>
    <a:srgbClr val="00468B"/>
    <a:srgbClr val="0021A5"/>
    <a:srgbClr val="CD8C00"/>
    <a:srgbClr val="002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4694"/>
  </p:normalViewPr>
  <p:slideViewPr>
    <p:cSldViewPr snapToGrid="0" snapToObjects="1">
      <p:cViewPr varScale="1">
        <p:scale>
          <a:sx n="25" d="100"/>
          <a:sy n="25" d="100"/>
        </p:scale>
        <p:origin x="2872" y="192"/>
      </p:cViewPr>
      <p:guideLst/>
    </p:cSldViewPr>
  </p:slideViewPr>
  <p:notesTextViewPr>
    <p:cViewPr>
      <p:scale>
        <a:sx n="1" d="1"/>
        <a:sy n="1" d="1"/>
      </p:scale>
      <p:origin x="0" y="0"/>
    </p:cViewPr>
  </p:notesTextViewPr>
  <p:notesViewPr>
    <p:cSldViewPr snapToGrid="0" snapToObjects="1">
      <p:cViewPr varScale="1">
        <p:scale>
          <a:sx n="171" d="100"/>
          <a:sy n="171" d="100"/>
        </p:scale>
        <p:origin x="655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79D15-9851-C9CA-1A42-903327D99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3F2BD-8CAC-1B71-8BD2-53B64EB69B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05D45-FF79-B541-9C67-406B1449AB2F}" type="datetimeFigureOut">
              <a:rPr lang="en-US" smtClean="0"/>
              <a:t>6/24/22</a:t>
            </a:fld>
            <a:endParaRPr lang="en-US"/>
          </a:p>
        </p:txBody>
      </p:sp>
      <p:sp>
        <p:nvSpPr>
          <p:cNvPr id="4" name="Footer Placeholder 3">
            <a:extLst>
              <a:ext uri="{FF2B5EF4-FFF2-40B4-BE49-F238E27FC236}">
                <a16:creationId xmlns:a16="http://schemas.microsoft.com/office/drawing/2014/main" id="{72A29316-9D85-AA89-D31C-558CDBE029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28CCF7-A1E3-DB16-E157-B0EB4E0A82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7AD65-F4C6-7F40-B0CE-E90EF3007378}" type="slidenum">
              <a:rPr lang="en-US" smtClean="0"/>
              <a:t>‹#›</a:t>
            </a:fld>
            <a:endParaRPr lang="en-US"/>
          </a:p>
        </p:txBody>
      </p:sp>
    </p:spTree>
    <p:extLst>
      <p:ext uri="{BB962C8B-B14F-4D97-AF65-F5344CB8AC3E}">
        <p14:creationId xmlns:p14="http://schemas.microsoft.com/office/powerpoint/2010/main" val="20433050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0" y="-1"/>
            <a:ext cx="36576000" cy="6094273"/>
          </a:xfrm>
          <a:prstGeom prst="rect">
            <a:avLst/>
          </a:prstGeom>
          <a:gradFill>
            <a:gsLst>
              <a:gs pos="0">
                <a:srgbClr val="0021A5"/>
              </a:gs>
              <a:gs pos="100000">
                <a:srgbClr val="00265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4" name="Picture 13">
            <a:extLst>
              <a:ext uri="{FF2B5EF4-FFF2-40B4-BE49-F238E27FC236}">
                <a16:creationId xmlns:a16="http://schemas.microsoft.com/office/drawing/2014/main" id="{B832A395-2B3D-5913-1167-ADADCE21CC0A}"/>
              </a:ext>
            </a:extLst>
          </p:cNvPr>
          <p:cNvPicPr>
            <a:picLocks noChangeAspect="1"/>
          </p:cNvPicPr>
          <p:nvPr userDrawn="1"/>
        </p:nvPicPr>
        <p:blipFill>
          <a:blip r:embed="rId2">
            <a:alphaModFix amt="25000"/>
            <a:extLst>
              <a:ext uri="{28A0092B-C50C-407E-A947-70E740481C1C}">
                <a14:useLocalDpi xmlns:a14="http://schemas.microsoft.com/office/drawing/2010/main"/>
              </a:ext>
            </a:extLst>
          </a:blip>
          <a:stretch>
            <a:fillRect/>
          </a:stretch>
        </p:blipFill>
        <p:spPr>
          <a:xfrm>
            <a:off x="0" y="0"/>
            <a:ext cx="36576000" cy="6094272"/>
          </a:xfrm>
          <a:prstGeom prst="rect">
            <a:avLst/>
          </a:prstGeom>
        </p:spPr>
      </p:pic>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gradFill>
            <a:gsLst>
              <a:gs pos="0">
                <a:srgbClr val="0021A5"/>
              </a:gs>
              <a:gs pos="100000">
                <a:srgbClr val="002657"/>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 name="Text Placeholder 39">
            <a:extLst>
              <a:ext uri="{FF2B5EF4-FFF2-40B4-BE49-F238E27FC236}">
                <a16:creationId xmlns:a16="http://schemas.microsoft.com/office/drawing/2014/main" id="{3DF1A356-B084-43B9-AE60-35D9BD8CE1F4}"/>
              </a:ext>
            </a:extLst>
          </p:cNvPr>
          <p:cNvSpPr>
            <a:spLocks noGrp="1"/>
          </p:cNvSpPr>
          <p:nvPr>
            <p:ph type="body" sz="quarter" idx="15" hasCustomPrompt="1"/>
          </p:nvPr>
        </p:nvSpPr>
        <p:spPr>
          <a:xfrm>
            <a:off x="1097395" y="777465"/>
            <a:ext cx="29635797"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5" y="3120176"/>
            <a:ext cx="29635796"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3420860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92461ED0-8CDC-8120-6635-D2E25AB55749}"/>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450123" y="31456144"/>
            <a:ext cx="35675752" cy="1068678"/>
          </a:xfrm>
          <a:prstGeom prst="rect">
            <a:avLst/>
          </a:prstGeom>
        </p:spPr>
      </p:pic>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77CEB38-2716-B63E-CED6-9A200C187F3E}"/>
              </a:ext>
            </a:extLst>
          </p:cNvPr>
          <p:cNvPicPr>
            <a:picLocks noChangeAspect="1"/>
          </p:cNvPicPr>
          <p:nvPr userDrawn="1"/>
        </p:nvPicPr>
        <p:blipFill>
          <a:blip r:embed="rId4"/>
          <a:stretch>
            <a:fillRect/>
          </a:stretch>
        </p:blipFill>
        <p:spPr>
          <a:xfrm>
            <a:off x="27591969" y="1269627"/>
            <a:ext cx="7936957" cy="2658311"/>
          </a:xfrm>
          <a:prstGeom prst="rect">
            <a:avLst/>
          </a:prstGeom>
        </p:spPr>
      </p:pic>
    </p:spTree>
    <p:extLst>
      <p:ext uri="{BB962C8B-B14F-4D97-AF65-F5344CB8AC3E}">
        <p14:creationId xmlns:p14="http://schemas.microsoft.com/office/powerpoint/2010/main" val="396840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0" y="-37797"/>
            <a:ext cx="36576000" cy="6094273"/>
          </a:xfrm>
          <a:prstGeom prst="rect">
            <a:avLst/>
          </a:prstGeom>
          <a:gradFill>
            <a:gsLst>
              <a:gs pos="0">
                <a:srgbClr val="FA4616"/>
              </a:gs>
              <a:gs pos="100000">
                <a:srgbClr val="CD8C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gradFill>
            <a:gsLst>
              <a:gs pos="0">
                <a:srgbClr val="FA4616"/>
              </a:gs>
              <a:gs pos="100000">
                <a:srgbClr val="CD8C00"/>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 name="Text Placeholder 39">
            <a:extLst>
              <a:ext uri="{FF2B5EF4-FFF2-40B4-BE49-F238E27FC236}">
                <a16:creationId xmlns:a16="http://schemas.microsoft.com/office/drawing/2014/main" id="{3DF1A356-B084-43B9-AE60-35D9BD8CE1F4}"/>
              </a:ext>
            </a:extLst>
          </p:cNvPr>
          <p:cNvSpPr>
            <a:spLocks noGrp="1"/>
          </p:cNvSpPr>
          <p:nvPr>
            <p:ph type="body" sz="quarter" idx="15" hasCustomPrompt="1"/>
          </p:nvPr>
        </p:nvSpPr>
        <p:spPr>
          <a:xfrm>
            <a:off x="1097395" y="777465"/>
            <a:ext cx="29635797"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5" y="3120176"/>
            <a:ext cx="29635796"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3420860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0C2835-48E6-06AE-A53B-76266EE2AD74}"/>
              </a:ext>
            </a:extLst>
          </p:cNvPr>
          <p:cNvPicPr>
            <a:picLocks noChangeAspect="1"/>
          </p:cNvPicPr>
          <p:nvPr userDrawn="1"/>
        </p:nvPicPr>
        <p:blipFill>
          <a:blip r:embed="rId2"/>
          <a:stretch>
            <a:fillRect/>
          </a:stretch>
        </p:blipFill>
        <p:spPr>
          <a:xfrm>
            <a:off x="27591969" y="1269627"/>
            <a:ext cx="7936957" cy="2658311"/>
          </a:xfrm>
          <a:prstGeom prst="rect">
            <a:avLst/>
          </a:prstGeom>
        </p:spPr>
      </p:pic>
    </p:spTree>
    <p:extLst>
      <p:ext uri="{BB962C8B-B14F-4D97-AF65-F5344CB8AC3E}">
        <p14:creationId xmlns:p14="http://schemas.microsoft.com/office/powerpoint/2010/main" val="136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7" name="Picture 16">
            <a:extLst>
              <a:ext uri="{FF2B5EF4-FFF2-40B4-BE49-F238E27FC236}">
                <a16:creationId xmlns:a16="http://schemas.microsoft.com/office/drawing/2014/main" id="{F8350786-FD40-7272-A499-BD7C427E375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29954" r="490" b="64779"/>
          <a:stretch/>
        </p:blipFill>
        <p:spPr>
          <a:xfrm>
            <a:off x="-673315" y="31455360"/>
            <a:ext cx="36799190" cy="1097280"/>
          </a:xfrm>
          <a:prstGeom prst="rect">
            <a:avLst/>
          </a:prstGeom>
        </p:spPr>
      </p:pic>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rgbClr val="00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1" name="Picture 10">
            <a:extLst>
              <a:ext uri="{FF2B5EF4-FFF2-40B4-BE49-F238E27FC236}">
                <a16:creationId xmlns:a16="http://schemas.microsoft.com/office/drawing/2014/main" id="{527ADB70-882E-5CDD-A7F1-A0F2BFCB91CC}"/>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19308" r="490" b="56994"/>
          <a:stretch/>
        </p:blipFill>
        <p:spPr>
          <a:xfrm>
            <a:off x="-223190" y="-43314"/>
            <a:ext cx="36799190" cy="4937760"/>
          </a:xfrm>
          <a:prstGeom prst="rect">
            <a:avLst/>
          </a:prstGeom>
        </p:spPr>
      </p:pic>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a:noFill/>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a:noFill/>
        </p:spPr>
        <p:txBody>
          <a:bodyPr>
            <a:normAutofit/>
          </a:bodyPr>
          <a:lstStyle>
            <a:lvl1pPr marL="0" indent="0">
              <a:buNone/>
              <a:defRPr sz="4000">
                <a:solidFill>
                  <a:schemeClr val="bg1"/>
                </a:solidFill>
              </a:defRPr>
            </a:lvl1pPr>
          </a:lstStyle>
          <a:p>
            <a:pPr lvl="0"/>
            <a:r>
              <a:rPr lang="en-US" dirty="0"/>
              <a:t>Place Author Information Here</a:t>
            </a:r>
          </a:p>
        </p:txBody>
      </p:sp>
      <p:sp>
        <p:nvSpPr>
          <p:cNvPr id="2" name="Rectangle 1">
            <a:extLst>
              <a:ext uri="{FF2B5EF4-FFF2-40B4-BE49-F238E27FC236}">
                <a16:creationId xmlns:a16="http://schemas.microsoft.com/office/drawing/2014/main" id="{E4D604DC-7A27-742E-D2D8-3287DCB05B9C}"/>
              </a:ext>
            </a:extLst>
          </p:cNvPr>
          <p:cNvSpPr/>
          <p:nvPr userDrawn="1"/>
        </p:nvSpPr>
        <p:spPr>
          <a:xfrm>
            <a:off x="26854483" y="1202511"/>
            <a:ext cx="9721515" cy="2642684"/>
          </a:xfrm>
          <a:prstGeom prst="rect">
            <a:avLst/>
          </a:prstGeom>
          <a:solidFill>
            <a:srgbClr val="00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764100"/>
            <a:ext cx="29635796" cy="1821318"/>
          </a:xfrm>
          <a:noFill/>
        </p:spPr>
        <p:txBody>
          <a:bodyPr>
            <a:noAutofit/>
          </a:bodyPr>
          <a:lstStyle>
            <a:lvl1pPr marL="0" indent="0">
              <a:buNone/>
              <a:defRPr sz="11500" b="1">
                <a:solidFill>
                  <a:schemeClr val="bg1"/>
                </a:solidFill>
                <a:latin typeface="+mn-lt"/>
              </a:defRPr>
            </a:lvl1pPr>
          </a:lstStyle>
          <a:p>
            <a:pPr lvl="0"/>
            <a:r>
              <a:rPr lang="en-US" dirty="0"/>
              <a:t>Placeholder Here</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DB4C935-210E-48DA-FF2C-F21AFD9896A9}"/>
              </a:ext>
            </a:extLst>
          </p:cNvPr>
          <p:cNvPicPr>
            <a:picLocks noChangeAspect="1"/>
          </p:cNvPicPr>
          <p:nvPr userDrawn="1"/>
        </p:nvPicPr>
        <p:blipFill>
          <a:blip r:embed="rId3"/>
          <a:stretch>
            <a:fillRect/>
          </a:stretch>
        </p:blipFill>
        <p:spPr>
          <a:xfrm>
            <a:off x="27591969" y="1269627"/>
            <a:ext cx="7936957" cy="2658311"/>
          </a:xfrm>
          <a:prstGeom prst="rect">
            <a:avLst/>
          </a:prstGeom>
        </p:spPr>
      </p:pic>
    </p:spTree>
    <p:extLst>
      <p:ext uri="{BB962C8B-B14F-4D97-AF65-F5344CB8AC3E}">
        <p14:creationId xmlns:p14="http://schemas.microsoft.com/office/powerpoint/2010/main" val="10339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FA4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pic>
        <p:nvPicPr>
          <p:cNvPr id="17" name="Picture 16">
            <a:extLst>
              <a:ext uri="{FF2B5EF4-FFF2-40B4-BE49-F238E27FC236}">
                <a16:creationId xmlns:a16="http://schemas.microsoft.com/office/drawing/2014/main" id="{F8350786-FD40-7272-A499-BD7C427E375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29954" r="490" b="64779"/>
          <a:stretch/>
        </p:blipFill>
        <p:spPr>
          <a:xfrm>
            <a:off x="-677506" y="31455360"/>
            <a:ext cx="36799190" cy="1097280"/>
          </a:xfrm>
          <a:prstGeom prst="rect">
            <a:avLst/>
          </a:prstGeom>
        </p:spPr>
      </p:pic>
      <p:sp>
        <p:nvSpPr>
          <p:cNvPr id="7" name="Rectangle 6">
            <a:extLst>
              <a:ext uri="{FF2B5EF4-FFF2-40B4-BE49-F238E27FC236}">
                <a16:creationId xmlns:a16="http://schemas.microsoft.com/office/drawing/2014/main" id="{7266C0B3-46AE-2BFA-FB00-B8765E25F7E6}"/>
              </a:ext>
            </a:extLst>
          </p:cNvPr>
          <p:cNvSpPr/>
          <p:nvPr userDrawn="1"/>
        </p:nvSpPr>
        <p:spPr>
          <a:xfrm>
            <a:off x="-1" y="-5471"/>
            <a:ext cx="36576000" cy="6094273"/>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pic>
        <p:nvPicPr>
          <p:cNvPr id="11" name="Picture 10">
            <a:extLst>
              <a:ext uri="{FF2B5EF4-FFF2-40B4-BE49-F238E27FC236}">
                <a16:creationId xmlns:a16="http://schemas.microsoft.com/office/drawing/2014/main" id="{527ADB70-882E-5CDD-A7F1-A0F2BFCB91CC}"/>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l="-490" t="19308" r="490" b="56994"/>
          <a:stretch/>
        </p:blipFill>
        <p:spPr>
          <a:xfrm>
            <a:off x="-223190" y="-43314"/>
            <a:ext cx="36799190" cy="4937760"/>
          </a:xfrm>
          <a:prstGeom prst="rect">
            <a:avLst/>
          </a:prstGeom>
        </p:spPr>
      </p:pic>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p:nvPr userDrawn="1"/>
        </p:nvCxnSpPr>
        <p:spPr>
          <a:xfrm>
            <a:off x="0" y="4744585"/>
            <a:ext cx="36576000"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chemeClr val="bg1"/>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764100"/>
            <a:ext cx="29635796" cy="1821318"/>
          </a:xfrm>
        </p:spPr>
        <p:txBody>
          <a:bodyPr>
            <a:noAutofit/>
          </a:bodyPr>
          <a:lstStyle>
            <a:lvl1pPr marL="0" indent="0">
              <a:buNone/>
              <a:defRPr sz="11500" b="1">
                <a:solidFill>
                  <a:schemeClr val="bg1"/>
                </a:solidFill>
                <a:latin typeface="+mn-lt"/>
              </a:defRPr>
            </a:lvl1pPr>
          </a:lstStyle>
          <a:p>
            <a:pPr lvl="0"/>
            <a:r>
              <a:rPr lang="en-US" dirty="0"/>
              <a:t>Placeholder Here</a:t>
            </a:r>
          </a:p>
        </p:txBody>
      </p:sp>
      <p:sp>
        <p:nvSpPr>
          <p:cNvPr id="19" name="Rectangle 18">
            <a:extLst>
              <a:ext uri="{FF2B5EF4-FFF2-40B4-BE49-F238E27FC236}">
                <a16:creationId xmlns:a16="http://schemas.microsoft.com/office/drawing/2014/main" id="{8AC0C7F0-FBB4-320A-2422-22091F02737B}"/>
              </a:ext>
            </a:extLst>
          </p:cNvPr>
          <p:cNvSpPr/>
          <p:nvPr userDrawn="1"/>
        </p:nvSpPr>
        <p:spPr>
          <a:xfrm>
            <a:off x="26710106" y="1202511"/>
            <a:ext cx="9865894" cy="2642684"/>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625800E-10EB-799B-7BBF-C205BEBF2D28}"/>
              </a:ext>
            </a:extLst>
          </p:cNvPr>
          <p:cNvPicPr>
            <a:picLocks noChangeAspect="1"/>
          </p:cNvPicPr>
          <p:nvPr userDrawn="1"/>
        </p:nvPicPr>
        <p:blipFill>
          <a:blip r:embed="rId3"/>
          <a:stretch>
            <a:fillRect/>
          </a:stretch>
        </p:blipFill>
        <p:spPr>
          <a:xfrm>
            <a:off x="27591969" y="1269627"/>
            <a:ext cx="7936957" cy="2658311"/>
          </a:xfrm>
          <a:prstGeom prst="rect">
            <a:avLst/>
          </a:prstGeom>
        </p:spPr>
      </p:pic>
    </p:spTree>
    <p:extLst>
      <p:ext uri="{BB962C8B-B14F-4D97-AF65-F5344CB8AC3E}">
        <p14:creationId xmlns:p14="http://schemas.microsoft.com/office/powerpoint/2010/main" val="213629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6533" y="18020"/>
            <a:ext cx="36576000" cy="60942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FA4616"/>
          </a:solidFill>
          <a:ln w="0">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a:cxnSpLocks/>
          </p:cNvCxnSpPr>
          <p:nvPr userDrawn="1"/>
        </p:nvCxnSpPr>
        <p:spPr>
          <a:xfrm>
            <a:off x="0" y="4744585"/>
            <a:ext cx="36576000" cy="0"/>
          </a:xfrm>
          <a:prstGeom prst="line">
            <a:avLst/>
          </a:prstGeom>
          <a:ln w="190500">
            <a:solidFill>
              <a:srgbClr val="FA4616"/>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rgbClr val="00549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rgbClr val="005496"/>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004730"/>
            <a:ext cx="29635796" cy="1821318"/>
          </a:xfrm>
        </p:spPr>
        <p:txBody>
          <a:bodyPr>
            <a:noAutofit/>
          </a:bodyPr>
          <a:lstStyle>
            <a:lvl1pPr marL="0" indent="0">
              <a:buNone/>
              <a:defRPr sz="11500" b="1">
                <a:solidFill>
                  <a:srgbClr val="005496"/>
                </a:solidFill>
                <a:latin typeface="+mn-lt"/>
              </a:defRPr>
            </a:lvl1pPr>
          </a:lstStyle>
          <a:p>
            <a:pPr lvl="0"/>
            <a:r>
              <a:rPr lang="en-US" dirty="0"/>
              <a:t>Placeholder Here</a:t>
            </a:r>
          </a:p>
        </p:txBody>
      </p:sp>
      <p:pic>
        <p:nvPicPr>
          <p:cNvPr id="21" name="Picture 20" descr="Text&#10;&#10;Description automatically generated">
            <a:extLst>
              <a:ext uri="{FF2B5EF4-FFF2-40B4-BE49-F238E27FC236}">
                <a16:creationId xmlns:a16="http://schemas.microsoft.com/office/drawing/2014/main" id="{5D9AD5AE-C4E5-4C36-0E0C-823958F35D18}"/>
              </a:ext>
            </a:extLst>
          </p:cNvPr>
          <p:cNvPicPr>
            <a:picLocks noChangeAspect="1"/>
          </p:cNvPicPr>
          <p:nvPr userDrawn="1"/>
        </p:nvPicPr>
        <p:blipFill>
          <a:blip r:embed="rId2"/>
          <a:stretch>
            <a:fillRect/>
          </a:stretch>
        </p:blipFill>
        <p:spPr>
          <a:xfrm>
            <a:off x="27593466" y="1298809"/>
            <a:ext cx="7939341" cy="2621122"/>
          </a:xfrm>
          <a:prstGeom prst="rect">
            <a:avLst/>
          </a:prstGeom>
        </p:spPr>
      </p:pic>
    </p:spTree>
    <p:extLst>
      <p:ext uri="{BB962C8B-B14F-4D97-AF65-F5344CB8AC3E}">
        <p14:creationId xmlns:p14="http://schemas.microsoft.com/office/powerpoint/2010/main" val="20843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66C0B3-46AE-2BFA-FB00-B8765E25F7E6}"/>
              </a:ext>
            </a:extLst>
          </p:cNvPr>
          <p:cNvSpPr/>
          <p:nvPr userDrawn="1"/>
        </p:nvSpPr>
        <p:spPr>
          <a:xfrm>
            <a:off x="-1" y="0"/>
            <a:ext cx="36576000" cy="6094273"/>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a:ln w="0">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cxnSp>
        <p:nvCxnSpPr>
          <p:cNvPr id="16" name="Straight Connector 15">
            <a:extLst>
              <a:ext uri="{FF2B5EF4-FFF2-40B4-BE49-F238E27FC236}">
                <a16:creationId xmlns:a16="http://schemas.microsoft.com/office/drawing/2014/main" id="{3B1E63B4-79AE-735B-DCBA-A69E05B19F2B}"/>
              </a:ext>
            </a:extLst>
          </p:cNvPr>
          <p:cNvCxnSpPr>
            <a:cxnSpLocks/>
          </p:cNvCxnSpPr>
          <p:nvPr userDrawn="1"/>
        </p:nvCxnSpPr>
        <p:spPr>
          <a:xfrm>
            <a:off x="0" y="4744585"/>
            <a:ext cx="36576000" cy="0"/>
          </a:xfrm>
          <a:prstGeom prst="line">
            <a:avLst/>
          </a:prstGeom>
          <a:ln w="190500">
            <a:solidFill>
              <a:srgbClr val="005496"/>
            </a:solidFill>
          </a:ln>
        </p:spPr>
        <p:style>
          <a:lnRef idx="1">
            <a:schemeClr val="accent1"/>
          </a:lnRef>
          <a:fillRef idx="0">
            <a:schemeClr val="accent1"/>
          </a:fillRef>
          <a:effectRef idx="0">
            <a:schemeClr val="accent1"/>
          </a:effectRef>
          <a:fontRef idx="minor">
            <a:schemeClr val="tx1"/>
          </a:fontRef>
        </p:style>
      </p:cxn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120176"/>
            <a:ext cx="29635795" cy="1107996"/>
          </a:xfrm>
        </p:spPr>
        <p:txBody>
          <a:bodyPr>
            <a:normAutofit/>
          </a:bodyPr>
          <a:lstStyle>
            <a:lvl1pPr marL="0" indent="0">
              <a:buNone/>
              <a:defRPr sz="6600" b="1">
                <a:solidFill>
                  <a:srgbClr val="FA461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rgbClr val="FA4616"/>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004730"/>
            <a:ext cx="29635796" cy="1821318"/>
          </a:xfrm>
        </p:spPr>
        <p:txBody>
          <a:bodyPr>
            <a:noAutofit/>
          </a:bodyPr>
          <a:lstStyle>
            <a:lvl1pPr marL="0" indent="0">
              <a:buNone/>
              <a:defRPr sz="11500" b="1">
                <a:solidFill>
                  <a:srgbClr val="FA4616"/>
                </a:solidFill>
                <a:latin typeface="+mn-lt"/>
              </a:defRPr>
            </a:lvl1pPr>
          </a:lstStyle>
          <a:p>
            <a:pPr lvl="0"/>
            <a:r>
              <a:rPr lang="en-US" dirty="0"/>
              <a:t>Placeholder Here</a:t>
            </a:r>
          </a:p>
        </p:txBody>
      </p:sp>
      <p:pic>
        <p:nvPicPr>
          <p:cNvPr id="15" name="Picture 14" descr="Text&#10;&#10;Description automatically generated">
            <a:extLst>
              <a:ext uri="{FF2B5EF4-FFF2-40B4-BE49-F238E27FC236}">
                <a16:creationId xmlns:a16="http://schemas.microsoft.com/office/drawing/2014/main" id="{6D08CD4D-97CE-1D9F-0BD0-C5CA596F37DA}"/>
              </a:ext>
            </a:extLst>
          </p:cNvPr>
          <p:cNvPicPr>
            <a:picLocks noChangeAspect="1"/>
          </p:cNvPicPr>
          <p:nvPr userDrawn="1"/>
        </p:nvPicPr>
        <p:blipFill>
          <a:blip r:embed="rId2"/>
          <a:stretch>
            <a:fillRect/>
          </a:stretch>
        </p:blipFill>
        <p:spPr>
          <a:xfrm>
            <a:off x="27593466" y="1298809"/>
            <a:ext cx="7939341" cy="2621122"/>
          </a:xfrm>
          <a:prstGeom prst="rect">
            <a:avLst/>
          </a:prstGeom>
        </p:spPr>
      </p:pic>
    </p:spTree>
    <p:extLst>
      <p:ext uri="{BB962C8B-B14F-4D97-AF65-F5344CB8AC3E}">
        <p14:creationId xmlns:p14="http://schemas.microsoft.com/office/powerpoint/2010/main" val="42585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729A86-0C0F-2A42-3E1B-64EB24D6A193}"/>
              </a:ext>
            </a:extLst>
          </p:cNvPr>
          <p:cNvSpPr/>
          <p:nvPr userDrawn="1"/>
        </p:nvSpPr>
        <p:spPr>
          <a:xfrm>
            <a:off x="450124" y="4767315"/>
            <a:ext cx="35675752" cy="1326960"/>
          </a:xfrm>
          <a:prstGeom prst="rect">
            <a:avLst/>
          </a:prstGeom>
          <a:solidFill>
            <a:srgbClr val="005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37CDB9-1818-60F1-FBFF-806C1DDA8E61}"/>
              </a:ext>
            </a:extLst>
          </p:cNvPr>
          <p:cNvSpPr/>
          <p:nvPr userDrawn="1"/>
        </p:nvSpPr>
        <p:spPr>
          <a:xfrm>
            <a:off x="450123" y="31456146"/>
            <a:ext cx="35675752" cy="1068677"/>
          </a:xfrm>
          <a:prstGeom prst="rect">
            <a:avLst/>
          </a:prstGeom>
          <a:solidFill>
            <a:srgbClr val="005496"/>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6" name="Content Placeholder 19">
            <a:extLst>
              <a:ext uri="{FF2B5EF4-FFF2-40B4-BE49-F238E27FC236}">
                <a16:creationId xmlns:a16="http://schemas.microsoft.com/office/drawing/2014/main" id="{727D9841-B3E9-0C20-B8AD-491B929F224B}"/>
              </a:ext>
            </a:extLst>
          </p:cNvPr>
          <p:cNvSpPr>
            <a:spLocks noGrp="1"/>
          </p:cNvSpPr>
          <p:nvPr>
            <p:ph sz="quarter" idx="10"/>
          </p:nvPr>
        </p:nvSpPr>
        <p:spPr>
          <a:xfrm>
            <a:off x="12586193" y="6760464"/>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9">
            <a:extLst>
              <a:ext uri="{FF2B5EF4-FFF2-40B4-BE49-F238E27FC236}">
                <a16:creationId xmlns:a16="http://schemas.microsoft.com/office/drawing/2014/main" id="{673BC8D7-7F24-D7DC-FD93-EC6262685DAA}"/>
              </a:ext>
            </a:extLst>
          </p:cNvPr>
          <p:cNvSpPr>
            <a:spLocks noGrp="1"/>
          </p:cNvSpPr>
          <p:nvPr>
            <p:ph sz="quarter" idx="12"/>
          </p:nvPr>
        </p:nvSpPr>
        <p:spPr>
          <a:xfrm>
            <a:off x="24550088" y="6758533"/>
            <a:ext cx="11403613" cy="1867166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3">
            <a:extLst>
              <a:ext uri="{FF2B5EF4-FFF2-40B4-BE49-F238E27FC236}">
                <a16:creationId xmlns:a16="http://schemas.microsoft.com/office/drawing/2014/main" id="{BFA65DBE-1F27-874F-F61A-BF56294B3D41}"/>
              </a:ext>
            </a:extLst>
          </p:cNvPr>
          <p:cNvSpPr>
            <a:spLocks noGrp="1"/>
          </p:cNvSpPr>
          <p:nvPr>
            <p:ph type="pic" sz="quarter" idx="13" hasCustomPrompt="1"/>
          </p:nvPr>
        </p:nvSpPr>
        <p:spPr>
          <a:xfrm>
            <a:off x="24550087" y="25887399"/>
            <a:ext cx="11403613" cy="4904487"/>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Place sponsor/affiliate logos here</a:t>
            </a:r>
          </a:p>
        </p:txBody>
      </p:sp>
      <p:sp>
        <p:nvSpPr>
          <p:cNvPr id="10" name="Content Placeholder 19">
            <a:extLst>
              <a:ext uri="{FF2B5EF4-FFF2-40B4-BE49-F238E27FC236}">
                <a16:creationId xmlns:a16="http://schemas.microsoft.com/office/drawing/2014/main" id="{BD96397D-E1FD-FD45-D8A1-415648374F57}"/>
              </a:ext>
            </a:extLst>
          </p:cNvPr>
          <p:cNvSpPr>
            <a:spLocks noGrp="1"/>
          </p:cNvSpPr>
          <p:nvPr>
            <p:ph sz="quarter" idx="14"/>
          </p:nvPr>
        </p:nvSpPr>
        <p:spPr>
          <a:xfrm>
            <a:off x="622299" y="6760462"/>
            <a:ext cx="11403614" cy="24031424"/>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AEF3DFC6-B7A8-B4AF-7C56-54C5086C4D47}"/>
              </a:ext>
            </a:extLst>
          </p:cNvPr>
          <p:cNvSpPr txBox="1"/>
          <p:nvPr userDrawn="1"/>
        </p:nvSpPr>
        <p:spPr>
          <a:xfrm>
            <a:off x="23097979" y="31706922"/>
            <a:ext cx="1302789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schemeClr val="bg1"/>
                </a:solidFill>
                <a:effectLst/>
                <a:uLnTx/>
                <a:uFillTx/>
                <a:latin typeface="+mn-lt"/>
                <a:ea typeface="+mn-ea"/>
                <a:cs typeface="+mn-cs"/>
              </a:rPr>
              <a:t>UF/IFAS AGRICULTURAL AND BIOLOGICAL ENGINEERING</a:t>
            </a:r>
          </a:p>
        </p:txBody>
      </p:sp>
      <p:sp>
        <p:nvSpPr>
          <p:cNvPr id="4" name="Text Placeholder 41">
            <a:extLst>
              <a:ext uri="{FF2B5EF4-FFF2-40B4-BE49-F238E27FC236}">
                <a16:creationId xmlns:a16="http://schemas.microsoft.com/office/drawing/2014/main" id="{E1F0A525-5EC5-46B9-7A33-0096C9F5718E}"/>
              </a:ext>
            </a:extLst>
          </p:cNvPr>
          <p:cNvSpPr>
            <a:spLocks noGrp="1"/>
          </p:cNvSpPr>
          <p:nvPr>
            <p:ph type="body" sz="quarter" idx="16" hasCustomPrompt="1"/>
          </p:nvPr>
        </p:nvSpPr>
        <p:spPr>
          <a:xfrm>
            <a:off x="1097394" y="3360806"/>
            <a:ext cx="29635795" cy="1107996"/>
          </a:xfrm>
        </p:spPr>
        <p:txBody>
          <a:bodyPr>
            <a:normAutofit/>
          </a:bodyPr>
          <a:lstStyle>
            <a:lvl1pPr marL="0" indent="0">
              <a:buNone/>
              <a:defRPr sz="6600" b="1">
                <a:solidFill>
                  <a:srgbClr val="005496"/>
                </a:solidFill>
              </a:defRPr>
            </a:lvl1pPr>
          </a:lstStyle>
          <a:p>
            <a:pPr lvl="0"/>
            <a:r>
              <a:rPr lang="en-US" dirty="0"/>
              <a:t>Place Subhead Here</a:t>
            </a:r>
          </a:p>
        </p:txBody>
      </p:sp>
      <p:sp>
        <p:nvSpPr>
          <p:cNvPr id="5" name="Text Placeholder 43">
            <a:extLst>
              <a:ext uri="{FF2B5EF4-FFF2-40B4-BE49-F238E27FC236}">
                <a16:creationId xmlns:a16="http://schemas.microsoft.com/office/drawing/2014/main" id="{22315715-A35D-C4BD-8768-5888E8295F74}"/>
              </a:ext>
            </a:extLst>
          </p:cNvPr>
          <p:cNvSpPr>
            <a:spLocks noGrp="1"/>
          </p:cNvSpPr>
          <p:nvPr>
            <p:ph type="body" sz="quarter" idx="17" hasCustomPrompt="1"/>
          </p:nvPr>
        </p:nvSpPr>
        <p:spPr>
          <a:xfrm>
            <a:off x="1097395" y="5177404"/>
            <a:ext cx="29635796" cy="726963"/>
          </a:xfrm>
        </p:spPr>
        <p:txBody>
          <a:bodyPr>
            <a:normAutofit/>
          </a:bodyPr>
          <a:lstStyle>
            <a:lvl1pPr marL="0" indent="0">
              <a:buNone/>
              <a:defRPr sz="4000">
                <a:solidFill>
                  <a:schemeClr val="bg1"/>
                </a:solidFill>
              </a:defRPr>
            </a:lvl1pPr>
          </a:lstStyle>
          <a:p>
            <a:pPr lvl="0"/>
            <a:r>
              <a:rPr lang="en-US" dirty="0"/>
              <a:t>Place Author Information Here</a:t>
            </a:r>
          </a:p>
        </p:txBody>
      </p:sp>
      <p:sp>
        <p:nvSpPr>
          <p:cNvPr id="3" name="Text Placeholder 39">
            <a:extLst>
              <a:ext uri="{FF2B5EF4-FFF2-40B4-BE49-F238E27FC236}">
                <a16:creationId xmlns:a16="http://schemas.microsoft.com/office/drawing/2014/main" id="{3DF1A356-B084-43B9-AE60-35D9BD8CE1F4}"/>
              </a:ext>
            </a:extLst>
          </p:cNvPr>
          <p:cNvSpPr>
            <a:spLocks noGrp="1"/>
          </p:cNvSpPr>
          <p:nvPr userDrawn="1">
            <p:ph type="body" sz="quarter" idx="15" hasCustomPrompt="1"/>
          </p:nvPr>
        </p:nvSpPr>
        <p:spPr>
          <a:xfrm>
            <a:off x="1097393" y="1341612"/>
            <a:ext cx="29635796" cy="1821318"/>
          </a:xfrm>
        </p:spPr>
        <p:txBody>
          <a:bodyPr>
            <a:noAutofit/>
          </a:bodyPr>
          <a:lstStyle>
            <a:lvl1pPr marL="0" indent="0">
              <a:buNone/>
              <a:defRPr sz="11500" b="1">
                <a:solidFill>
                  <a:srgbClr val="005496"/>
                </a:solidFill>
                <a:latin typeface="+mn-lt"/>
              </a:defRPr>
            </a:lvl1pPr>
          </a:lstStyle>
          <a:p>
            <a:pPr lvl="0"/>
            <a:r>
              <a:rPr lang="en-US" dirty="0"/>
              <a:t>Placeholder Here</a:t>
            </a:r>
          </a:p>
        </p:txBody>
      </p:sp>
      <p:sp>
        <p:nvSpPr>
          <p:cNvPr id="15" name="Rectangle 14">
            <a:extLst>
              <a:ext uri="{FF2B5EF4-FFF2-40B4-BE49-F238E27FC236}">
                <a16:creationId xmlns:a16="http://schemas.microsoft.com/office/drawing/2014/main" id="{9ADB1329-C7AC-40BB-47CC-B609AC9FA1D0}"/>
              </a:ext>
            </a:extLst>
          </p:cNvPr>
          <p:cNvSpPr/>
          <p:nvPr userDrawn="1"/>
        </p:nvSpPr>
        <p:spPr>
          <a:xfrm>
            <a:off x="450124" y="443528"/>
            <a:ext cx="35675752" cy="687388"/>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093"/>
              </a:solidFill>
            </a:endParaRPr>
          </a:p>
        </p:txBody>
      </p:sp>
      <p:pic>
        <p:nvPicPr>
          <p:cNvPr id="20" name="Picture 19" descr="Text&#10;&#10;Description automatically generated">
            <a:extLst>
              <a:ext uri="{FF2B5EF4-FFF2-40B4-BE49-F238E27FC236}">
                <a16:creationId xmlns:a16="http://schemas.microsoft.com/office/drawing/2014/main" id="{07FD1A4D-47B5-16FF-5BF1-AFC87BFD6FF4}"/>
              </a:ext>
            </a:extLst>
          </p:cNvPr>
          <p:cNvPicPr>
            <a:picLocks noChangeAspect="1"/>
          </p:cNvPicPr>
          <p:nvPr userDrawn="1"/>
        </p:nvPicPr>
        <p:blipFill>
          <a:blip r:embed="rId2"/>
          <a:stretch>
            <a:fillRect/>
          </a:stretch>
        </p:blipFill>
        <p:spPr>
          <a:xfrm>
            <a:off x="27539265" y="1638554"/>
            <a:ext cx="7939341" cy="2621122"/>
          </a:xfrm>
          <a:prstGeom prst="rect">
            <a:avLst/>
          </a:prstGeom>
        </p:spPr>
      </p:pic>
    </p:spTree>
    <p:extLst>
      <p:ext uri="{BB962C8B-B14F-4D97-AF65-F5344CB8AC3E}">
        <p14:creationId xmlns:p14="http://schemas.microsoft.com/office/powerpoint/2010/main" val="271074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752607"/>
            <a:ext cx="3154680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8763000"/>
            <a:ext cx="3154680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30510487"/>
            <a:ext cx="8229600" cy="1752600"/>
          </a:xfrm>
          <a:prstGeom prst="rect">
            <a:avLst/>
          </a:prstGeom>
        </p:spPr>
        <p:txBody>
          <a:bodyPr vert="horz" lIns="91440" tIns="45720" rIns="91440" bIns="45720" rtlCol="0" anchor="ctr"/>
          <a:lstStyle>
            <a:lvl1pPr algn="l">
              <a:defRPr sz="4800">
                <a:solidFill>
                  <a:schemeClr val="tx1">
                    <a:tint val="75000"/>
                  </a:schemeClr>
                </a:solidFill>
              </a:defRPr>
            </a:lvl1pPr>
          </a:lstStyle>
          <a:p>
            <a:fld id="{0189D048-6FA0-B941-BA45-DCBF2AE75D02}" type="datetimeFigureOut">
              <a:rPr lang="en-US" smtClean="0"/>
              <a:t>6/24/22</a:t>
            </a:fld>
            <a:endParaRPr lang="en-US"/>
          </a:p>
        </p:txBody>
      </p:sp>
      <p:sp>
        <p:nvSpPr>
          <p:cNvPr id="5" name="Footer Placeholder 4"/>
          <p:cNvSpPr>
            <a:spLocks noGrp="1"/>
          </p:cNvSpPr>
          <p:nvPr>
            <p:ph type="ftr" sz="quarter" idx="3"/>
          </p:nvPr>
        </p:nvSpPr>
        <p:spPr>
          <a:xfrm>
            <a:off x="12115800" y="30510487"/>
            <a:ext cx="12344400" cy="17526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30510487"/>
            <a:ext cx="8229600" cy="1752600"/>
          </a:xfrm>
          <a:prstGeom prst="rect">
            <a:avLst/>
          </a:prstGeom>
        </p:spPr>
        <p:txBody>
          <a:bodyPr vert="horz" lIns="91440" tIns="45720" rIns="91440" bIns="45720" rtlCol="0" anchor="ctr"/>
          <a:lstStyle>
            <a:lvl1pPr algn="r">
              <a:defRPr sz="4800">
                <a:solidFill>
                  <a:schemeClr val="tx1">
                    <a:tint val="75000"/>
                  </a:schemeClr>
                </a:solidFill>
              </a:defRPr>
            </a:lvl1pPr>
          </a:lstStyle>
          <a:p>
            <a:fld id="{7B0B8873-D812-604A-9702-B81BE7DD2ADF}" type="slidenum">
              <a:rPr lang="en-US" smtClean="0"/>
              <a:t>‹#›</a:t>
            </a:fld>
            <a:endParaRPr lang="en-US"/>
          </a:p>
        </p:txBody>
      </p:sp>
    </p:spTree>
    <p:extLst>
      <p:ext uri="{BB962C8B-B14F-4D97-AF65-F5344CB8AC3E}">
        <p14:creationId xmlns:p14="http://schemas.microsoft.com/office/powerpoint/2010/main" val="2184123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88" r:id="rId5"/>
    <p:sldLayoutId id="2147483691" r:id="rId6"/>
    <p:sldLayoutId id="2147483690" r:id="rId7"/>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FC91A858-B2D9-6603-5A24-0179F073CF63}"/>
              </a:ext>
            </a:extLst>
          </p:cNvPr>
          <p:cNvSpPr>
            <a:spLocks noGrp="1"/>
          </p:cNvSpPr>
          <p:nvPr>
            <p:ph sz="quarter" idx="10"/>
          </p:nvPr>
        </p:nvSpPr>
        <p:spPr>
          <a:xfrm>
            <a:off x="12586193" y="6760464"/>
            <a:ext cx="11403614" cy="2403142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13" name="Content Placeholder 5">
            <a:extLst>
              <a:ext uri="{FF2B5EF4-FFF2-40B4-BE49-F238E27FC236}">
                <a16:creationId xmlns:a16="http://schemas.microsoft.com/office/drawing/2014/main" id="{B9CAF129-5D23-17BE-7BE4-F67DD9E2AB1A}"/>
              </a:ext>
            </a:extLst>
          </p:cNvPr>
          <p:cNvSpPr>
            <a:spLocks noGrp="1"/>
          </p:cNvSpPr>
          <p:nvPr>
            <p:ph sz="quarter" idx="12"/>
          </p:nvPr>
        </p:nvSpPr>
        <p:spPr>
          <a:xfrm>
            <a:off x="24550088" y="6758533"/>
            <a:ext cx="11403613" cy="1867166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14" name="Picture Placeholder 6">
            <a:extLst>
              <a:ext uri="{FF2B5EF4-FFF2-40B4-BE49-F238E27FC236}">
                <a16:creationId xmlns:a16="http://schemas.microsoft.com/office/drawing/2014/main" id="{FAD1A705-76EC-6BFE-B7E0-D5EDB9CF015D}"/>
              </a:ext>
            </a:extLst>
          </p:cNvPr>
          <p:cNvSpPr>
            <a:spLocks noGrp="1"/>
          </p:cNvSpPr>
          <p:nvPr>
            <p:ph type="pic" sz="quarter" idx="13"/>
          </p:nvPr>
        </p:nvSpPr>
        <p:spPr>
          <a:xfrm>
            <a:off x="24550087" y="25887399"/>
            <a:ext cx="11403613" cy="4904487"/>
          </a:xfrm>
        </p:spPr>
      </p:sp>
      <p:sp>
        <p:nvSpPr>
          <p:cNvPr id="15" name="Content Placeholder 7">
            <a:extLst>
              <a:ext uri="{FF2B5EF4-FFF2-40B4-BE49-F238E27FC236}">
                <a16:creationId xmlns:a16="http://schemas.microsoft.com/office/drawing/2014/main" id="{D1757E1F-9CEE-4139-631D-52D24DA4C292}"/>
              </a:ext>
            </a:extLst>
          </p:cNvPr>
          <p:cNvSpPr>
            <a:spLocks noGrp="1"/>
          </p:cNvSpPr>
          <p:nvPr>
            <p:ph sz="quarter" idx="14"/>
          </p:nvPr>
        </p:nvSpPr>
        <p:spPr>
          <a:xfrm>
            <a:off x="622299" y="6760462"/>
            <a:ext cx="11403614" cy="24031424"/>
          </a:xfrm>
        </p:spPr>
        <p:txBody>
          <a:bodyPr/>
          <a:lstStyle/>
          <a:p>
            <a:r>
              <a:rPr lang="en-US" sz="4000" b="1" dirty="0">
                <a:latin typeface="Calibri" panose="020F0502020204030204" pitchFamily="34" charset="0"/>
                <a:cs typeface="Calibri" panose="020F0502020204030204" pitchFamily="34" charset="0"/>
              </a:rPr>
              <a:t>Place Subhead Here</a:t>
            </a:r>
          </a:p>
          <a:p>
            <a:r>
              <a:rPr lang="en-US" dirty="0">
                <a:latin typeface="Calibri" panose="020F0502020204030204" pitchFamily="34" charset="0"/>
                <a:cs typeface="Calibri" panose="020F0502020204030204" pitchFamily="34" charset="0"/>
              </a:rPr>
              <a:t>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Place body text here.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Place bulleted list here</a:t>
            </a:r>
          </a:p>
          <a:p>
            <a:endParaRPr lang="en-US" dirty="0"/>
          </a:p>
        </p:txBody>
      </p:sp>
      <p:sp>
        <p:nvSpPr>
          <p:cNvPr id="24" name="Text Placeholder 1">
            <a:extLst>
              <a:ext uri="{FF2B5EF4-FFF2-40B4-BE49-F238E27FC236}">
                <a16:creationId xmlns:a16="http://schemas.microsoft.com/office/drawing/2014/main" id="{F55A23D5-D7C8-8AB8-1C77-7606FFA2D84C}"/>
              </a:ext>
            </a:extLst>
          </p:cNvPr>
          <p:cNvSpPr>
            <a:spLocks noGrp="1"/>
          </p:cNvSpPr>
          <p:nvPr>
            <p:ph type="body" sz="quarter" idx="15"/>
          </p:nvPr>
        </p:nvSpPr>
        <p:spPr>
          <a:xfrm>
            <a:off x="1097395" y="777465"/>
            <a:ext cx="29635797" cy="1821318"/>
          </a:xfrm>
        </p:spPr>
        <p:txBody>
          <a:bodyPr/>
          <a:lstStyle/>
          <a:p>
            <a:endParaRPr lang="en-US" dirty="0"/>
          </a:p>
        </p:txBody>
      </p:sp>
      <p:sp>
        <p:nvSpPr>
          <p:cNvPr id="25" name="Text Placeholder 2">
            <a:extLst>
              <a:ext uri="{FF2B5EF4-FFF2-40B4-BE49-F238E27FC236}">
                <a16:creationId xmlns:a16="http://schemas.microsoft.com/office/drawing/2014/main" id="{0A058AD0-46DE-4B2F-2088-7D8CFD0EDACE}"/>
              </a:ext>
            </a:extLst>
          </p:cNvPr>
          <p:cNvSpPr>
            <a:spLocks noGrp="1"/>
          </p:cNvSpPr>
          <p:nvPr>
            <p:ph type="body" sz="quarter" idx="16"/>
          </p:nvPr>
        </p:nvSpPr>
        <p:spPr>
          <a:xfrm>
            <a:off x="1097395" y="3120176"/>
            <a:ext cx="29635796" cy="1107996"/>
          </a:xfrm>
        </p:spPr>
        <p:txBody>
          <a:bodyPr/>
          <a:lstStyle/>
          <a:p>
            <a:endParaRPr lang="en-US"/>
          </a:p>
        </p:txBody>
      </p:sp>
      <p:sp>
        <p:nvSpPr>
          <p:cNvPr id="26" name="Text Placeholder 3">
            <a:extLst>
              <a:ext uri="{FF2B5EF4-FFF2-40B4-BE49-F238E27FC236}">
                <a16:creationId xmlns:a16="http://schemas.microsoft.com/office/drawing/2014/main" id="{4B483675-B52D-E451-FBE1-11926C302D79}"/>
              </a:ext>
            </a:extLst>
          </p:cNvPr>
          <p:cNvSpPr>
            <a:spLocks noGrp="1"/>
          </p:cNvSpPr>
          <p:nvPr>
            <p:ph type="body" sz="quarter" idx="17"/>
          </p:nvPr>
        </p:nvSpPr>
        <p:spPr>
          <a:xfrm>
            <a:off x="1097395" y="5177404"/>
            <a:ext cx="34208606" cy="726963"/>
          </a:xfrm>
        </p:spPr>
        <p:txBody>
          <a:bodyPr/>
          <a:lstStyle/>
          <a:p>
            <a:endParaRPr lang="en-US"/>
          </a:p>
        </p:txBody>
      </p:sp>
    </p:spTree>
    <p:extLst>
      <p:ext uri="{BB962C8B-B14F-4D97-AF65-F5344CB8AC3E}">
        <p14:creationId xmlns:p14="http://schemas.microsoft.com/office/powerpoint/2010/main" val="119896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02E126-7288-7303-6F74-7D3C36016847}"/>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5C4F2A1A-3A3C-40FB-9F36-623AE703E5EF}"/>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DB5CD32-064C-FDF8-3328-0C0C9475DE1E}"/>
              </a:ext>
            </a:extLst>
          </p:cNvPr>
          <p:cNvSpPr>
            <a:spLocks noGrp="1"/>
          </p:cNvSpPr>
          <p:nvPr>
            <p:ph type="body" sz="quarter" idx="17"/>
          </p:nvPr>
        </p:nvSpPr>
        <p:spPr/>
        <p:txBody>
          <a:bodyPr/>
          <a:lstStyle/>
          <a:p>
            <a:endParaRPr lang="en-US"/>
          </a:p>
        </p:txBody>
      </p:sp>
      <p:sp>
        <p:nvSpPr>
          <p:cNvPr id="5" name="Content Placeholder 4">
            <a:extLst>
              <a:ext uri="{FF2B5EF4-FFF2-40B4-BE49-F238E27FC236}">
                <a16:creationId xmlns:a16="http://schemas.microsoft.com/office/drawing/2014/main" id="{94FFF0E2-0A99-F249-AFCD-D09EF03EFCD1}"/>
              </a:ext>
            </a:extLst>
          </p:cNvPr>
          <p:cNvSpPr>
            <a:spLocks noGrp="1"/>
          </p:cNvSpPr>
          <p:nvPr>
            <p:ph sz="quarter" idx="10"/>
          </p:nvPr>
        </p:nvSpPr>
        <p:spPr/>
        <p:txBody>
          <a:bodyPr/>
          <a:lstStyle/>
          <a:p>
            <a:endParaRPr lang="en-US"/>
          </a:p>
        </p:txBody>
      </p:sp>
      <p:sp>
        <p:nvSpPr>
          <p:cNvPr id="6" name="Content Placeholder 5">
            <a:extLst>
              <a:ext uri="{FF2B5EF4-FFF2-40B4-BE49-F238E27FC236}">
                <a16:creationId xmlns:a16="http://schemas.microsoft.com/office/drawing/2014/main" id="{83DA0A5A-1B2F-F516-9C0C-9D5A66DA0052}"/>
              </a:ext>
            </a:extLst>
          </p:cNvPr>
          <p:cNvSpPr>
            <a:spLocks noGrp="1"/>
          </p:cNvSpPr>
          <p:nvPr>
            <p:ph sz="quarter" idx="12"/>
          </p:nvPr>
        </p:nvSpPr>
        <p:spPr/>
        <p:txBody>
          <a:bodyPr/>
          <a:lstStyle/>
          <a:p>
            <a:endParaRPr lang="en-US"/>
          </a:p>
        </p:txBody>
      </p:sp>
      <p:sp>
        <p:nvSpPr>
          <p:cNvPr id="7" name="Picture Placeholder 6">
            <a:extLst>
              <a:ext uri="{FF2B5EF4-FFF2-40B4-BE49-F238E27FC236}">
                <a16:creationId xmlns:a16="http://schemas.microsoft.com/office/drawing/2014/main" id="{CBC29054-A697-5FB2-C697-7BD2F1C03439}"/>
              </a:ext>
            </a:extLst>
          </p:cNvPr>
          <p:cNvSpPr>
            <a:spLocks noGrp="1"/>
          </p:cNvSpPr>
          <p:nvPr>
            <p:ph type="pic" sz="quarter" idx="13"/>
          </p:nvPr>
        </p:nvSpPr>
        <p:spPr/>
      </p:sp>
      <p:sp>
        <p:nvSpPr>
          <p:cNvPr id="8" name="Content Placeholder 7">
            <a:extLst>
              <a:ext uri="{FF2B5EF4-FFF2-40B4-BE49-F238E27FC236}">
                <a16:creationId xmlns:a16="http://schemas.microsoft.com/office/drawing/2014/main" id="{5CE84B7D-8395-43AF-8555-73BBC6F758F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42378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A49BA7C-CB1C-A630-E797-B07E19D54AEE}"/>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7B7BBB8D-2EFE-BA2A-C801-0DE723F4D2A0}"/>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0F029F90-0FD2-A8B4-4581-CDD9BCFD2FA4}"/>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4C6AA27A-6209-A051-3E21-0341AEAF7364}"/>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E434564D-2113-E30B-3691-186FBDC2C6BC}"/>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E0DB28B6-B9E8-0668-DE3A-212ACDEA6D9F}"/>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9D716F40-E587-7238-2233-9D55BDC5F1F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69599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EDE097A-D59C-C5C1-E272-72A89E71FBE6}"/>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AC5BC44C-ED10-EBA1-68D0-B0BEA088C001}"/>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62BED626-4DEE-5E24-3F54-0AD6AD6383DB}"/>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03188484-0C62-DE20-17A8-5CF29C7E3A00}"/>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51D0FE4A-6DD7-4465-0968-03BD7C09946F}"/>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99758EBE-CB17-F2B9-5430-71B1B308BF94}"/>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FACFC38F-1A32-7125-8D2D-7512A44D9DD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950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1603717-B937-64E8-56CE-62B08985ED10}"/>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3866ADA9-C40F-DB39-42A2-6FAC72C0D274}"/>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FE1452DE-1CB6-3801-8224-23B9327B6048}"/>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5E3EA96E-F4D7-8177-9886-B573BA47A12D}"/>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49BAFF0E-BD3B-2505-5C3E-B4D5FE4BF447}"/>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4F2F4373-B70A-705C-C1F8-3D5BDA7507A8}"/>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7AE0C1A4-0533-A28A-3453-56EE23C980B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134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20BAC91-83AD-7CBB-5ED6-EB7057EC1628}"/>
              </a:ext>
            </a:extLst>
          </p:cNvPr>
          <p:cNvSpPr>
            <a:spLocks noGrp="1"/>
          </p:cNvSpPr>
          <p:nvPr>
            <p:ph sz="quarter" idx="10"/>
          </p:nvPr>
        </p:nvSpPr>
        <p:spPr/>
        <p:txBody>
          <a:bodyPr/>
          <a:lstStyle/>
          <a:p>
            <a:endParaRPr lang="en-US"/>
          </a:p>
        </p:txBody>
      </p:sp>
      <p:sp>
        <p:nvSpPr>
          <p:cNvPr id="10" name="Content Placeholder 9">
            <a:extLst>
              <a:ext uri="{FF2B5EF4-FFF2-40B4-BE49-F238E27FC236}">
                <a16:creationId xmlns:a16="http://schemas.microsoft.com/office/drawing/2014/main" id="{7783795E-E2D5-EA6B-4D84-E794890346E4}"/>
              </a:ext>
            </a:extLst>
          </p:cNvPr>
          <p:cNvSpPr>
            <a:spLocks noGrp="1"/>
          </p:cNvSpPr>
          <p:nvPr>
            <p:ph sz="quarter" idx="12"/>
          </p:nvPr>
        </p:nvSpPr>
        <p:spPr/>
        <p:txBody>
          <a:bodyPr/>
          <a:lstStyle/>
          <a:p>
            <a:endParaRPr lang="en-US"/>
          </a:p>
        </p:txBody>
      </p:sp>
      <p:sp>
        <p:nvSpPr>
          <p:cNvPr id="11" name="Picture Placeholder 10">
            <a:extLst>
              <a:ext uri="{FF2B5EF4-FFF2-40B4-BE49-F238E27FC236}">
                <a16:creationId xmlns:a16="http://schemas.microsoft.com/office/drawing/2014/main" id="{D3C9CABF-0D72-A9F7-67FE-F586F567D529}"/>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9040DB09-C6B3-0B1F-7B1D-CF97CA28D99A}"/>
              </a:ext>
            </a:extLst>
          </p:cNvPr>
          <p:cNvSpPr>
            <a:spLocks noGrp="1"/>
          </p:cNvSpPr>
          <p:nvPr>
            <p:ph sz="quarter" idx="14"/>
          </p:nvPr>
        </p:nvSpPr>
        <p:spPr/>
        <p:txBody>
          <a:bodyPr/>
          <a:lstStyle/>
          <a:p>
            <a:endParaRPr lang="en-US"/>
          </a:p>
        </p:txBody>
      </p:sp>
      <p:sp>
        <p:nvSpPr>
          <p:cNvPr id="14" name="Text Placeholder 13">
            <a:extLst>
              <a:ext uri="{FF2B5EF4-FFF2-40B4-BE49-F238E27FC236}">
                <a16:creationId xmlns:a16="http://schemas.microsoft.com/office/drawing/2014/main" id="{DEFEB08C-8B21-773A-F52D-F2B0C7C599BF}"/>
              </a:ext>
            </a:extLst>
          </p:cNvPr>
          <p:cNvSpPr>
            <a:spLocks noGrp="1"/>
          </p:cNvSpPr>
          <p:nvPr>
            <p:ph type="body" sz="quarter" idx="16"/>
          </p:nvPr>
        </p:nvSpPr>
        <p:spPr/>
        <p:txBody>
          <a:bodyPr/>
          <a:lstStyle/>
          <a:p>
            <a:endParaRPr lang="en-US"/>
          </a:p>
        </p:txBody>
      </p:sp>
      <p:sp>
        <p:nvSpPr>
          <p:cNvPr id="15" name="Text Placeholder 14">
            <a:extLst>
              <a:ext uri="{FF2B5EF4-FFF2-40B4-BE49-F238E27FC236}">
                <a16:creationId xmlns:a16="http://schemas.microsoft.com/office/drawing/2014/main" id="{55D9A379-D898-4581-39A6-0275F08CC211}"/>
              </a:ext>
            </a:extLst>
          </p:cNvPr>
          <p:cNvSpPr>
            <a:spLocks noGrp="1"/>
          </p:cNvSpPr>
          <p:nvPr>
            <p:ph type="body" sz="quarter" idx="17"/>
          </p:nvPr>
        </p:nvSpPr>
        <p:spPr/>
        <p:txBody>
          <a:bodyPr/>
          <a:lstStyle/>
          <a:p>
            <a:endParaRPr lang="en-US"/>
          </a:p>
        </p:txBody>
      </p:sp>
      <p:sp>
        <p:nvSpPr>
          <p:cNvPr id="13" name="Text Placeholder 12">
            <a:extLst>
              <a:ext uri="{FF2B5EF4-FFF2-40B4-BE49-F238E27FC236}">
                <a16:creationId xmlns:a16="http://schemas.microsoft.com/office/drawing/2014/main" id="{B63A500F-2B4F-738F-05B0-E691C097CE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24462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6669</TotalTime>
  <Words>549</Words>
  <Application>Microsoft Macintosh PowerPoint</Application>
  <PresentationFormat>Custom</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Wynn,McKenzie L</dc:creator>
  <cp:lastModifiedBy>Wynn,McKenzie L</cp:lastModifiedBy>
  <cp:revision>7</cp:revision>
  <dcterms:created xsi:type="dcterms:W3CDTF">2022-06-16T22:18:53Z</dcterms:created>
  <dcterms:modified xsi:type="dcterms:W3CDTF">2022-06-24T19:47:44Z</dcterms:modified>
</cp:coreProperties>
</file>