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5079663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5"/>
    <a:srgbClr val="00468B"/>
    <a:srgbClr val="0069A7"/>
    <a:srgbClr val="FA4616"/>
    <a:srgbClr val="F26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/>
    <p:restoredTop sz="96327"/>
  </p:normalViewPr>
  <p:slideViewPr>
    <p:cSldViewPr>
      <p:cViewPr>
        <p:scale>
          <a:sx n="60" d="100"/>
          <a:sy n="60" d="100"/>
        </p:scale>
        <p:origin x="1384" y="808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975" y="3505899"/>
            <a:ext cx="12817714" cy="7155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1950" y="6333237"/>
            <a:ext cx="10555764" cy="22852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28579">
              <a:spcBef>
                <a:spcPts val="326"/>
              </a:spcBef>
            </a:pPr>
            <a:fld id="{81D60167-4931-47E6-BA6A-407CBD079E47}" type="slidenum">
              <a:rPr lang="en-US" spc="15" smtClean="0"/>
              <a:pPr marL="28579">
                <a:spcBef>
                  <a:spcPts val="326"/>
                </a:spcBef>
              </a:pPr>
              <a:t>‹#›</a:t>
            </a:fld>
            <a:endParaRPr lang="en-US"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6528" y="4781284"/>
            <a:ext cx="7803225" cy="5367495"/>
          </a:xfrm>
        </p:spPr>
        <p:txBody>
          <a:bodyPr lIns="0" tIns="0" rIns="0" bIns="0"/>
          <a:lstStyle>
            <a:lvl1pPr>
              <a:defRPr sz="6976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377" y="4741078"/>
            <a:ext cx="6429100" cy="1714124"/>
          </a:xfrm>
        </p:spPr>
        <p:txBody>
          <a:bodyPr lIns="0" tIns="0" rIns="0" bIns="0"/>
          <a:lstStyle>
            <a:lvl1pPr>
              <a:defRPr sz="3713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28579">
              <a:spcBef>
                <a:spcPts val="326"/>
              </a:spcBef>
            </a:pPr>
            <a:fld id="{81D60167-4931-47E6-BA6A-407CBD079E47}" type="slidenum">
              <a:rPr lang="en-US" spc="15" smtClean="0"/>
              <a:pPr marL="28579">
                <a:spcBef>
                  <a:spcPts val="326"/>
                </a:spcBef>
              </a:pPr>
              <a:t>‹#›</a:t>
            </a:fld>
            <a:endParaRPr lang="en-US"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6528" y="4781284"/>
            <a:ext cx="7803225" cy="5367495"/>
          </a:xfrm>
        </p:spPr>
        <p:txBody>
          <a:bodyPr lIns="0" tIns="0" rIns="0" bIns="0"/>
          <a:lstStyle>
            <a:lvl1pPr>
              <a:defRPr sz="6976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3983" y="2601151"/>
            <a:ext cx="6559654" cy="38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026" y="2601151"/>
            <a:ext cx="6559654" cy="38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28579">
              <a:spcBef>
                <a:spcPts val="326"/>
              </a:spcBef>
            </a:pPr>
            <a:fld id="{81D60167-4931-47E6-BA6A-407CBD079E47}" type="slidenum">
              <a:rPr lang="en-US" spc="15" smtClean="0"/>
              <a:pPr marL="28579">
                <a:spcBef>
                  <a:spcPts val="326"/>
                </a:spcBef>
              </a:pPr>
              <a:t>‹#›</a:t>
            </a:fld>
            <a:endParaRPr lang="en-US"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6528" y="4781284"/>
            <a:ext cx="7803225" cy="5367495"/>
          </a:xfrm>
        </p:spPr>
        <p:txBody>
          <a:bodyPr lIns="0" tIns="0" rIns="0" bIns="0"/>
          <a:lstStyle>
            <a:lvl1pPr>
              <a:defRPr sz="6976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28579">
              <a:spcBef>
                <a:spcPts val="326"/>
              </a:spcBef>
            </a:pPr>
            <a:fld id="{81D60167-4931-47E6-BA6A-407CBD079E47}" type="slidenum">
              <a:rPr lang="en-US" spc="15" smtClean="0"/>
              <a:pPr marL="28579">
                <a:spcBef>
                  <a:spcPts val="326"/>
                </a:spcBef>
              </a:pPr>
              <a:t>‹#›</a:t>
            </a:fld>
            <a:endParaRPr lang="en-US"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5074950" cy="1130855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074950" y="1"/>
            <a:ext cx="0" cy="11308715"/>
          </a:xfrm>
          <a:custGeom>
            <a:avLst/>
            <a:gdLst/>
            <a:ahLst/>
            <a:cxnLst/>
            <a:rect l="l" t="t" r="r" b="b"/>
            <a:pathLst>
              <a:path h="11308715">
                <a:moveTo>
                  <a:pt x="0" y="11308556"/>
                </a:moveTo>
                <a:lnTo>
                  <a:pt x="0" y="0"/>
                </a:lnTo>
              </a:path>
            </a:pathLst>
          </a:custGeom>
          <a:ln w="12565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0" y="1"/>
            <a:ext cx="15079663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28579">
              <a:spcBef>
                <a:spcPts val="326"/>
              </a:spcBef>
            </a:pPr>
            <a:fld id="{81D60167-4931-47E6-BA6A-407CBD079E47}" type="slidenum">
              <a:rPr lang="en-US" spc="15" smtClean="0"/>
              <a:pPr marL="28579">
                <a:spcBef>
                  <a:spcPts val="326"/>
                </a:spcBef>
              </a:pPr>
              <a:t>‹#›</a:t>
            </a:fld>
            <a:endParaRPr lang="en-US" spc="15" dirty="0"/>
          </a:p>
        </p:txBody>
      </p:sp>
      <p:pic>
        <p:nvPicPr>
          <p:cNvPr id="9" name="Picture 8" descr="A picture containing outdoor, blue, high, day&#10;&#10;Description automatically generated">
            <a:extLst>
              <a:ext uri="{FF2B5EF4-FFF2-40B4-BE49-F238E27FC236}">
                <a16:creationId xmlns:a16="http://schemas.microsoft.com/office/drawing/2014/main" id="{662BDF93-A73C-054A-BDDC-D58B016B75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15079663" cy="113085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6528" y="4781284"/>
            <a:ext cx="7803225" cy="144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377" y="4741078"/>
            <a:ext cx="6429100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086" y="10517697"/>
            <a:ext cx="4825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3984" y="10517697"/>
            <a:ext cx="3468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609599" y="10754994"/>
            <a:ext cx="271491" cy="5022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88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28579">
              <a:spcBef>
                <a:spcPts val="326"/>
              </a:spcBef>
            </a:pPr>
            <a:fld id="{81D60167-4931-47E6-BA6A-407CBD079E47}" type="slidenum">
              <a:rPr lang="en-US" spc="15" smtClean="0"/>
              <a:pPr marL="28579">
                <a:spcBef>
                  <a:spcPts val="326"/>
                </a:spcBef>
              </a:pPr>
              <a:t>‹#›</a:t>
            </a:fld>
            <a:endParaRPr lang="en-US"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46" eaLnBrk="1" hangingPunct="1">
        <a:defRPr>
          <a:latin typeface="+mn-lt"/>
          <a:ea typeface="+mn-ea"/>
          <a:cs typeface="+mn-cs"/>
        </a:defRPr>
      </a:lvl2pPr>
      <a:lvl3pPr marL="685891" eaLnBrk="1" hangingPunct="1">
        <a:defRPr>
          <a:latin typeface="+mn-lt"/>
          <a:ea typeface="+mn-ea"/>
          <a:cs typeface="+mn-cs"/>
        </a:defRPr>
      </a:lvl3pPr>
      <a:lvl4pPr marL="1028837" eaLnBrk="1" hangingPunct="1">
        <a:defRPr>
          <a:latin typeface="+mn-lt"/>
          <a:ea typeface="+mn-ea"/>
          <a:cs typeface="+mn-cs"/>
        </a:defRPr>
      </a:lvl4pPr>
      <a:lvl5pPr marL="1371783" eaLnBrk="1" hangingPunct="1">
        <a:defRPr>
          <a:latin typeface="+mn-lt"/>
          <a:ea typeface="+mn-ea"/>
          <a:cs typeface="+mn-cs"/>
        </a:defRPr>
      </a:lvl5pPr>
      <a:lvl6pPr marL="1714729" eaLnBrk="1" hangingPunct="1">
        <a:defRPr>
          <a:latin typeface="+mn-lt"/>
          <a:ea typeface="+mn-ea"/>
          <a:cs typeface="+mn-cs"/>
        </a:defRPr>
      </a:lvl6pPr>
      <a:lvl7pPr marL="2057674" eaLnBrk="1" hangingPunct="1">
        <a:defRPr>
          <a:latin typeface="+mn-lt"/>
          <a:ea typeface="+mn-ea"/>
          <a:cs typeface="+mn-cs"/>
        </a:defRPr>
      </a:lvl7pPr>
      <a:lvl8pPr marL="2400620" eaLnBrk="1" hangingPunct="1">
        <a:defRPr>
          <a:latin typeface="+mn-lt"/>
          <a:ea typeface="+mn-ea"/>
          <a:cs typeface="+mn-cs"/>
        </a:defRPr>
      </a:lvl8pPr>
      <a:lvl9pPr marL="27435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46" eaLnBrk="1" hangingPunct="1">
        <a:defRPr>
          <a:latin typeface="+mn-lt"/>
          <a:ea typeface="+mn-ea"/>
          <a:cs typeface="+mn-cs"/>
        </a:defRPr>
      </a:lvl2pPr>
      <a:lvl3pPr marL="685891" eaLnBrk="1" hangingPunct="1">
        <a:defRPr>
          <a:latin typeface="+mn-lt"/>
          <a:ea typeface="+mn-ea"/>
          <a:cs typeface="+mn-cs"/>
        </a:defRPr>
      </a:lvl3pPr>
      <a:lvl4pPr marL="1028837" eaLnBrk="1" hangingPunct="1">
        <a:defRPr>
          <a:latin typeface="+mn-lt"/>
          <a:ea typeface="+mn-ea"/>
          <a:cs typeface="+mn-cs"/>
        </a:defRPr>
      </a:lvl4pPr>
      <a:lvl5pPr marL="1371783" eaLnBrk="1" hangingPunct="1">
        <a:defRPr>
          <a:latin typeface="+mn-lt"/>
          <a:ea typeface="+mn-ea"/>
          <a:cs typeface="+mn-cs"/>
        </a:defRPr>
      </a:lvl5pPr>
      <a:lvl6pPr marL="1714729" eaLnBrk="1" hangingPunct="1">
        <a:defRPr>
          <a:latin typeface="+mn-lt"/>
          <a:ea typeface="+mn-ea"/>
          <a:cs typeface="+mn-cs"/>
        </a:defRPr>
      </a:lvl6pPr>
      <a:lvl7pPr marL="2057674" eaLnBrk="1" hangingPunct="1">
        <a:defRPr>
          <a:latin typeface="+mn-lt"/>
          <a:ea typeface="+mn-ea"/>
          <a:cs typeface="+mn-cs"/>
        </a:defRPr>
      </a:lvl7pPr>
      <a:lvl8pPr marL="2400620" eaLnBrk="1" hangingPunct="1">
        <a:defRPr>
          <a:latin typeface="+mn-lt"/>
          <a:ea typeface="+mn-ea"/>
          <a:cs typeface="+mn-cs"/>
        </a:defRPr>
      </a:lvl8pPr>
      <a:lvl9pPr marL="27435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blue, high, day&#10;&#10;Description automatically generated">
            <a:extLst>
              <a:ext uri="{FF2B5EF4-FFF2-40B4-BE49-F238E27FC236}">
                <a16:creationId xmlns:a16="http://schemas.microsoft.com/office/drawing/2014/main" id="{00385D37-B24B-7845-8023-EF9C4511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5079663" cy="11309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71479" y="4972877"/>
            <a:ext cx="8548635" cy="939746"/>
          </a:xfrm>
          <a:prstGeom prst="rect">
            <a:avLst/>
          </a:prstGeom>
        </p:spPr>
        <p:txBody>
          <a:bodyPr vert="horz" wrap="square" lIns="0" tIns="10479" rIns="0" bIns="0" rtlCol="0">
            <a:spAutoFit/>
          </a:bodyPr>
          <a:lstStyle/>
          <a:p>
            <a:pPr marL="9526">
              <a:spcBef>
                <a:spcPts val="83"/>
              </a:spcBef>
            </a:pPr>
            <a:r>
              <a:rPr sz="6038" b="1" spc="-4" dirty="0">
                <a:solidFill>
                  <a:srgbClr val="FFFFFF"/>
                </a:solidFill>
                <a:latin typeface="Obviously-ExtdBlck"/>
                <a:cs typeface="Obviously-ExtdBlck"/>
              </a:rPr>
              <a:t>MAIN</a:t>
            </a:r>
            <a:r>
              <a:rPr sz="6038" b="1" spc="-60" dirty="0">
                <a:solidFill>
                  <a:srgbClr val="FFFFFF"/>
                </a:solidFill>
                <a:latin typeface="Obviously-ExtdBlck"/>
                <a:cs typeface="Obviously-ExtdBlck"/>
              </a:rPr>
              <a:t> </a:t>
            </a:r>
            <a:r>
              <a:rPr sz="6038" b="1" spc="8" dirty="0">
                <a:solidFill>
                  <a:srgbClr val="FFFFFF"/>
                </a:solidFill>
                <a:latin typeface="Obviously-ExtdBlck"/>
                <a:cs typeface="Obviously-ExtdBlck"/>
              </a:rPr>
              <a:t>TITLE</a:t>
            </a:r>
            <a:endParaRPr sz="6038">
              <a:latin typeface="Obviously-ExtdBlck"/>
              <a:cs typeface="Obviously-ExtdBl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1479" y="5686716"/>
            <a:ext cx="10307611" cy="939746"/>
          </a:xfrm>
          <a:prstGeom prst="rect">
            <a:avLst/>
          </a:prstGeom>
        </p:spPr>
        <p:txBody>
          <a:bodyPr vert="horz" wrap="square" lIns="0" tIns="10479" rIns="0" bIns="0" rtlCol="0">
            <a:spAutoFit/>
          </a:bodyPr>
          <a:lstStyle/>
          <a:p>
            <a:pPr marL="9526">
              <a:spcBef>
                <a:spcPts val="83"/>
              </a:spcBef>
            </a:pPr>
            <a:r>
              <a:rPr sz="6038" b="1" spc="11" dirty="0">
                <a:solidFill>
                  <a:srgbClr val="FFFFFF"/>
                </a:solidFill>
                <a:latin typeface="Obviously-ExtdBlck"/>
                <a:cs typeface="Obviously-ExtdBlck"/>
              </a:rPr>
              <a:t>SECOND</a:t>
            </a:r>
            <a:r>
              <a:rPr sz="6038" b="1" spc="-49" dirty="0">
                <a:solidFill>
                  <a:srgbClr val="FFFFFF"/>
                </a:solidFill>
                <a:latin typeface="Obviously-ExtdBlck"/>
                <a:cs typeface="Obviously-ExtdBlck"/>
              </a:rPr>
              <a:t> </a:t>
            </a:r>
            <a:r>
              <a:rPr sz="6038" b="1" spc="8" dirty="0">
                <a:solidFill>
                  <a:srgbClr val="FFFFFF"/>
                </a:solidFill>
                <a:latin typeface="Obviously-ExtdBlck"/>
                <a:cs typeface="Obviously-ExtdBlck"/>
              </a:rPr>
              <a:t>LINE</a:t>
            </a:r>
            <a:endParaRPr sz="6038" dirty="0">
              <a:latin typeface="Obviously-ExtdBlck"/>
              <a:cs typeface="Obviously-ExtdBl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5231" y="2241987"/>
            <a:ext cx="1045003" cy="199640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spcBef>
                <a:spcPts val="71"/>
              </a:spcBef>
              <a:tabLst>
                <a:tab pos="768294" algn="l"/>
              </a:tabLst>
            </a:pP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M</a:t>
            </a:r>
            <a:r>
              <a:rPr sz="1238" i="1" spc="-1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116" dirty="0">
                <a:solidFill>
                  <a:srgbClr val="FFFFFF"/>
                </a:solidFill>
                <a:latin typeface="Gentona-SemiBoldItalic"/>
                <a:cs typeface="Gentona-SemiBoldItalic"/>
              </a:rPr>
              <a:t>ON</a:t>
            </a:r>
            <a:r>
              <a:rPr sz="1238" i="1" spc="-1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T</a:t>
            </a:r>
            <a:r>
              <a:rPr sz="1238" i="1" spc="-19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H	</a:t>
            </a:r>
            <a:r>
              <a:rPr sz="1238" i="1" spc="116" dirty="0">
                <a:solidFill>
                  <a:srgbClr val="FFFFFF"/>
                </a:solidFill>
                <a:latin typeface="Gentona-SemiBoldItalic"/>
                <a:cs typeface="Gentona-SemiBoldItalic"/>
              </a:rPr>
              <a:t>DD</a:t>
            </a:r>
            <a:r>
              <a:rPr sz="1238" i="1" spc="-19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endParaRPr sz="1238" dirty="0">
              <a:latin typeface="Gentona-SemiBoldItalic"/>
              <a:cs typeface="Gentona-SemiBoldIt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54631" y="2241987"/>
            <a:ext cx="1729446" cy="199640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spcBef>
                <a:spcPts val="71"/>
              </a:spcBef>
              <a:tabLst>
                <a:tab pos="1189831" algn="l"/>
              </a:tabLst>
            </a:pP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P</a:t>
            </a:r>
            <a:r>
              <a:rPr sz="1238" i="1" spc="-11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R</a:t>
            </a:r>
            <a:r>
              <a:rPr sz="1238" i="1" spc="-8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E</a:t>
            </a:r>
            <a:r>
              <a:rPr sz="1238" i="1" spc="-1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S</a:t>
            </a:r>
            <a:r>
              <a:rPr sz="1238" i="1" spc="-23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116" dirty="0">
                <a:solidFill>
                  <a:srgbClr val="FFFFFF"/>
                </a:solidFill>
                <a:latin typeface="Gentona-SemiBoldItalic"/>
                <a:cs typeface="Gentona-SemiBoldItalic"/>
              </a:rPr>
              <a:t>EN</a:t>
            </a:r>
            <a:r>
              <a:rPr sz="1238" i="1" spc="-15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153" dirty="0">
                <a:solidFill>
                  <a:srgbClr val="FFFFFF"/>
                </a:solidFill>
                <a:latin typeface="Gentona-SemiBoldItalic"/>
                <a:cs typeface="Gentona-SemiBoldItalic"/>
              </a:rPr>
              <a:t>TER	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N</a:t>
            </a:r>
            <a:r>
              <a:rPr sz="1238" i="1" spc="-3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A</a:t>
            </a:r>
            <a:r>
              <a:rPr sz="1238" i="1" spc="-3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M</a:t>
            </a:r>
            <a:r>
              <a:rPr sz="1238" i="1" spc="-19" dirty="0">
                <a:solidFill>
                  <a:srgbClr val="FFFFFF"/>
                </a:solidFill>
                <a:latin typeface="Gentona-SemiBoldItalic"/>
                <a:cs typeface="Gentona-SemiBoldItalic"/>
              </a:rPr>
              <a:t> </a:t>
            </a:r>
            <a:r>
              <a:rPr sz="1238" i="1" spc="-4" dirty="0">
                <a:solidFill>
                  <a:srgbClr val="FFFFFF"/>
                </a:solidFill>
                <a:latin typeface="Gentona-SemiBoldItalic"/>
                <a:cs typeface="Gentona-SemiBoldItalic"/>
              </a:rPr>
              <a:t>E</a:t>
            </a:r>
            <a:endParaRPr sz="1238" dirty="0">
              <a:latin typeface="Gentona-SemiBoldItalic"/>
              <a:cs typeface="Gentona-SemiBoldIt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2469" y="2241987"/>
            <a:ext cx="488684" cy="199640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spcBef>
                <a:spcPts val="71"/>
              </a:spcBef>
            </a:pPr>
            <a:r>
              <a:rPr sz="1238" i="1" spc="18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202</a:t>
            </a:r>
            <a:r>
              <a:rPr lang="en-US" sz="1238" i="1" spc="180" dirty="0">
                <a:solidFill>
                  <a:srgbClr val="FFFFFF"/>
                </a:solidFill>
                <a:latin typeface="Gentona-SemiBoldItalic"/>
                <a:cs typeface="Gentona-SemiBoldItalic"/>
              </a:rPr>
              <a:t>2</a:t>
            </a:r>
            <a:endParaRPr sz="1238" dirty="0">
              <a:latin typeface="Gentona-SemiBoldItalic"/>
              <a:cs typeface="Gentona-SemiBoldItalic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EAE9B3-B115-DE46-AD78-97EF3460B3DB}"/>
              </a:ext>
            </a:extLst>
          </p:cNvPr>
          <p:cNvCxnSpPr/>
          <p:nvPr/>
        </p:nvCxnSpPr>
        <p:spPr>
          <a:xfrm>
            <a:off x="4435174" y="2345821"/>
            <a:ext cx="2057617" cy="0"/>
          </a:xfrm>
          <a:prstGeom prst="line">
            <a:avLst/>
          </a:prstGeom>
          <a:ln>
            <a:solidFill>
              <a:srgbClr val="F26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04F399-5311-3643-BD1B-3052B36BB3F4}"/>
              </a:ext>
            </a:extLst>
          </p:cNvPr>
          <p:cNvSpPr txBox="1"/>
          <p:nvPr/>
        </p:nvSpPr>
        <p:spPr>
          <a:xfrm>
            <a:off x="3360619" y="6797796"/>
            <a:ext cx="6179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spc="225" dirty="0">
                <a:solidFill>
                  <a:srgbClr val="F26936"/>
                </a:solidFill>
                <a:latin typeface="Gentona" pitchFamily="2" charset="77"/>
              </a:rPr>
              <a:t>SUBTITLE OR FURTHER DESCRIPTION, AS NECESSARY – CAN BE MULTIPLE LINES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BF118-CF3E-C76C-F246-AF4E085E18AC}"/>
              </a:ext>
            </a:extLst>
          </p:cNvPr>
          <p:cNvSpPr/>
          <p:nvPr/>
        </p:nvSpPr>
        <p:spPr>
          <a:xfrm>
            <a:off x="10130631" y="8321657"/>
            <a:ext cx="4361039" cy="2535416"/>
          </a:xfrm>
          <a:prstGeom prst="rect">
            <a:avLst/>
          </a:prstGeom>
          <a:solidFill>
            <a:srgbClr val="FA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2F17A7-9F5A-10F1-4228-E07DD81FD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59" y="8539678"/>
            <a:ext cx="2747113" cy="92008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E3C54E0-ECB8-3D96-325F-542D86A37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4431" y="9157712"/>
            <a:ext cx="5148617" cy="2064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5079663" cy="11401422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6A36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2D70D0E7-E56A-BA4F-5F28-C5BD38B42E0E}"/>
              </a:ext>
            </a:extLst>
          </p:cNvPr>
          <p:cNvSpPr/>
          <p:nvPr/>
        </p:nvSpPr>
        <p:spPr>
          <a:xfrm>
            <a:off x="-549898" y="-465219"/>
            <a:ext cx="4163788" cy="5764936"/>
          </a:xfrm>
          <a:custGeom>
            <a:avLst/>
            <a:gdLst/>
            <a:ahLst/>
            <a:cxnLst/>
            <a:rect l="l" t="t" r="r" b="b"/>
            <a:pathLst>
              <a:path w="3286125" h="4549775">
                <a:moveTo>
                  <a:pt x="3285774" y="2062273"/>
                </a:moveTo>
                <a:lnTo>
                  <a:pt x="1105442" y="2062273"/>
                </a:lnTo>
                <a:lnTo>
                  <a:pt x="675790" y="0"/>
                </a:lnTo>
              </a:path>
              <a:path w="3286125" h="4549775">
                <a:moveTo>
                  <a:pt x="3285774" y="2684034"/>
                </a:moveTo>
                <a:lnTo>
                  <a:pt x="1105442" y="2684034"/>
                </a:lnTo>
                <a:lnTo>
                  <a:pt x="406493" y="0"/>
                </a:lnTo>
              </a:path>
              <a:path w="3286125" h="4549775">
                <a:moveTo>
                  <a:pt x="3285774" y="3305796"/>
                </a:moveTo>
                <a:lnTo>
                  <a:pt x="1105442" y="3305796"/>
                </a:lnTo>
                <a:lnTo>
                  <a:pt x="0" y="121549"/>
                </a:lnTo>
              </a:path>
              <a:path w="3286125" h="4549775">
                <a:moveTo>
                  <a:pt x="3285774" y="3927630"/>
                </a:moveTo>
                <a:lnTo>
                  <a:pt x="1105442" y="3927630"/>
                </a:lnTo>
                <a:lnTo>
                  <a:pt x="0" y="1804160"/>
                </a:lnTo>
              </a:path>
              <a:path w="3286125" h="4549775">
                <a:moveTo>
                  <a:pt x="3285774" y="4549391"/>
                </a:moveTo>
                <a:lnTo>
                  <a:pt x="1105442" y="4549391"/>
                </a:lnTo>
                <a:lnTo>
                  <a:pt x="0" y="3486742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647EA095-F728-F0CF-B143-A639CF44703E}"/>
              </a:ext>
            </a:extLst>
          </p:cNvPr>
          <p:cNvSpPr/>
          <p:nvPr/>
        </p:nvSpPr>
        <p:spPr>
          <a:xfrm>
            <a:off x="0" y="6358733"/>
            <a:ext cx="3613890" cy="5421184"/>
          </a:xfrm>
          <a:custGeom>
            <a:avLst/>
            <a:gdLst/>
            <a:ahLst/>
            <a:cxnLst/>
            <a:rect l="l" t="t" r="r" b="b"/>
            <a:pathLst>
              <a:path w="3286125" h="4929505">
                <a:moveTo>
                  <a:pt x="3285774" y="0"/>
                </a:moveTo>
                <a:lnTo>
                  <a:pt x="1105442" y="0"/>
                </a:lnTo>
                <a:lnTo>
                  <a:pt x="0" y="1058987"/>
                </a:lnTo>
              </a:path>
              <a:path w="3286125" h="4929505">
                <a:moveTo>
                  <a:pt x="3285774" y="621771"/>
                </a:moveTo>
                <a:lnTo>
                  <a:pt x="1105442" y="621771"/>
                </a:lnTo>
                <a:lnTo>
                  <a:pt x="0" y="2741575"/>
                </a:lnTo>
              </a:path>
              <a:path w="3286125" h="4929505">
                <a:moveTo>
                  <a:pt x="3285774" y="1243595"/>
                </a:moveTo>
                <a:lnTo>
                  <a:pt x="1105442" y="1243595"/>
                </a:lnTo>
                <a:lnTo>
                  <a:pt x="0" y="4424216"/>
                </a:lnTo>
              </a:path>
              <a:path w="3286125" h="4929505">
                <a:moveTo>
                  <a:pt x="3285774" y="2487128"/>
                </a:moveTo>
                <a:lnTo>
                  <a:pt x="1105442" y="2487128"/>
                </a:lnTo>
                <a:lnTo>
                  <a:pt x="596303" y="4929199"/>
                </a:lnTo>
              </a:path>
              <a:path w="3286125" h="4929505">
                <a:moveTo>
                  <a:pt x="3285774" y="3108952"/>
                </a:moveTo>
                <a:lnTo>
                  <a:pt x="1105442" y="3108952"/>
                </a:lnTo>
                <a:lnTo>
                  <a:pt x="789216" y="4929199"/>
                </a:lnTo>
              </a:path>
              <a:path w="3286125" h="4929505">
                <a:moveTo>
                  <a:pt x="3285774" y="3730724"/>
                </a:moveTo>
                <a:lnTo>
                  <a:pt x="1105442" y="3730724"/>
                </a:lnTo>
                <a:lnTo>
                  <a:pt x="926984" y="4929199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9E610215-6986-F89F-EE7B-19C5E4180968}"/>
              </a:ext>
            </a:extLst>
          </p:cNvPr>
          <p:cNvSpPr/>
          <p:nvPr/>
        </p:nvSpPr>
        <p:spPr>
          <a:xfrm>
            <a:off x="1247653" y="16648"/>
            <a:ext cx="2088184" cy="1420146"/>
          </a:xfrm>
          <a:custGeom>
            <a:avLst/>
            <a:gdLst/>
            <a:ahLst/>
            <a:cxnLst/>
            <a:rect l="l" t="t" r="r" b="b"/>
            <a:pathLst>
              <a:path w="2430779" h="1440814">
                <a:moveTo>
                  <a:pt x="128260" y="0"/>
                </a:moveTo>
                <a:lnTo>
                  <a:pt x="250098" y="818678"/>
                </a:lnTo>
                <a:lnTo>
                  <a:pt x="2430429" y="818678"/>
                </a:lnTo>
              </a:path>
              <a:path w="2430779" h="1440814">
                <a:moveTo>
                  <a:pt x="2430429" y="1440439"/>
                </a:moveTo>
                <a:lnTo>
                  <a:pt x="250098" y="1440439"/>
                </a:lnTo>
                <a:lnTo>
                  <a:pt x="0" y="0"/>
                </a:lnTo>
              </a:path>
              <a:path w="2430779" h="1440814">
                <a:moveTo>
                  <a:pt x="2430429" y="196916"/>
                </a:moveTo>
                <a:lnTo>
                  <a:pt x="250098" y="196916"/>
                </a:lnTo>
                <a:lnTo>
                  <a:pt x="224453" y="0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-7936" y="5699732"/>
            <a:ext cx="887823" cy="0"/>
          </a:xfrm>
          <a:custGeom>
            <a:avLst/>
            <a:gdLst/>
            <a:ahLst/>
            <a:cxnLst/>
            <a:rect l="l" t="t" r="r" b="b"/>
            <a:pathLst>
              <a:path w="1183640">
                <a:moveTo>
                  <a:pt x="0" y="0"/>
                </a:moveTo>
                <a:lnTo>
                  <a:pt x="1183319" y="0"/>
                </a:lnTo>
              </a:path>
            </a:pathLst>
          </a:custGeom>
          <a:ln w="229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879647" y="4884686"/>
            <a:ext cx="3628931" cy="1351264"/>
          </a:xfrm>
          <a:custGeom>
            <a:avLst/>
            <a:gdLst/>
            <a:ahLst/>
            <a:cxnLst/>
            <a:rect l="l" t="t" r="r" b="b"/>
            <a:pathLst>
              <a:path w="4838065" h="1801495">
                <a:moveTo>
                  <a:pt x="4837549" y="0"/>
                </a:moveTo>
                <a:lnTo>
                  <a:pt x="0" y="0"/>
                </a:lnTo>
                <a:lnTo>
                  <a:pt x="0" y="1800992"/>
                </a:lnTo>
                <a:lnTo>
                  <a:pt x="4837549" y="1800992"/>
                </a:lnTo>
                <a:lnTo>
                  <a:pt x="4837549" y="0"/>
                </a:lnTo>
                <a:close/>
              </a:path>
            </a:pathLst>
          </a:custGeom>
          <a:solidFill>
            <a:srgbClr val="F26A3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83987" y="10516729"/>
            <a:ext cx="3628931" cy="521549"/>
          </a:xfrm>
          <a:custGeom>
            <a:avLst/>
            <a:gdLst/>
            <a:ahLst/>
            <a:cxnLst/>
            <a:rect l="l" t="t" r="r" b="b"/>
            <a:pathLst>
              <a:path w="4838065" h="695325">
                <a:moveTo>
                  <a:pt x="4837559" y="0"/>
                </a:moveTo>
                <a:lnTo>
                  <a:pt x="0" y="0"/>
                </a:lnTo>
                <a:lnTo>
                  <a:pt x="0" y="694868"/>
                </a:lnTo>
                <a:lnTo>
                  <a:pt x="4837559" y="694868"/>
                </a:lnTo>
                <a:lnTo>
                  <a:pt x="4837559" y="0"/>
                </a:lnTo>
                <a:close/>
              </a:path>
            </a:pathLst>
          </a:custGeom>
          <a:solidFill>
            <a:srgbClr val="F26A3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1011493" y="5104179"/>
            <a:ext cx="2996404" cy="326598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spcBef>
                <a:spcPts val="71"/>
              </a:spcBef>
              <a:tabLst>
                <a:tab pos="2704984" algn="l"/>
              </a:tabLst>
            </a:pP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S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E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C</a:t>
            </a:r>
            <a:r>
              <a:rPr sz="2063" b="1" i="1" spc="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T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8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O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N</a:t>
            </a:r>
            <a:r>
              <a:rPr sz="2063" b="1" i="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	</a:t>
            </a:r>
            <a:r>
              <a:rPr sz="2063" b="1" i="1" spc="-8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#</a:t>
            </a:r>
            <a:endParaRPr sz="2063" dirty="0">
              <a:latin typeface="Obviously-WideLghtItalic"/>
              <a:cs typeface="Obviously-WideLghtIt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1492" y="5377570"/>
            <a:ext cx="2324345" cy="703244"/>
          </a:xfrm>
          <a:prstGeom prst="rect">
            <a:avLst/>
          </a:prstGeom>
        </p:spPr>
        <p:txBody>
          <a:bodyPr vert="horz" wrap="square" lIns="0" tIns="61443" rIns="0" bIns="0" rtlCol="0">
            <a:spAutoFit/>
          </a:bodyPr>
          <a:lstStyle/>
          <a:p>
            <a:pPr marL="9526" marR="3811">
              <a:lnSpc>
                <a:spcPts val="2528"/>
              </a:lnSpc>
              <a:spcBef>
                <a:spcPts val="484"/>
              </a:spcBef>
            </a:pPr>
            <a:r>
              <a:rPr sz="2438" b="1" i="1" spc="240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SECTION </a:t>
            </a:r>
            <a:r>
              <a:rPr sz="2438" b="1" i="1" spc="-776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 </a:t>
            </a:r>
            <a:r>
              <a:rPr sz="2438" b="1" i="1" spc="225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TITLE</a:t>
            </a:r>
            <a:r>
              <a:rPr sz="2438" b="1" i="1" spc="-499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 </a:t>
            </a:r>
            <a:endParaRPr sz="2438" dirty="0">
              <a:latin typeface="Obviously-WideBlckItalic"/>
              <a:cs typeface="Obviously-WideBlckIt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3345" y="3147595"/>
            <a:ext cx="5551278" cy="357392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526" marR="98121">
              <a:lnSpc>
                <a:spcPct val="102600"/>
              </a:lnSpc>
              <a:spcBef>
                <a:spcPts val="30"/>
              </a:spcBef>
            </a:pP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This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slide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8" dirty="0">
                <a:solidFill>
                  <a:srgbClr val="FFFFFF"/>
                </a:solidFill>
                <a:latin typeface="Gentona"/>
                <a:cs typeface="Gentona"/>
              </a:rPr>
              <a:t>is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8" dirty="0">
                <a:solidFill>
                  <a:srgbClr val="FFFFFF"/>
                </a:solidFill>
                <a:latin typeface="Gentona"/>
                <a:cs typeface="Gentona"/>
              </a:rPr>
              <a:t>a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setup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slide.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Here</a:t>
            </a:r>
            <a:r>
              <a:rPr sz="2025" b="1" spc="8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you 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30" dirty="0">
                <a:solidFill>
                  <a:srgbClr val="FFFFFF"/>
                </a:solidFill>
                <a:latin typeface="Gentona"/>
                <a:cs typeface="Gentona"/>
              </a:rPr>
              <a:t>can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use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some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8" dirty="0">
                <a:solidFill>
                  <a:srgbClr val="FFFFFF"/>
                </a:solidFill>
                <a:latin typeface="Gentona"/>
                <a:cs typeface="Gentona"/>
              </a:rPr>
              <a:t>copy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8" dirty="0">
                <a:solidFill>
                  <a:srgbClr val="FFFFFF"/>
                </a:solidFill>
                <a:latin typeface="Gentona"/>
                <a:cs typeface="Gentona"/>
              </a:rPr>
              <a:t>to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setup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the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topic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at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38" dirty="0">
                <a:solidFill>
                  <a:srgbClr val="FFFFFF"/>
                </a:solidFill>
                <a:latin typeface="Gentona"/>
                <a:cs typeface="Gentona"/>
              </a:rPr>
              <a:t>hand, </a:t>
            </a:r>
            <a:r>
              <a:rPr sz="2025" b="1" spc="-39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provide</a:t>
            </a:r>
            <a:r>
              <a:rPr sz="2025" b="1" spc="71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some</a:t>
            </a:r>
            <a:r>
              <a:rPr sz="2025" b="1" spc="7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background</a:t>
            </a:r>
            <a:r>
              <a:rPr sz="2025" b="1" spc="7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context,</a:t>
            </a:r>
            <a:r>
              <a:rPr sz="2025" b="1" spc="7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or</a:t>
            </a:r>
            <a:r>
              <a:rPr sz="2025" b="1" spc="71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provide </a:t>
            </a:r>
            <a:r>
              <a:rPr sz="2025" b="1" spc="-39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other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30" dirty="0">
                <a:solidFill>
                  <a:srgbClr val="FFFFFF"/>
                </a:solidFill>
                <a:latin typeface="Gentona"/>
                <a:cs typeface="Gentona"/>
              </a:rPr>
              <a:t>helpful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30" dirty="0">
                <a:solidFill>
                  <a:srgbClr val="FFFFFF"/>
                </a:solidFill>
                <a:latin typeface="Gentona"/>
                <a:cs typeface="Gentona"/>
              </a:rPr>
              <a:t>information.</a:t>
            </a:r>
            <a:endParaRPr sz="2025" dirty="0">
              <a:latin typeface="Gentona"/>
              <a:cs typeface="Gentona"/>
            </a:endParaRPr>
          </a:p>
          <a:p>
            <a:pPr marL="9526" marR="171949">
              <a:lnSpc>
                <a:spcPct val="113500"/>
              </a:lnSpc>
              <a:spcBef>
                <a:spcPts val="1489"/>
              </a:spcBef>
            </a:pP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Aborrum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alibus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unt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26" dirty="0">
                <a:solidFill>
                  <a:srgbClr val="FFFFFF"/>
                </a:solidFill>
                <a:latin typeface="Gentona-Book"/>
                <a:cs typeface="Gentona-Book"/>
              </a:rPr>
              <a:t>intur?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Ut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odiores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equatem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Gentona-Book"/>
                <a:cs typeface="Gentona-Book"/>
              </a:rPr>
              <a:t>rat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aute </a:t>
            </a:r>
            <a:r>
              <a:rPr sz="1725" spc="-3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sit,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andae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delluptat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odicipis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23" dirty="0">
                <a:solidFill>
                  <a:srgbClr val="FFFFFF"/>
                </a:solidFill>
                <a:latin typeface="Gentona-Book"/>
                <a:cs typeface="Gentona-Book"/>
              </a:rPr>
              <a:t>pliquidus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molupta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doles </a:t>
            </a:r>
            <a:r>
              <a:rPr sz="1725" spc="23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soluptatqui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adi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aut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lam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eat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dolo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exereperum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alitium </a:t>
            </a:r>
            <a:r>
              <a:rPr sz="1725" spc="23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sed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eatem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velit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aut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est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ut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4" dirty="0">
                <a:solidFill>
                  <a:srgbClr val="FFFFFF"/>
                </a:solidFill>
                <a:latin typeface="Gentona-Book"/>
                <a:cs typeface="Gentona-Book"/>
              </a:rPr>
              <a:t>recab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ide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nus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estio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dus, </a:t>
            </a:r>
            <a:r>
              <a:rPr sz="1725" spc="23" dirty="0">
                <a:solidFill>
                  <a:srgbClr val="FFFFFF"/>
                </a:solidFill>
                <a:latin typeface="Gentona-Book"/>
                <a:cs typeface="Gentona-Book"/>
              </a:rPr>
              <a:t> oditatur?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Et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pratur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dirty="0">
                <a:solidFill>
                  <a:srgbClr val="FFFFFF"/>
                </a:solidFill>
                <a:latin typeface="Gentona-Book"/>
                <a:cs typeface="Gentona-Book"/>
              </a:rPr>
              <a:t>rem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arum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atis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auta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delignate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nobis</a:t>
            </a:r>
            <a:endParaRPr sz="1725" dirty="0">
              <a:latin typeface="Gentona-Book"/>
              <a:cs typeface="Gentona-Book"/>
            </a:endParaRPr>
          </a:p>
          <a:p>
            <a:pPr marL="9526" marR="3811">
              <a:lnSpc>
                <a:spcPct val="113500"/>
              </a:lnSpc>
            </a:pP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dolecaborum,</a:t>
            </a:r>
            <a:r>
              <a:rPr sz="1725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in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Gentona-Book"/>
                <a:cs typeface="Gentona-Book"/>
              </a:rPr>
              <a:t>res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doluptat</a:t>
            </a:r>
            <a:r>
              <a:rPr sz="1725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est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voluptate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nos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am</a:t>
            </a:r>
            <a:r>
              <a:rPr sz="1725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facea </a:t>
            </a:r>
            <a:r>
              <a:rPr sz="1725" spc="-3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doluptu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sanditia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volum,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non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expeditatior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alit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evelit.</a:t>
            </a:r>
            <a:endParaRPr sz="1725" dirty="0">
              <a:latin typeface="Gentona-Book"/>
              <a:cs typeface="Gentona-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831" y="10672435"/>
            <a:ext cx="322407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6">
              <a:lnSpc>
                <a:spcPts val="1286"/>
              </a:lnSpc>
              <a:tabLst>
                <a:tab pos="1106953" algn="l"/>
                <a:tab pos="1694723" algn="l"/>
                <a:tab pos="1842381" algn="l"/>
                <a:tab pos="2714034" algn="l"/>
              </a:tabLst>
            </a:pPr>
            <a:r>
              <a:rPr sz="1088" spc="68" dirty="0">
                <a:solidFill>
                  <a:srgbClr val="FFFFFF"/>
                </a:solidFill>
                <a:latin typeface="Gentona-Book"/>
                <a:cs typeface="Gentona-Book"/>
              </a:rPr>
              <a:t>D</a:t>
            </a:r>
            <a:r>
              <a:rPr sz="108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68" dirty="0">
                <a:solidFill>
                  <a:srgbClr val="FFFFFF"/>
                </a:solidFill>
                <a:latin typeface="Gentona-Book"/>
                <a:cs typeface="Gentona-Book"/>
              </a:rPr>
              <a:t>O</a:t>
            </a:r>
            <a:r>
              <a:rPr sz="108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FFFFFF"/>
                </a:solidFill>
                <a:latin typeface="Gentona-Book"/>
                <a:cs typeface="Gentona-Book"/>
              </a:rPr>
              <a:t>C</a:t>
            </a:r>
            <a:r>
              <a:rPr sz="1088" spc="4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FFFFFF"/>
                </a:solidFill>
                <a:latin typeface="Gentona-Book"/>
                <a:cs typeface="Gentona-Book"/>
              </a:rPr>
              <a:t>U</a:t>
            </a:r>
            <a:r>
              <a:rPr sz="1088" spc="4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9" dirty="0">
                <a:solidFill>
                  <a:srgbClr val="FFFFFF"/>
                </a:solidFill>
                <a:latin typeface="Gentona-Book"/>
                <a:cs typeface="Gentona-Book"/>
              </a:rPr>
              <a:t>M</a:t>
            </a:r>
            <a:r>
              <a:rPr sz="1088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E</a:t>
            </a:r>
            <a:r>
              <a:rPr sz="1088" spc="4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FFFFFF"/>
                </a:solidFill>
                <a:latin typeface="Gentona-Book"/>
                <a:cs typeface="Gentona-Book"/>
              </a:rPr>
              <a:t>N</a:t>
            </a:r>
            <a:r>
              <a:rPr sz="1088" spc="4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T	T</a:t>
            </a:r>
            <a:r>
              <a:rPr sz="1088" spc="3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4" dirty="0">
                <a:solidFill>
                  <a:srgbClr val="FFFFFF"/>
                </a:solidFill>
                <a:latin typeface="Gentona-Book"/>
                <a:cs typeface="Gentona-Book"/>
              </a:rPr>
              <a:t>I</a:t>
            </a:r>
            <a:r>
              <a:rPr sz="1088" spc="4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T</a:t>
            </a:r>
            <a:r>
              <a:rPr sz="1088" spc="3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L</a:t>
            </a:r>
            <a:r>
              <a:rPr sz="1088" spc="3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E	</a:t>
            </a:r>
            <a:r>
              <a:rPr sz="1088" spc="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1088" b="1" spc="71" dirty="0">
                <a:solidFill>
                  <a:srgbClr val="FFFFFF"/>
                </a:solidFill>
                <a:latin typeface="Gentona"/>
                <a:cs typeface="Gentona"/>
              </a:rPr>
              <a:t>S</a:t>
            </a:r>
            <a:r>
              <a:rPr sz="1088" b="1" spc="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E</a:t>
            </a:r>
            <a:r>
              <a:rPr sz="1088" b="1" spc="5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FFFFFF"/>
                </a:solidFill>
                <a:latin typeface="Gentona"/>
                <a:cs typeface="Gentona"/>
              </a:rPr>
              <a:t>C</a:t>
            </a:r>
            <a:r>
              <a:rPr sz="1088" b="1" spc="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088" b="1" spc="68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64" dirty="0">
                <a:solidFill>
                  <a:srgbClr val="FFFFFF"/>
                </a:solidFill>
                <a:latin typeface="Gentona"/>
                <a:cs typeface="Gentona"/>
              </a:rPr>
              <a:t>I</a:t>
            </a:r>
            <a:r>
              <a:rPr sz="1088" b="1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FFFFFF"/>
                </a:solidFill>
                <a:latin typeface="Gentona"/>
                <a:cs typeface="Gentona"/>
              </a:rPr>
              <a:t>O</a:t>
            </a:r>
            <a:r>
              <a:rPr sz="1088" b="1" spc="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5" dirty="0">
                <a:solidFill>
                  <a:srgbClr val="FFFFFF"/>
                </a:solidFill>
                <a:latin typeface="Gentona"/>
                <a:cs typeface="Gentona"/>
              </a:rPr>
              <a:t>N	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088" b="1" spc="4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4" dirty="0">
                <a:solidFill>
                  <a:srgbClr val="FFFFFF"/>
                </a:solidFill>
                <a:latin typeface="Gentona"/>
                <a:cs typeface="Gentona"/>
              </a:rPr>
              <a:t>I</a:t>
            </a:r>
            <a:r>
              <a:rPr sz="1088" b="1" spc="4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088" b="1" spc="5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L</a:t>
            </a:r>
            <a:r>
              <a:rPr sz="1088" b="1" spc="5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E</a:t>
            </a:r>
            <a:endParaRPr sz="1088">
              <a:latin typeface="Gentona"/>
              <a:cs typeface="Gentona"/>
            </a:endParaRPr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B3BCD93B-8BB3-B63C-93C1-4EBCCBA86FB0}"/>
              </a:ext>
            </a:extLst>
          </p:cNvPr>
          <p:cNvSpPr txBox="1"/>
          <p:nvPr/>
        </p:nvSpPr>
        <p:spPr>
          <a:xfrm>
            <a:off x="14245431" y="10760075"/>
            <a:ext cx="304800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10</a:t>
            </a:fld>
            <a:endParaRPr sz="1088" dirty="0">
              <a:latin typeface="Obviously-WideSemi"/>
              <a:cs typeface="Obviously-WideSemi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B00AE94-E733-4BDA-65FE-7805498BF078}"/>
              </a:ext>
            </a:extLst>
          </p:cNvPr>
          <p:cNvSpPr/>
          <p:nvPr/>
        </p:nvSpPr>
        <p:spPr>
          <a:xfrm>
            <a:off x="6145748" y="8389593"/>
            <a:ext cx="6079019" cy="0"/>
          </a:xfrm>
          <a:custGeom>
            <a:avLst/>
            <a:gdLst/>
            <a:ahLst/>
            <a:cxnLst/>
            <a:rect l="l" t="t" r="r" b="b"/>
            <a:pathLst>
              <a:path w="8104505">
                <a:moveTo>
                  <a:pt x="0" y="0"/>
                </a:moveTo>
                <a:lnTo>
                  <a:pt x="8104465" y="0"/>
                </a:lnTo>
              </a:path>
              <a:path w="8104505">
                <a:moveTo>
                  <a:pt x="0" y="0"/>
                </a:moveTo>
                <a:lnTo>
                  <a:pt x="8104465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B0E3DA3C-2196-80BE-AA60-A2A46B232FAB}"/>
              </a:ext>
            </a:extLst>
          </p:cNvPr>
          <p:cNvSpPr txBox="1"/>
          <p:nvPr/>
        </p:nvSpPr>
        <p:spPr>
          <a:xfrm>
            <a:off x="6183345" y="8485676"/>
            <a:ext cx="5159759" cy="1084118"/>
          </a:xfrm>
          <a:prstGeom prst="rect">
            <a:avLst/>
          </a:prstGeom>
        </p:spPr>
        <p:txBody>
          <a:bodyPr vert="horz" wrap="square" lIns="0" tIns="61443" rIns="0" bIns="0" rtlCol="0">
            <a:spAutoFit/>
          </a:bodyPr>
          <a:lstStyle/>
          <a:p>
            <a:pPr marL="9526">
              <a:spcBef>
                <a:spcPts val="484"/>
              </a:spcBef>
            </a:pPr>
            <a:r>
              <a:rPr sz="1725" dirty="0">
                <a:solidFill>
                  <a:srgbClr val="FFFFFF"/>
                </a:solidFill>
                <a:latin typeface="Gentona-Book"/>
                <a:cs typeface="Gentona-Book"/>
              </a:rPr>
              <a:t>Covered</a:t>
            </a:r>
            <a:r>
              <a:rPr sz="1725" spc="6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in</a:t>
            </a:r>
            <a:r>
              <a:rPr sz="1725" spc="6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this</a:t>
            </a:r>
            <a:r>
              <a:rPr sz="1725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section:</a:t>
            </a:r>
            <a:endParaRPr sz="1725" dirty="0">
              <a:latin typeface="Gentona-Book"/>
              <a:cs typeface="Gentona-Book"/>
            </a:endParaRPr>
          </a:p>
          <a:p>
            <a:pPr marL="9526" marR="3811">
              <a:lnSpc>
                <a:spcPts val="2490"/>
              </a:lnSpc>
              <a:spcBef>
                <a:spcPts val="911"/>
              </a:spcBef>
              <a:tabLst>
                <a:tab pos="1621371" algn="l"/>
                <a:tab pos="1831902" algn="l"/>
                <a:tab pos="3444223" algn="l"/>
                <a:tab pos="3654277" algn="l"/>
              </a:tabLst>
            </a:pP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8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3488" spc="5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8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3488" spc="5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3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Item </a:t>
            </a:r>
            <a:r>
              <a:rPr sz="2025" b="1" spc="-39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8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3488" spc="5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Item</a:t>
            </a:r>
            <a:endParaRPr sz="2025" dirty="0">
              <a:latin typeface="Gentona"/>
              <a:cs typeface="Gento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333" y="4581813"/>
            <a:ext cx="5656540" cy="3288626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 marR="3811">
              <a:lnSpc>
                <a:spcPct val="124900"/>
              </a:lnSpc>
              <a:spcBef>
                <a:spcPts val="71"/>
              </a:spcBef>
            </a:pP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Body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0" dirty="0">
                <a:solidFill>
                  <a:srgbClr val="231F20"/>
                </a:solidFill>
                <a:latin typeface="Gentona-Book"/>
                <a:cs typeface="Gentona-Book"/>
              </a:rPr>
              <a:t>copy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can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go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0" dirty="0">
                <a:solidFill>
                  <a:srgbClr val="231F20"/>
                </a:solidFill>
                <a:latin typeface="Gentona-Book"/>
                <a:cs typeface="Gentona-Book"/>
              </a:rPr>
              <a:t>here.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Ma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5" dirty="0">
                <a:solidFill>
                  <a:srgbClr val="231F20"/>
                </a:solidFill>
                <a:latin typeface="Gentona-Book"/>
                <a:cs typeface="Gentona-Book"/>
              </a:rPr>
              <a:t>conse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et,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faccum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0" dirty="0">
                <a:solidFill>
                  <a:srgbClr val="231F20"/>
                </a:solidFill>
                <a:latin typeface="Gentona-Book"/>
                <a:cs typeface="Gentona-Book"/>
              </a:rPr>
              <a:t>faccab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ium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arita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5" dirty="0">
                <a:solidFill>
                  <a:srgbClr val="231F20"/>
                </a:solidFill>
                <a:latin typeface="Gentona-Book"/>
                <a:cs typeface="Gentona-Book"/>
              </a:rPr>
              <a:t>dolupta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5" dirty="0">
                <a:solidFill>
                  <a:srgbClr val="231F20"/>
                </a:solidFill>
                <a:latin typeface="Gentona-Book"/>
                <a:cs typeface="Gentona-Book"/>
              </a:rPr>
              <a:t>tiissequia</a:t>
            </a:r>
            <a:r>
              <a:rPr sz="2888" spc="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0" dirty="0">
                <a:solidFill>
                  <a:srgbClr val="231F20"/>
                </a:solidFill>
                <a:latin typeface="Gentona-Book"/>
                <a:cs typeface="Gentona-Book"/>
              </a:rPr>
              <a:t>erferro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doluptati </a:t>
            </a:r>
            <a:r>
              <a:rPr sz="2888" spc="-1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0" dirty="0">
                <a:solidFill>
                  <a:srgbClr val="231F20"/>
                </a:solidFill>
                <a:latin typeface="Gentona-Book"/>
                <a:cs typeface="Gentona-Book"/>
              </a:rPr>
              <a:t>abores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mi,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0" dirty="0">
                <a:solidFill>
                  <a:srgbClr val="231F20"/>
                </a:solidFill>
                <a:latin typeface="Gentona-Book"/>
                <a:cs typeface="Gentona-Book"/>
              </a:rPr>
              <a:t>atur,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verferc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5" dirty="0">
                <a:solidFill>
                  <a:srgbClr val="231F20"/>
                </a:solidFill>
                <a:latin typeface="Gentona-Book"/>
                <a:cs typeface="Gentona-Book"/>
              </a:rPr>
              <a:t>ilitatqui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5" dirty="0">
                <a:solidFill>
                  <a:srgbClr val="231F20"/>
                </a:solidFill>
                <a:latin typeface="Gentona-Book"/>
                <a:cs typeface="Gentona-Book"/>
              </a:rPr>
              <a:t>atio </a:t>
            </a:r>
            <a:r>
              <a:rPr sz="2888" spc="-62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expla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nisqui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45" dirty="0">
                <a:solidFill>
                  <a:srgbClr val="231F20"/>
                </a:solidFill>
                <a:latin typeface="Gentona-Book"/>
                <a:cs typeface="Gentona-Book"/>
              </a:rPr>
              <a:t>re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5" dirty="0">
                <a:solidFill>
                  <a:srgbClr val="231F20"/>
                </a:solidFill>
                <a:latin typeface="Gentona-Book"/>
                <a:cs typeface="Gentona-Book"/>
              </a:rPr>
              <a:t>cusae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pa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cus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6" dirty="0">
                <a:solidFill>
                  <a:srgbClr val="231F20"/>
                </a:solidFill>
                <a:latin typeface="Gentona-Book"/>
                <a:cs typeface="Gentona-Book"/>
              </a:rPr>
              <a:t>expere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 voluptati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volupta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tiuntur</a:t>
            </a:r>
            <a:r>
              <a:rPr sz="2888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adit</a:t>
            </a:r>
            <a:endParaRPr sz="2888">
              <a:latin typeface="Gentona-Book"/>
              <a:cs typeface="Gentona-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069" y="4567317"/>
            <a:ext cx="3363632" cy="2896549"/>
          </a:xfrm>
          <a:prstGeom prst="rect">
            <a:avLst/>
          </a:prstGeom>
        </p:spPr>
        <p:txBody>
          <a:bodyPr vert="horz" wrap="square" lIns="0" tIns="175755" rIns="0" bIns="0" rtlCol="0">
            <a:spAutoFit/>
          </a:bodyPr>
          <a:lstStyle/>
          <a:p>
            <a:pPr marL="10954">
              <a:spcBef>
                <a:spcPts val="1384"/>
              </a:spcBef>
            </a:pPr>
            <a:r>
              <a:rPr sz="2475" b="1" spc="8" dirty="0">
                <a:solidFill>
                  <a:srgbClr val="F26A36"/>
                </a:solidFill>
                <a:latin typeface="Gentona"/>
                <a:cs typeface="Gentona"/>
              </a:rPr>
              <a:t>SHORT</a:t>
            </a:r>
            <a:r>
              <a:rPr sz="2475" b="1" spc="-11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475" b="1" spc="-4" dirty="0">
                <a:solidFill>
                  <a:srgbClr val="F26A36"/>
                </a:solidFill>
                <a:latin typeface="Gentona"/>
                <a:cs typeface="Gentona"/>
              </a:rPr>
              <a:t>LIST</a:t>
            </a:r>
            <a:r>
              <a:rPr sz="2475" b="1" spc="-8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475" b="1" spc="-11" dirty="0">
                <a:solidFill>
                  <a:srgbClr val="F26A36"/>
                </a:solidFill>
                <a:latin typeface="Gentona"/>
                <a:cs typeface="Gentona"/>
              </a:rPr>
              <a:t>TITLE</a:t>
            </a:r>
            <a:r>
              <a:rPr sz="2475" b="1" spc="-8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475" b="1" spc="15" dirty="0">
                <a:solidFill>
                  <a:srgbClr val="F26A36"/>
                </a:solidFill>
                <a:latin typeface="Gentona"/>
                <a:cs typeface="Gentona"/>
              </a:rPr>
              <a:t>HERE</a:t>
            </a:r>
            <a:endParaRPr sz="2475">
              <a:latin typeface="Gentona"/>
              <a:cs typeface="Gentona"/>
            </a:endParaRPr>
          </a:p>
          <a:p>
            <a:pPr marL="136702" indent="-127652">
              <a:spcBef>
                <a:spcPts val="1001"/>
              </a:spcBef>
              <a:buChar char="•"/>
              <a:tabLst>
                <a:tab pos="137178" algn="l"/>
              </a:tabLst>
            </a:pP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8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4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1838">
              <a:latin typeface="Gentona-Medium"/>
              <a:cs typeface="Gentona-Medium"/>
            </a:endParaRPr>
          </a:p>
          <a:p>
            <a:pPr marL="136702" indent="-127652">
              <a:spcBef>
                <a:spcPts val="818"/>
              </a:spcBef>
              <a:buChar char="•"/>
              <a:tabLst>
                <a:tab pos="137178" algn="l"/>
              </a:tabLst>
            </a:pP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8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4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1838">
              <a:latin typeface="Gentona-Medium"/>
              <a:cs typeface="Gentona-Medium"/>
            </a:endParaRPr>
          </a:p>
          <a:p>
            <a:pPr marL="136702" indent="-127652">
              <a:spcBef>
                <a:spcPts val="821"/>
              </a:spcBef>
              <a:buChar char="•"/>
              <a:tabLst>
                <a:tab pos="137178" algn="l"/>
              </a:tabLst>
            </a:pP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8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4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1838">
              <a:latin typeface="Gentona-Medium"/>
              <a:cs typeface="Gentona-Medium"/>
            </a:endParaRPr>
          </a:p>
          <a:p>
            <a:pPr marL="136702" indent="-127652">
              <a:spcBef>
                <a:spcPts val="818"/>
              </a:spcBef>
              <a:buChar char="•"/>
              <a:tabLst>
                <a:tab pos="137178" algn="l"/>
              </a:tabLst>
            </a:pP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8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4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1838">
              <a:latin typeface="Gentona-Medium"/>
              <a:cs typeface="Gentona-Medium"/>
            </a:endParaRPr>
          </a:p>
          <a:p>
            <a:pPr marL="136702" indent="-127652">
              <a:spcBef>
                <a:spcPts val="821"/>
              </a:spcBef>
              <a:buChar char="•"/>
              <a:tabLst>
                <a:tab pos="137178" algn="l"/>
              </a:tabLst>
            </a:pP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8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4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1838">
              <a:latin typeface="Gentona-Medium"/>
              <a:cs typeface="Gentona-Medium"/>
            </a:endParaRPr>
          </a:p>
          <a:p>
            <a:pPr marL="136702" indent="-127652">
              <a:spcBef>
                <a:spcPts val="818"/>
              </a:spcBef>
              <a:buChar char="•"/>
              <a:tabLst>
                <a:tab pos="137178" algn="l"/>
              </a:tabLst>
            </a:pP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Bullet point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list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-8" dirty="0">
                <a:solidFill>
                  <a:srgbClr val="231F20"/>
                </a:solidFill>
                <a:latin typeface="Gentona-Medium"/>
                <a:cs typeface="Gentona-Medium"/>
              </a:rPr>
              <a:t>item</a:t>
            </a:r>
            <a:r>
              <a:rPr sz="1838" spc="-4" dirty="0">
                <a:solidFill>
                  <a:srgbClr val="231F20"/>
                </a:solidFill>
                <a:latin typeface="Gentona-Medium"/>
                <a:cs typeface="Gentona-Medium"/>
              </a:rPr>
              <a:t> </a:t>
            </a:r>
            <a:r>
              <a:rPr sz="1838" spc="4" dirty="0">
                <a:solidFill>
                  <a:srgbClr val="231F20"/>
                </a:solidFill>
                <a:latin typeface="Gentona-Medium"/>
                <a:cs typeface="Gentona-Medium"/>
              </a:rPr>
              <a:t>goes</a:t>
            </a:r>
            <a:r>
              <a:rPr sz="1838" dirty="0">
                <a:solidFill>
                  <a:srgbClr val="231F20"/>
                </a:solidFill>
                <a:latin typeface="Gentona-Medium"/>
                <a:cs typeface="Gentona-Medium"/>
              </a:rPr>
              <a:t> here</a:t>
            </a:r>
            <a:endParaRPr sz="1838">
              <a:latin typeface="Gentona-Medium"/>
              <a:cs typeface="Gentona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7333" y="3770531"/>
            <a:ext cx="4707274" cy="638702"/>
          </a:xfrm>
          <a:prstGeom prst="rect">
            <a:avLst/>
          </a:prstGeom>
        </p:spPr>
        <p:txBody>
          <a:bodyPr vert="horz" wrap="square" lIns="0" tIns="9526" rIns="0" bIns="0" rtlCol="0">
            <a:spAutoFit/>
          </a:bodyPr>
          <a:lstStyle/>
          <a:p>
            <a:pPr marL="9526">
              <a:spcBef>
                <a:spcPts val="75"/>
              </a:spcBef>
            </a:pPr>
            <a:r>
              <a:rPr sz="4088" spc="-41" dirty="0">
                <a:solidFill>
                  <a:srgbClr val="F26A36"/>
                </a:solidFill>
                <a:latin typeface="Gentona"/>
                <a:cs typeface="Gentona"/>
              </a:rPr>
              <a:t>Section</a:t>
            </a:r>
            <a:r>
              <a:rPr sz="4088" spc="-26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4088" spc="-34" dirty="0">
                <a:solidFill>
                  <a:srgbClr val="F26A36"/>
                </a:solidFill>
                <a:latin typeface="Gentona"/>
                <a:cs typeface="Gentona"/>
              </a:rPr>
              <a:t>Header</a:t>
            </a:r>
            <a:r>
              <a:rPr sz="4088" spc="-23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4088" spc="-30" dirty="0">
                <a:solidFill>
                  <a:srgbClr val="F26A36"/>
                </a:solidFill>
                <a:latin typeface="Gentona"/>
                <a:cs typeface="Gentona"/>
              </a:rPr>
              <a:t>Here</a:t>
            </a:r>
            <a:endParaRPr sz="4088">
              <a:latin typeface="Gentona"/>
              <a:cs typeface="Gentona"/>
            </a:endParaRPr>
          </a:p>
        </p:txBody>
      </p:sp>
      <p:sp>
        <p:nvSpPr>
          <p:cNvPr id="5" name="object 5"/>
          <p:cNvSpPr/>
          <p:nvPr/>
        </p:nvSpPr>
        <p:spPr>
          <a:xfrm flipH="1">
            <a:off x="7535904" y="3212861"/>
            <a:ext cx="45719" cy="5605460"/>
          </a:xfrm>
          <a:custGeom>
            <a:avLst/>
            <a:gdLst/>
            <a:ahLst/>
            <a:cxnLst/>
            <a:rect l="l" t="t" r="r" b="b"/>
            <a:pathLst>
              <a:path h="6200140">
                <a:moveTo>
                  <a:pt x="0" y="0"/>
                </a:moveTo>
                <a:lnTo>
                  <a:pt x="0" y="6199905"/>
                </a:lnTo>
              </a:path>
            </a:pathLst>
          </a:custGeom>
          <a:ln w="10470">
            <a:solidFill>
              <a:srgbClr val="F26A3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673772" y="2240927"/>
            <a:ext cx="3469847" cy="714141"/>
          </a:xfrm>
          <a:prstGeom prst="rect">
            <a:avLst/>
          </a:prstGeom>
        </p:spPr>
        <p:txBody>
          <a:bodyPr vert="horz" wrap="square" lIns="0" tIns="21434" rIns="0" bIns="0" rtlCol="0">
            <a:spAutoFit/>
          </a:bodyPr>
          <a:lstStyle/>
          <a:p>
            <a:pPr marL="9526" marR="3811">
              <a:lnSpc>
                <a:spcPts val="2722"/>
              </a:lnSpc>
              <a:spcBef>
                <a:spcPts val="169"/>
              </a:spcBef>
            </a:pPr>
            <a:r>
              <a:rPr sz="2288" b="1" spc="161" dirty="0">
                <a:solidFill>
                  <a:srgbClr val="00468B"/>
                </a:solidFill>
                <a:latin typeface="Obviously-ExtdMedi"/>
                <a:cs typeface="Obviously-ExtdMedi"/>
              </a:rPr>
              <a:t>SLIDE</a:t>
            </a:r>
            <a:r>
              <a:rPr sz="2288" b="1" spc="349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b="1" spc="161" dirty="0">
                <a:solidFill>
                  <a:srgbClr val="00468B"/>
                </a:solidFill>
                <a:latin typeface="Obviously-ExtdMedi"/>
                <a:cs typeface="Obviously-ExtdMedi"/>
              </a:rPr>
              <a:t>TITLE </a:t>
            </a:r>
            <a:r>
              <a:rPr sz="2288" b="1" spc="-1253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b="1" spc="150" dirty="0">
                <a:solidFill>
                  <a:srgbClr val="00468B"/>
                </a:solidFill>
                <a:latin typeface="Obviously-ExtdMedi"/>
                <a:cs typeface="Obviously-ExtdMedi"/>
              </a:rPr>
              <a:t>LINE</a:t>
            </a:r>
            <a:r>
              <a:rPr sz="2288" b="1" spc="39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b="1" spc="105" dirty="0">
                <a:solidFill>
                  <a:srgbClr val="00468B"/>
                </a:solidFill>
                <a:latin typeface="Obviously-ExtdMedi"/>
                <a:cs typeface="Obviously-ExtdMedi"/>
              </a:rPr>
              <a:t>TWO</a:t>
            </a:r>
            <a:endParaRPr sz="2288">
              <a:latin typeface="Obviously-ExtdMedi"/>
              <a:cs typeface="Obviously-ExtdMed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927" y="0"/>
            <a:ext cx="15079662" cy="3926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2203" y="10760075"/>
            <a:ext cx="322407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6">
              <a:lnSpc>
                <a:spcPts val="1286"/>
              </a:lnSpc>
              <a:tabLst>
                <a:tab pos="1106953" algn="l"/>
                <a:tab pos="1694723" algn="l"/>
                <a:tab pos="1842381" algn="l"/>
                <a:tab pos="2714034" algn="l"/>
              </a:tabLst>
            </a:pPr>
            <a:r>
              <a:rPr sz="1088" spc="68" dirty="0">
                <a:solidFill>
                  <a:srgbClr val="0069A7"/>
                </a:solidFill>
                <a:latin typeface="Gentona-Book"/>
                <a:cs typeface="Gentona-Book"/>
              </a:rPr>
              <a:t>D</a:t>
            </a:r>
            <a:r>
              <a:rPr sz="108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68" dirty="0">
                <a:solidFill>
                  <a:srgbClr val="0069A7"/>
                </a:solidFill>
                <a:latin typeface="Gentona-Book"/>
                <a:cs typeface="Gentona-Book"/>
              </a:rPr>
              <a:t>O</a:t>
            </a:r>
            <a:r>
              <a:rPr sz="108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C</a:t>
            </a:r>
            <a:r>
              <a:rPr sz="1088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U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9" dirty="0">
                <a:solidFill>
                  <a:srgbClr val="0069A7"/>
                </a:solidFill>
                <a:latin typeface="Gentona-Book"/>
                <a:cs typeface="Gentona-Book"/>
              </a:rPr>
              <a:t>M</a:t>
            </a:r>
            <a:r>
              <a:rPr sz="1088" spc="6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E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N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T	T</a:t>
            </a:r>
            <a:r>
              <a:rPr sz="1088" spc="3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4" dirty="0">
                <a:solidFill>
                  <a:srgbClr val="0069A7"/>
                </a:solidFill>
                <a:latin typeface="Gentona-Book"/>
                <a:cs typeface="Gentona-Book"/>
              </a:rPr>
              <a:t>I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T</a:t>
            </a:r>
            <a:r>
              <a:rPr sz="1088" spc="3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L</a:t>
            </a:r>
            <a:r>
              <a:rPr sz="1088" spc="3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E	</a:t>
            </a:r>
            <a:r>
              <a:rPr sz="1088" spc="8" dirty="0">
                <a:solidFill>
                  <a:srgbClr val="0069A7"/>
                </a:solidFill>
                <a:latin typeface="Gentona-Book"/>
                <a:cs typeface="Gentona-Book"/>
              </a:rPr>
              <a:t>|	</a:t>
            </a:r>
            <a:r>
              <a:rPr sz="1088" b="1" spc="71" dirty="0">
                <a:solidFill>
                  <a:srgbClr val="0069A7"/>
                </a:solidFill>
                <a:latin typeface="Gentona"/>
                <a:cs typeface="Gentona"/>
              </a:rPr>
              <a:t>S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r>
              <a:rPr sz="1088" b="1" spc="53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0069A7"/>
                </a:solidFill>
                <a:latin typeface="Gentona"/>
                <a:cs typeface="Gentona"/>
              </a:rPr>
              <a:t>C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68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64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088" b="1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0069A7"/>
                </a:solidFill>
                <a:latin typeface="Gentona"/>
                <a:cs typeface="Gentona"/>
              </a:rPr>
              <a:t>O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5" dirty="0">
                <a:solidFill>
                  <a:srgbClr val="0069A7"/>
                </a:solidFill>
                <a:latin typeface="Gentona"/>
                <a:cs typeface="Gentona"/>
              </a:rPr>
              <a:t>N	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49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088" b="1" spc="49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53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L</a:t>
            </a:r>
            <a:r>
              <a:rPr sz="1088" b="1" spc="56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endParaRPr sz="1088" dirty="0">
              <a:solidFill>
                <a:srgbClr val="0069A7"/>
              </a:solidFill>
              <a:latin typeface="Gentona"/>
              <a:cs typeface="Gentona"/>
            </a:endParaRPr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6C980BAF-C0A4-7E14-3A2F-530394BB80B4}"/>
              </a:ext>
            </a:extLst>
          </p:cNvPr>
          <p:cNvSpPr txBox="1"/>
          <p:nvPr/>
        </p:nvSpPr>
        <p:spPr>
          <a:xfrm>
            <a:off x="14245431" y="10760075"/>
            <a:ext cx="206238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0021A5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11</a:t>
            </a:fld>
            <a:endParaRPr sz="1088" dirty="0">
              <a:solidFill>
                <a:srgbClr val="0021A5"/>
              </a:solidFill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333" y="3770531"/>
            <a:ext cx="6314787" cy="4061241"/>
          </a:xfrm>
          <a:prstGeom prst="rect">
            <a:avLst/>
          </a:prstGeom>
        </p:spPr>
        <p:txBody>
          <a:bodyPr vert="horz" wrap="square" lIns="0" tIns="9526" rIns="0" bIns="0" rtlCol="0">
            <a:spAutoFit/>
          </a:bodyPr>
          <a:lstStyle/>
          <a:p>
            <a:pPr marL="9526">
              <a:spcBef>
                <a:spcPts val="75"/>
              </a:spcBef>
            </a:pPr>
            <a:r>
              <a:rPr sz="4088" b="1" spc="-41" dirty="0">
                <a:solidFill>
                  <a:srgbClr val="F26A36"/>
                </a:solidFill>
                <a:latin typeface="Gentona"/>
                <a:cs typeface="Gentona"/>
              </a:rPr>
              <a:t>Section</a:t>
            </a:r>
            <a:r>
              <a:rPr sz="4088" b="1" spc="-1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4088" b="1" spc="-34" dirty="0">
                <a:solidFill>
                  <a:srgbClr val="F26A36"/>
                </a:solidFill>
                <a:latin typeface="Gentona"/>
                <a:cs typeface="Gentona"/>
              </a:rPr>
              <a:t>Header</a:t>
            </a:r>
            <a:r>
              <a:rPr sz="4088" b="1" spc="-11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4088" b="1" spc="-30" dirty="0">
                <a:solidFill>
                  <a:srgbClr val="F26A36"/>
                </a:solidFill>
                <a:latin typeface="Gentona"/>
                <a:cs typeface="Gentona"/>
              </a:rPr>
              <a:t>Here</a:t>
            </a:r>
            <a:endParaRPr sz="4088">
              <a:latin typeface="Gentona"/>
              <a:cs typeface="Gentona"/>
            </a:endParaRPr>
          </a:p>
          <a:p>
            <a:pPr marL="9526" marR="3811">
              <a:lnSpc>
                <a:spcPct val="116500"/>
              </a:lnSpc>
              <a:spcBef>
                <a:spcPts val="2067"/>
              </a:spcBef>
            </a:pP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Body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3" dirty="0">
                <a:solidFill>
                  <a:srgbClr val="231F20"/>
                </a:solidFill>
                <a:latin typeface="Gentona-Book"/>
                <a:cs typeface="Gentona-Book"/>
              </a:rPr>
              <a:t>copy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can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go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3" dirty="0">
                <a:solidFill>
                  <a:srgbClr val="231F20"/>
                </a:solidFill>
                <a:latin typeface="Gentona-Book"/>
                <a:cs typeface="Gentona-Book"/>
              </a:rPr>
              <a:t>here.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Ma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conse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et,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tem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faccum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3" dirty="0">
                <a:solidFill>
                  <a:srgbClr val="231F20"/>
                </a:solidFill>
                <a:latin typeface="Gentona-Book"/>
                <a:cs typeface="Gentona-Book"/>
              </a:rPr>
              <a:t>faccab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ium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arita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dolupta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tiissequia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3" dirty="0">
                <a:solidFill>
                  <a:srgbClr val="231F20"/>
                </a:solidFill>
                <a:latin typeface="Gentona-Book"/>
                <a:cs typeface="Gentona-Book"/>
              </a:rPr>
              <a:t>erferro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doluptati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3" dirty="0">
                <a:solidFill>
                  <a:srgbClr val="231F20"/>
                </a:solidFill>
                <a:latin typeface="Gentona-Book"/>
                <a:cs typeface="Gentona-Book"/>
              </a:rPr>
              <a:t>abores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mi, </a:t>
            </a:r>
            <a:r>
              <a:rPr sz="2213" spc="-23" dirty="0">
                <a:solidFill>
                  <a:srgbClr val="231F20"/>
                </a:solidFill>
                <a:latin typeface="Gentona-Book"/>
                <a:cs typeface="Gentona-Book"/>
              </a:rPr>
              <a:t>atur,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6" dirty="0">
                <a:solidFill>
                  <a:srgbClr val="231F20"/>
                </a:solidFill>
                <a:latin typeface="Gentona-Book"/>
                <a:cs typeface="Gentona-Book"/>
              </a:rPr>
              <a:t>verferc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ilitatqui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atio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expla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nisqui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34" dirty="0">
                <a:solidFill>
                  <a:srgbClr val="231F20"/>
                </a:solidFill>
                <a:latin typeface="Gentona-Book"/>
                <a:cs typeface="Gentona-Book"/>
              </a:rPr>
              <a:t>re </a:t>
            </a:r>
            <a:r>
              <a:rPr sz="2213" spc="-30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cusae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pa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cus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3" dirty="0">
                <a:solidFill>
                  <a:srgbClr val="231F20"/>
                </a:solidFill>
                <a:latin typeface="Gentona-Book"/>
                <a:cs typeface="Gentona-Book"/>
              </a:rPr>
              <a:t>expere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voluptati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volupta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tiuntur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adit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Solorum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 expliciet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exceseq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 uiaepudit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voles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voles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cus. </a:t>
            </a:r>
            <a:r>
              <a:rPr sz="2213" spc="-476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On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non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consed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enditaeptia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perit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utem.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6" dirty="0">
                <a:solidFill>
                  <a:srgbClr val="231F20"/>
                </a:solidFill>
                <a:latin typeface="Gentona-Book"/>
                <a:cs typeface="Gentona-Book"/>
              </a:rPr>
              <a:t>Exerovit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30" dirty="0">
                <a:solidFill>
                  <a:srgbClr val="231F20"/>
                </a:solidFill>
                <a:latin typeface="Gentona-Book"/>
                <a:cs typeface="Gentona-Book"/>
              </a:rPr>
              <a:t>ero </a:t>
            </a:r>
            <a:r>
              <a:rPr sz="2213" spc="-26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consers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peliquas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iures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des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restrum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aciae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excea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non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reicidi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tisquis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6" dirty="0">
                <a:solidFill>
                  <a:srgbClr val="231F20"/>
                </a:solidFill>
                <a:latin typeface="Gentona-Book"/>
                <a:cs typeface="Gentona-Book"/>
              </a:rPr>
              <a:t>pore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pratur?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Quis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aperum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commolo.</a:t>
            </a:r>
            <a:endParaRPr sz="2213">
              <a:latin typeface="Gentona-Book"/>
              <a:cs typeface="Gentona-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65924" y="4656820"/>
            <a:ext cx="6303356" cy="3173594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 marR="341040">
              <a:lnSpc>
                <a:spcPct val="116500"/>
              </a:lnSpc>
              <a:spcBef>
                <a:spcPts val="71"/>
              </a:spcBef>
            </a:pP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Ri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34" dirty="0">
                <a:solidFill>
                  <a:srgbClr val="231F20"/>
                </a:solidFill>
                <a:latin typeface="Gentona-Book"/>
                <a:cs typeface="Gentona-Book"/>
              </a:rPr>
              <a:t>re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plitatis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sitis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eatatia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volupis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enimi,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con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pos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el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il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ipsanda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am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fugitem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alitibus,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unt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et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rectoribus,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aut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qui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od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quam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fugia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38" dirty="0">
                <a:solidFill>
                  <a:srgbClr val="231F20"/>
                </a:solidFill>
                <a:latin typeface="Gentona-Book"/>
                <a:cs typeface="Gentona-Book"/>
              </a:rPr>
              <a:t>prora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ne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34" dirty="0">
                <a:solidFill>
                  <a:srgbClr val="231F20"/>
                </a:solidFill>
                <a:latin typeface="Gentona-Book"/>
                <a:cs typeface="Gentona-Book"/>
              </a:rPr>
              <a:t>re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etur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moluptas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duntissus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ant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volupta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tquaspellab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ist,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cus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adignat </a:t>
            </a:r>
            <a:r>
              <a:rPr sz="2213" spc="-476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urerisi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qui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cus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voluptatin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nossi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ut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pos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si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dolupta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posam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quid 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eum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unt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venis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minvellupti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consed</a:t>
            </a:r>
            <a:endParaRPr sz="2213">
              <a:latin typeface="Gentona-Book"/>
              <a:cs typeface="Gentona-Book"/>
            </a:endParaRPr>
          </a:p>
          <a:p>
            <a:pPr marL="9526" marR="3811">
              <a:lnSpc>
                <a:spcPts val="3090"/>
              </a:lnSpc>
              <a:spcBef>
                <a:spcPts val="79"/>
              </a:spcBef>
            </a:pP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mosame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nonsequo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qui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9" dirty="0">
                <a:solidFill>
                  <a:srgbClr val="231F20"/>
                </a:solidFill>
                <a:latin typeface="Gentona-Book"/>
                <a:cs typeface="Gentona-Book"/>
              </a:rPr>
              <a:t>optae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et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lab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4" dirty="0">
                <a:solidFill>
                  <a:srgbClr val="231F20"/>
                </a:solidFill>
                <a:latin typeface="Gentona-Book"/>
                <a:cs typeface="Gentona-Book"/>
              </a:rPr>
              <a:t>ius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eiunt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estibea </a:t>
            </a:r>
            <a:r>
              <a:rPr sz="2213" spc="-476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temoditisqui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1" dirty="0">
                <a:solidFill>
                  <a:srgbClr val="231F20"/>
                </a:solidFill>
                <a:latin typeface="Gentona-Book"/>
                <a:cs typeface="Gentona-Book"/>
              </a:rPr>
              <a:t>cusant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8" dirty="0">
                <a:solidFill>
                  <a:srgbClr val="231F20"/>
                </a:solidFill>
                <a:latin typeface="Gentona-Book"/>
                <a:cs typeface="Gentona-Book"/>
              </a:rPr>
              <a:t>odi</a:t>
            </a:r>
            <a:r>
              <a:rPr sz="2213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15" dirty="0">
                <a:solidFill>
                  <a:srgbClr val="231F20"/>
                </a:solidFill>
                <a:latin typeface="Gentona-Book"/>
                <a:cs typeface="Gentona-Book"/>
              </a:rPr>
              <a:t>quibusaepror</a:t>
            </a:r>
            <a:r>
              <a:rPr sz="2213" spc="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213" spc="-23" dirty="0">
                <a:solidFill>
                  <a:srgbClr val="231F20"/>
                </a:solidFill>
                <a:latin typeface="Gentona-Book"/>
                <a:cs typeface="Gentona-Book"/>
              </a:rPr>
              <a:t>aborecta.</a:t>
            </a:r>
            <a:endParaRPr sz="2213">
              <a:latin typeface="Gentona-Book"/>
              <a:cs typeface="Gentona-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3772" y="2240927"/>
            <a:ext cx="3469847" cy="714141"/>
          </a:xfrm>
          <a:prstGeom prst="rect">
            <a:avLst/>
          </a:prstGeom>
        </p:spPr>
        <p:txBody>
          <a:bodyPr vert="horz" wrap="square" lIns="0" tIns="21434" rIns="0" bIns="0" rtlCol="0">
            <a:spAutoFit/>
          </a:bodyPr>
          <a:lstStyle/>
          <a:p>
            <a:pPr marL="9526" marR="3811">
              <a:lnSpc>
                <a:spcPts val="2722"/>
              </a:lnSpc>
              <a:spcBef>
                <a:spcPts val="169"/>
              </a:spcBef>
            </a:pPr>
            <a:r>
              <a:rPr sz="2288" spc="161" dirty="0">
                <a:solidFill>
                  <a:srgbClr val="00468B"/>
                </a:solidFill>
                <a:latin typeface="Obviously-ExtdMedi"/>
                <a:cs typeface="Obviously-ExtdMedi"/>
              </a:rPr>
              <a:t>SLIDE</a:t>
            </a:r>
            <a:r>
              <a:rPr sz="2288" spc="349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spc="161" dirty="0">
                <a:solidFill>
                  <a:srgbClr val="00468B"/>
                </a:solidFill>
                <a:latin typeface="Obviously-ExtdMedi"/>
                <a:cs typeface="Obviously-ExtdMedi"/>
              </a:rPr>
              <a:t>TITLE </a:t>
            </a:r>
            <a:r>
              <a:rPr sz="2288" spc="-1253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spc="150" dirty="0">
                <a:solidFill>
                  <a:srgbClr val="00468B"/>
                </a:solidFill>
                <a:latin typeface="Obviously-ExtdMedi"/>
                <a:cs typeface="Obviously-ExtdMedi"/>
              </a:rPr>
              <a:t>LINE</a:t>
            </a:r>
            <a:r>
              <a:rPr sz="2288" spc="39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spc="105" dirty="0">
                <a:solidFill>
                  <a:srgbClr val="00468B"/>
                </a:solidFill>
                <a:latin typeface="Obviously-ExtdMedi"/>
                <a:cs typeface="Obviously-ExtdMedi"/>
              </a:rPr>
              <a:t>TWO</a:t>
            </a:r>
            <a:endParaRPr sz="2288">
              <a:latin typeface="Obviously-ExtdMedi"/>
              <a:cs typeface="Obviously-ExtdMedi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94C4C601-F84F-ED80-17B3-DCDCD42331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927" y="0"/>
            <a:ext cx="15079662" cy="392699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600D8F86-17CE-E552-F0DA-EE6ACC546D56}"/>
              </a:ext>
            </a:extLst>
          </p:cNvPr>
          <p:cNvSpPr txBox="1"/>
          <p:nvPr/>
        </p:nvSpPr>
        <p:spPr>
          <a:xfrm>
            <a:off x="222203" y="10760075"/>
            <a:ext cx="322407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6">
              <a:lnSpc>
                <a:spcPts val="1286"/>
              </a:lnSpc>
              <a:tabLst>
                <a:tab pos="1106953" algn="l"/>
                <a:tab pos="1694723" algn="l"/>
                <a:tab pos="1842381" algn="l"/>
                <a:tab pos="2714034" algn="l"/>
              </a:tabLst>
            </a:pPr>
            <a:r>
              <a:rPr sz="1088" spc="68" dirty="0">
                <a:solidFill>
                  <a:srgbClr val="0069A7"/>
                </a:solidFill>
                <a:latin typeface="Gentona-Book"/>
                <a:cs typeface="Gentona-Book"/>
              </a:rPr>
              <a:t>D</a:t>
            </a:r>
            <a:r>
              <a:rPr sz="108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68" dirty="0">
                <a:solidFill>
                  <a:srgbClr val="0069A7"/>
                </a:solidFill>
                <a:latin typeface="Gentona-Book"/>
                <a:cs typeface="Gentona-Book"/>
              </a:rPr>
              <a:t>O</a:t>
            </a:r>
            <a:r>
              <a:rPr sz="108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C</a:t>
            </a:r>
            <a:r>
              <a:rPr sz="1088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U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9" dirty="0">
                <a:solidFill>
                  <a:srgbClr val="0069A7"/>
                </a:solidFill>
                <a:latin typeface="Gentona-Book"/>
                <a:cs typeface="Gentona-Book"/>
              </a:rPr>
              <a:t>M</a:t>
            </a:r>
            <a:r>
              <a:rPr sz="1088" spc="6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E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N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T	T</a:t>
            </a:r>
            <a:r>
              <a:rPr sz="1088" spc="3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4" dirty="0">
                <a:solidFill>
                  <a:srgbClr val="0069A7"/>
                </a:solidFill>
                <a:latin typeface="Gentona-Book"/>
                <a:cs typeface="Gentona-Book"/>
              </a:rPr>
              <a:t>I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T</a:t>
            </a:r>
            <a:r>
              <a:rPr sz="1088" spc="3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L</a:t>
            </a:r>
            <a:r>
              <a:rPr sz="1088" spc="3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E	</a:t>
            </a:r>
            <a:r>
              <a:rPr sz="1088" spc="8" dirty="0">
                <a:solidFill>
                  <a:srgbClr val="0069A7"/>
                </a:solidFill>
                <a:latin typeface="Gentona-Book"/>
                <a:cs typeface="Gentona-Book"/>
              </a:rPr>
              <a:t>|	</a:t>
            </a:r>
            <a:r>
              <a:rPr sz="1088" b="1" spc="71" dirty="0">
                <a:solidFill>
                  <a:srgbClr val="0069A7"/>
                </a:solidFill>
                <a:latin typeface="Gentona"/>
                <a:cs typeface="Gentona"/>
              </a:rPr>
              <a:t>S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r>
              <a:rPr sz="1088" b="1" spc="53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0069A7"/>
                </a:solidFill>
                <a:latin typeface="Gentona"/>
                <a:cs typeface="Gentona"/>
              </a:rPr>
              <a:t>C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68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64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088" b="1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0069A7"/>
                </a:solidFill>
                <a:latin typeface="Gentona"/>
                <a:cs typeface="Gentona"/>
              </a:rPr>
              <a:t>O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5" dirty="0">
                <a:solidFill>
                  <a:srgbClr val="0069A7"/>
                </a:solidFill>
                <a:latin typeface="Gentona"/>
                <a:cs typeface="Gentona"/>
              </a:rPr>
              <a:t>N	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49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088" b="1" spc="49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53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L</a:t>
            </a:r>
            <a:r>
              <a:rPr sz="1088" b="1" spc="56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endParaRPr sz="1088" dirty="0">
              <a:solidFill>
                <a:srgbClr val="0069A7"/>
              </a:solidFill>
              <a:latin typeface="Gentona"/>
              <a:cs typeface="Gentona"/>
            </a:endParaRPr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058FCCC2-0558-5E30-8060-E128F4021941}"/>
              </a:ext>
            </a:extLst>
          </p:cNvPr>
          <p:cNvSpPr txBox="1"/>
          <p:nvPr/>
        </p:nvSpPr>
        <p:spPr>
          <a:xfrm>
            <a:off x="14245431" y="10760075"/>
            <a:ext cx="304800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0021A5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12</a:t>
            </a:fld>
            <a:endParaRPr sz="1088" dirty="0">
              <a:solidFill>
                <a:srgbClr val="0021A5"/>
              </a:solidFill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333" y="4581813"/>
            <a:ext cx="5004486" cy="3363337"/>
          </a:xfrm>
          <a:prstGeom prst="rect">
            <a:avLst/>
          </a:prstGeom>
        </p:spPr>
        <p:txBody>
          <a:bodyPr vert="horz" wrap="square" lIns="0" tIns="118599" rIns="0" bIns="0" rtlCol="0">
            <a:spAutoFit/>
          </a:bodyPr>
          <a:lstStyle/>
          <a:p>
            <a:pPr marL="207673" indent="-198623">
              <a:spcBef>
                <a:spcPts val="934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3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6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3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3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3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333" y="3770531"/>
            <a:ext cx="4707274" cy="638702"/>
          </a:xfrm>
          <a:prstGeom prst="rect">
            <a:avLst/>
          </a:prstGeom>
        </p:spPr>
        <p:txBody>
          <a:bodyPr vert="horz" wrap="square" lIns="0" tIns="9526" rIns="0" bIns="0" rtlCol="0">
            <a:spAutoFit/>
          </a:bodyPr>
          <a:lstStyle/>
          <a:p>
            <a:pPr marL="9526">
              <a:spcBef>
                <a:spcPts val="75"/>
              </a:spcBef>
            </a:pPr>
            <a:r>
              <a:rPr sz="4088" spc="-41" dirty="0">
                <a:solidFill>
                  <a:srgbClr val="F26A36"/>
                </a:solidFill>
                <a:latin typeface="Gentona"/>
                <a:cs typeface="Gentona"/>
              </a:rPr>
              <a:t>Section</a:t>
            </a:r>
            <a:r>
              <a:rPr sz="4088" spc="-26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4088" spc="-34" dirty="0">
                <a:solidFill>
                  <a:srgbClr val="F26A36"/>
                </a:solidFill>
                <a:latin typeface="Gentona"/>
                <a:cs typeface="Gentona"/>
              </a:rPr>
              <a:t>Header</a:t>
            </a:r>
            <a:r>
              <a:rPr sz="4088" spc="-23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4088" spc="-30" dirty="0">
                <a:solidFill>
                  <a:srgbClr val="F26A36"/>
                </a:solidFill>
                <a:latin typeface="Gentona"/>
                <a:cs typeface="Gentona"/>
              </a:rPr>
              <a:t>Here</a:t>
            </a:r>
            <a:endParaRPr sz="4088">
              <a:latin typeface="Gentona"/>
              <a:cs typeface="Gento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772" y="2240927"/>
            <a:ext cx="3469847" cy="714141"/>
          </a:xfrm>
          <a:prstGeom prst="rect">
            <a:avLst/>
          </a:prstGeom>
        </p:spPr>
        <p:txBody>
          <a:bodyPr vert="horz" wrap="square" lIns="0" tIns="21434" rIns="0" bIns="0" rtlCol="0">
            <a:spAutoFit/>
          </a:bodyPr>
          <a:lstStyle/>
          <a:p>
            <a:pPr marL="9526" marR="3811">
              <a:lnSpc>
                <a:spcPts val="2722"/>
              </a:lnSpc>
              <a:spcBef>
                <a:spcPts val="169"/>
              </a:spcBef>
            </a:pPr>
            <a:r>
              <a:rPr sz="2288" b="1" spc="161" dirty="0">
                <a:solidFill>
                  <a:srgbClr val="00468B"/>
                </a:solidFill>
                <a:latin typeface="Obviously-ExtdMedi"/>
                <a:cs typeface="Obviously-ExtdMedi"/>
              </a:rPr>
              <a:t>SLIDE</a:t>
            </a:r>
            <a:r>
              <a:rPr sz="2288" b="1" spc="349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b="1" spc="161" dirty="0">
                <a:solidFill>
                  <a:srgbClr val="00468B"/>
                </a:solidFill>
                <a:latin typeface="Obviously-ExtdMedi"/>
                <a:cs typeface="Obviously-ExtdMedi"/>
              </a:rPr>
              <a:t>TITLE </a:t>
            </a:r>
            <a:r>
              <a:rPr sz="2288" b="1" spc="-1253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b="1" spc="150" dirty="0">
                <a:solidFill>
                  <a:srgbClr val="00468B"/>
                </a:solidFill>
                <a:latin typeface="Obviously-ExtdMedi"/>
                <a:cs typeface="Obviously-ExtdMedi"/>
              </a:rPr>
              <a:t>LINE</a:t>
            </a:r>
            <a:r>
              <a:rPr sz="2288" b="1" spc="390" dirty="0">
                <a:solidFill>
                  <a:srgbClr val="00468B"/>
                </a:solidFill>
                <a:latin typeface="Obviously-ExtdMedi"/>
                <a:cs typeface="Obviously-ExtdMedi"/>
              </a:rPr>
              <a:t> </a:t>
            </a:r>
            <a:r>
              <a:rPr sz="2288" b="1" spc="105" dirty="0">
                <a:solidFill>
                  <a:srgbClr val="00468B"/>
                </a:solidFill>
                <a:latin typeface="Obviously-ExtdMedi"/>
                <a:cs typeface="Obviously-ExtdMedi"/>
              </a:rPr>
              <a:t>TWO</a:t>
            </a:r>
            <a:endParaRPr sz="2288">
              <a:latin typeface="Obviously-ExtdMedi"/>
              <a:cs typeface="Obviously-ExtdMed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5924" y="4581813"/>
            <a:ext cx="5004486" cy="3363337"/>
          </a:xfrm>
          <a:prstGeom prst="rect">
            <a:avLst/>
          </a:prstGeom>
        </p:spPr>
        <p:txBody>
          <a:bodyPr vert="horz" wrap="square" lIns="0" tIns="118599" rIns="0" bIns="0" rtlCol="0">
            <a:spAutoFit/>
          </a:bodyPr>
          <a:lstStyle/>
          <a:p>
            <a:pPr marL="207673" indent="-198623">
              <a:spcBef>
                <a:spcPts val="934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3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6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3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3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  <a:p>
            <a:pPr marL="207673" indent="-198623">
              <a:spcBef>
                <a:spcPts val="863"/>
              </a:spcBef>
              <a:buChar char="•"/>
              <a:tabLst>
                <a:tab pos="208149" algn="l"/>
              </a:tabLst>
            </a:pP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Bullet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8" dirty="0">
                <a:solidFill>
                  <a:srgbClr val="231F20"/>
                </a:solidFill>
                <a:latin typeface="Gentona-Book"/>
                <a:cs typeface="Gentona-Book"/>
              </a:rPr>
              <a:t>point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9" dirty="0">
                <a:solidFill>
                  <a:srgbClr val="231F20"/>
                </a:solidFill>
                <a:latin typeface="Gentona-Book"/>
                <a:cs typeface="Gentona-Book"/>
              </a:rPr>
              <a:t>list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23" dirty="0">
                <a:solidFill>
                  <a:srgbClr val="231F20"/>
                </a:solidFill>
                <a:latin typeface="Gentona-Book"/>
                <a:cs typeface="Gentona-Book"/>
              </a:rPr>
              <a:t>item</a:t>
            </a:r>
            <a:r>
              <a:rPr sz="2888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11" dirty="0">
                <a:solidFill>
                  <a:srgbClr val="231F20"/>
                </a:solidFill>
                <a:latin typeface="Gentona-Book"/>
                <a:cs typeface="Gentona-Book"/>
              </a:rPr>
              <a:t>goes</a:t>
            </a:r>
            <a:r>
              <a:rPr sz="2888" spc="-4" dirty="0">
                <a:solidFill>
                  <a:srgbClr val="231F20"/>
                </a:solidFill>
                <a:latin typeface="Gentona-Book"/>
                <a:cs typeface="Gentona-Book"/>
              </a:rPr>
              <a:t> </a:t>
            </a:r>
            <a:r>
              <a:rPr sz="2888" spc="-34" dirty="0">
                <a:solidFill>
                  <a:srgbClr val="231F20"/>
                </a:solidFill>
                <a:latin typeface="Gentona-Book"/>
                <a:cs typeface="Gentona-Book"/>
              </a:rPr>
              <a:t>here</a:t>
            </a:r>
            <a:endParaRPr sz="2888">
              <a:latin typeface="Gentona-Book"/>
              <a:cs typeface="Gentona-Book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EE3ABEF5-6EDE-72CF-42F5-48F2EF21FAEE}"/>
              </a:ext>
            </a:extLst>
          </p:cNvPr>
          <p:cNvSpPr txBox="1"/>
          <p:nvPr/>
        </p:nvSpPr>
        <p:spPr>
          <a:xfrm>
            <a:off x="222203" y="10760075"/>
            <a:ext cx="595609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6">
              <a:lnSpc>
                <a:spcPts val="1286"/>
              </a:lnSpc>
              <a:tabLst>
                <a:tab pos="1106953" algn="l"/>
                <a:tab pos="1694723" algn="l"/>
                <a:tab pos="1842381" algn="l"/>
                <a:tab pos="2714034" algn="l"/>
              </a:tabLst>
            </a:pPr>
            <a:r>
              <a:rPr sz="1088" spc="68" dirty="0">
                <a:solidFill>
                  <a:srgbClr val="0069A7"/>
                </a:solidFill>
                <a:latin typeface="Gentona-Book"/>
                <a:cs typeface="Gentona-Book"/>
              </a:rPr>
              <a:t>D</a:t>
            </a:r>
            <a:r>
              <a:rPr sz="108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68" dirty="0">
                <a:solidFill>
                  <a:srgbClr val="0069A7"/>
                </a:solidFill>
                <a:latin typeface="Gentona-Book"/>
                <a:cs typeface="Gentona-Book"/>
              </a:rPr>
              <a:t>O</a:t>
            </a:r>
            <a:r>
              <a:rPr sz="108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C</a:t>
            </a:r>
            <a:r>
              <a:rPr sz="1088" spc="45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U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9" dirty="0">
                <a:solidFill>
                  <a:srgbClr val="0069A7"/>
                </a:solidFill>
                <a:latin typeface="Gentona-Book"/>
                <a:cs typeface="Gentona-Book"/>
              </a:rPr>
              <a:t>M</a:t>
            </a:r>
            <a:r>
              <a:rPr sz="1088" spc="6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E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0069A7"/>
                </a:solidFill>
                <a:latin typeface="Gentona-Book"/>
                <a:cs typeface="Gentona-Book"/>
              </a:rPr>
              <a:t>N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T	T</a:t>
            </a:r>
            <a:r>
              <a:rPr sz="1088" spc="3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4" dirty="0">
                <a:solidFill>
                  <a:srgbClr val="0069A7"/>
                </a:solidFill>
                <a:latin typeface="Gentona-Book"/>
                <a:cs typeface="Gentona-Book"/>
              </a:rPr>
              <a:t>I</a:t>
            </a:r>
            <a:r>
              <a:rPr sz="1088" spc="41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T</a:t>
            </a:r>
            <a:r>
              <a:rPr sz="1088" spc="34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L</a:t>
            </a:r>
            <a:r>
              <a:rPr sz="1088" spc="38" dirty="0">
                <a:solidFill>
                  <a:srgbClr val="0069A7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0069A7"/>
                </a:solidFill>
                <a:latin typeface="Gentona-Book"/>
                <a:cs typeface="Gentona-Book"/>
              </a:rPr>
              <a:t>E	</a:t>
            </a:r>
            <a:r>
              <a:rPr sz="1088" spc="8" dirty="0">
                <a:solidFill>
                  <a:srgbClr val="0069A7"/>
                </a:solidFill>
                <a:latin typeface="Gentona-Book"/>
                <a:cs typeface="Gentona-Book"/>
              </a:rPr>
              <a:t>|	</a:t>
            </a:r>
            <a:r>
              <a:rPr sz="1088" b="1" spc="71" dirty="0">
                <a:solidFill>
                  <a:srgbClr val="0069A7"/>
                </a:solidFill>
                <a:latin typeface="Gentona"/>
                <a:cs typeface="Gentona"/>
              </a:rPr>
              <a:t>S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r>
              <a:rPr sz="1088" b="1" spc="53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0069A7"/>
                </a:solidFill>
                <a:latin typeface="Gentona"/>
                <a:cs typeface="Gentona"/>
              </a:rPr>
              <a:t>C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68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64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088" b="1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0069A7"/>
                </a:solidFill>
                <a:latin typeface="Gentona"/>
                <a:cs typeface="Gentona"/>
              </a:rPr>
              <a:t>O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5" dirty="0">
                <a:solidFill>
                  <a:srgbClr val="0069A7"/>
                </a:solidFill>
                <a:latin typeface="Gentona"/>
                <a:cs typeface="Gentona"/>
              </a:rPr>
              <a:t>N	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49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4" dirty="0">
                <a:solidFill>
                  <a:srgbClr val="0069A7"/>
                </a:solidFill>
                <a:latin typeface="Gentona"/>
                <a:cs typeface="Gentona"/>
              </a:rPr>
              <a:t>I</a:t>
            </a:r>
            <a:r>
              <a:rPr sz="1088" b="1" spc="49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T</a:t>
            </a:r>
            <a:r>
              <a:rPr sz="1088" b="1" spc="53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L</a:t>
            </a:r>
            <a:r>
              <a:rPr sz="1088" b="1" spc="56" dirty="0">
                <a:solidFill>
                  <a:srgbClr val="0069A7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0069A7"/>
                </a:solidFill>
                <a:latin typeface="Gentona"/>
                <a:cs typeface="Gentona"/>
              </a:rPr>
              <a:t>E</a:t>
            </a:r>
            <a:endParaRPr sz="1088" dirty="0">
              <a:solidFill>
                <a:srgbClr val="0069A7"/>
              </a:solidFill>
              <a:latin typeface="Gentona"/>
              <a:cs typeface="Gentona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269025C9-743A-421C-9393-AF8221BD4630}"/>
              </a:ext>
            </a:extLst>
          </p:cNvPr>
          <p:cNvSpPr txBox="1"/>
          <p:nvPr/>
        </p:nvSpPr>
        <p:spPr>
          <a:xfrm>
            <a:off x="14245431" y="10760075"/>
            <a:ext cx="381000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0021A5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13</a:t>
            </a:fld>
            <a:endParaRPr sz="1088" dirty="0">
              <a:solidFill>
                <a:srgbClr val="0021A5"/>
              </a:solidFill>
              <a:latin typeface="Obviously-WideSemi"/>
              <a:cs typeface="Obviously-WideSemi"/>
            </a:endParaRPr>
          </a:p>
        </p:txBody>
      </p:sp>
      <p:pic>
        <p:nvPicPr>
          <p:cNvPr id="13" name="object 7">
            <a:extLst>
              <a:ext uri="{FF2B5EF4-FFF2-40B4-BE49-F238E27FC236}">
                <a16:creationId xmlns:a16="http://schemas.microsoft.com/office/drawing/2014/main" id="{41B1A2C0-8AAA-7623-6E73-9A3CB55B55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927" y="0"/>
            <a:ext cx="15079662" cy="3926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246" y="0"/>
            <a:ext cx="15179042" cy="11338560"/>
            <a:chOff x="2443163" y="-25709"/>
            <a:chExt cx="15173486" cy="11334424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27" r="14318" b="-229"/>
            <a:stretch/>
          </p:blipFill>
          <p:spPr>
            <a:xfrm>
              <a:off x="2443164" y="-25709"/>
              <a:ext cx="15173485" cy="113344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43163" y="3305459"/>
              <a:ext cx="15173485" cy="3229610"/>
            </a:xfrm>
            <a:custGeom>
              <a:avLst/>
              <a:gdLst/>
              <a:ahLst/>
              <a:cxnLst/>
              <a:rect l="l" t="t" r="r" b="b"/>
              <a:pathLst>
                <a:path w="15656560" h="3229609">
                  <a:moveTo>
                    <a:pt x="15656067" y="0"/>
                  </a:moveTo>
                  <a:lnTo>
                    <a:pt x="0" y="0"/>
                  </a:lnTo>
                  <a:lnTo>
                    <a:pt x="0" y="3229221"/>
                  </a:lnTo>
                  <a:lnTo>
                    <a:pt x="15656067" y="3229221"/>
                  </a:lnTo>
                  <a:lnTo>
                    <a:pt x="15656067" y="0"/>
                  </a:lnTo>
                  <a:close/>
                </a:path>
              </a:pathLst>
            </a:custGeom>
            <a:solidFill>
              <a:srgbClr val="231F20">
                <a:alpha val="86000"/>
              </a:srgbClr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88145" y="4817031"/>
            <a:ext cx="10513373" cy="932596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>
              <a:spcBef>
                <a:spcPts val="71"/>
              </a:spcBef>
              <a:tabLst>
                <a:tab pos="3750969" algn="l"/>
                <a:tab pos="7729615" algn="l"/>
              </a:tabLst>
            </a:pP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M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A</a:t>
            </a:r>
            <a:r>
              <a:rPr sz="6001" b="1" i="1" spc="-1748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N</a:t>
            </a:r>
            <a:r>
              <a:rPr sz="6001" b="1" i="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	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T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T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L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E</a:t>
            </a:r>
            <a:r>
              <a:rPr sz="6001" b="1" i="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	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L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N</a:t>
            </a:r>
            <a:r>
              <a:rPr sz="6001" b="1" i="1" spc="-1669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6001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E</a:t>
            </a:r>
            <a:endParaRPr sz="6001" dirty="0">
              <a:latin typeface="Obviously-WideLghtItalic"/>
              <a:cs typeface="Obviously-WideLghtIt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26012" y="4496205"/>
            <a:ext cx="2837320" cy="323166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>
              <a:spcBef>
                <a:spcPts val="90"/>
              </a:spcBef>
              <a:tabLst>
                <a:tab pos="1012166" algn="l"/>
                <a:tab pos="2137219" algn="l"/>
              </a:tabLst>
            </a:pP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T</a:t>
            </a:r>
            <a:r>
              <a:rPr sz="2025" spc="-8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4" dirty="0">
                <a:solidFill>
                  <a:srgbClr val="F26A36"/>
                </a:solidFill>
                <a:latin typeface="Gentona"/>
                <a:cs typeface="Gentona"/>
              </a:rPr>
              <a:t>I</a:t>
            </a:r>
            <a:r>
              <a:rPr sz="2025" spc="-8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T</a:t>
            </a:r>
            <a:r>
              <a:rPr sz="2025" spc="-8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L</a:t>
            </a:r>
            <a:r>
              <a:rPr sz="202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E	S</a:t>
            </a:r>
            <a:r>
              <a:rPr sz="2025" spc="-1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E</a:t>
            </a:r>
            <a:r>
              <a:rPr sz="2025" spc="-34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T</a:t>
            </a:r>
            <a:r>
              <a:rPr sz="2025" spc="-19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U</a:t>
            </a:r>
            <a:r>
              <a:rPr sz="2025" spc="-4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P	L</a:t>
            </a:r>
            <a:r>
              <a:rPr sz="2025" spc="-23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4" dirty="0">
                <a:solidFill>
                  <a:srgbClr val="F26A36"/>
                </a:solidFill>
                <a:latin typeface="Gentona"/>
                <a:cs typeface="Gentona"/>
              </a:rPr>
              <a:t>I</a:t>
            </a:r>
            <a:r>
              <a:rPr sz="202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N</a:t>
            </a:r>
            <a:r>
              <a:rPr sz="2025" dirty="0">
                <a:solidFill>
                  <a:srgbClr val="F26A36"/>
                </a:solidFill>
                <a:latin typeface="Gentona"/>
                <a:cs typeface="Gentona"/>
              </a:rPr>
              <a:t> </a:t>
            </a:r>
            <a:r>
              <a:rPr sz="2025" spc="8" dirty="0">
                <a:solidFill>
                  <a:srgbClr val="F26A36"/>
                </a:solidFill>
                <a:latin typeface="Gentona"/>
                <a:cs typeface="Gentona"/>
              </a:rPr>
              <a:t>E</a:t>
            </a:r>
            <a:endParaRPr sz="2025">
              <a:latin typeface="Gentona"/>
              <a:cs typeface="Gento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7743" y="9648308"/>
            <a:ext cx="2050472" cy="247249"/>
          </a:xfrm>
          <a:prstGeom prst="rect">
            <a:avLst/>
          </a:prstGeom>
        </p:spPr>
        <p:txBody>
          <a:bodyPr vert="horz" wrap="square" lIns="0" tIns="10479" rIns="0" bIns="0" rtlCol="0">
            <a:spAutoFit/>
          </a:bodyPr>
          <a:lstStyle/>
          <a:p>
            <a:pPr marL="9526">
              <a:spcBef>
                <a:spcPts val="83"/>
              </a:spcBef>
              <a:tabLst>
                <a:tab pos="957866" algn="l"/>
                <a:tab pos="1454185" algn="l"/>
              </a:tabLst>
            </a:pP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M</a:t>
            </a:r>
            <a:r>
              <a:rPr sz="1538" b="1" spc="-19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O</a:t>
            </a:r>
            <a:r>
              <a:rPr sz="1538" b="1" spc="-23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N</a:t>
            </a:r>
            <a:r>
              <a:rPr sz="1538" b="1" spc="-15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T</a:t>
            </a:r>
            <a:r>
              <a:rPr sz="1538" b="1" spc="-26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H	D</a:t>
            </a:r>
            <a:r>
              <a:rPr sz="1538" b="1" spc="-23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D</a:t>
            </a:r>
            <a:r>
              <a:rPr sz="1538" b="1" spc="-94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dirty="0">
                <a:solidFill>
                  <a:srgbClr val="F26A36"/>
                </a:solidFill>
                <a:latin typeface="Gentona-SemiBold"/>
                <a:cs typeface="Gentona-SemiBold"/>
              </a:rPr>
              <a:t>,	</a:t>
            </a:r>
            <a:r>
              <a:rPr sz="1538" b="1" spc="233" dirty="0">
                <a:solidFill>
                  <a:srgbClr val="F26A36"/>
                </a:solidFill>
                <a:latin typeface="Gentona-SemiBold"/>
                <a:cs typeface="Gentona-SemiBold"/>
              </a:rPr>
              <a:t>202</a:t>
            </a:r>
            <a:r>
              <a:rPr lang="en-US" sz="1538" b="1" spc="233" dirty="0">
                <a:solidFill>
                  <a:srgbClr val="F26A36"/>
                </a:solidFill>
                <a:latin typeface="Gentona-SemiBold"/>
                <a:cs typeface="Gentona-SemiBold"/>
              </a:rPr>
              <a:t>2</a:t>
            </a:r>
            <a:r>
              <a:rPr sz="1538" b="1" spc="-11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endParaRPr sz="1538" dirty="0">
              <a:latin typeface="Gentona-SemiBold"/>
              <a:cs typeface="Gentona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52452" y="9676851"/>
            <a:ext cx="2149066" cy="247249"/>
          </a:xfrm>
          <a:prstGeom prst="rect">
            <a:avLst/>
          </a:prstGeom>
        </p:spPr>
        <p:txBody>
          <a:bodyPr vert="horz" wrap="square" lIns="0" tIns="10479" rIns="0" bIns="0" rtlCol="0">
            <a:spAutoFit/>
          </a:bodyPr>
          <a:lstStyle/>
          <a:p>
            <a:pPr marL="9526">
              <a:spcBef>
                <a:spcPts val="83"/>
              </a:spcBef>
              <a:tabLst>
                <a:tab pos="1476095" algn="l"/>
              </a:tabLst>
            </a:pP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P</a:t>
            </a:r>
            <a:r>
              <a:rPr sz="1538" b="1" spc="-4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R</a:t>
            </a:r>
            <a:r>
              <a:rPr sz="1538" b="1" spc="-8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E</a:t>
            </a:r>
            <a:r>
              <a:rPr sz="1538" b="1" spc="-19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S</a:t>
            </a:r>
            <a:r>
              <a:rPr sz="1538" b="1" spc="-19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150" dirty="0">
                <a:solidFill>
                  <a:srgbClr val="F26A36"/>
                </a:solidFill>
                <a:latin typeface="Gentona-SemiBold"/>
                <a:cs typeface="Gentona-SemiBold"/>
              </a:rPr>
              <a:t>EN</a:t>
            </a:r>
            <a:r>
              <a:rPr sz="1538" b="1" spc="-19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T</a:t>
            </a:r>
            <a:r>
              <a:rPr sz="1538" b="1" spc="-26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150" dirty="0">
                <a:solidFill>
                  <a:srgbClr val="F26A36"/>
                </a:solidFill>
                <a:latin typeface="Gentona-SemiBold"/>
                <a:cs typeface="Gentona-SemiBold"/>
              </a:rPr>
              <a:t>ER	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N</a:t>
            </a:r>
            <a:r>
              <a:rPr sz="1538" b="1" spc="-30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A</a:t>
            </a:r>
            <a:r>
              <a:rPr sz="1538" b="1" spc="-30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M</a:t>
            </a:r>
            <a:r>
              <a:rPr sz="1538" b="1" spc="-19" dirty="0">
                <a:solidFill>
                  <a:srgbClr val="F26A36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26A36"/>
                </a:solidFill>
                <a:latin typeface="Gentona-SemiBold"/>
                <a:cs typeface="Gentona-SemiBold"/>
              </a:rPr>
              <a:t>E</a:t>
            </a:r>
            <a:endParaRPr sz="1538" dirty="0">
              <a:latin typeface="Gentona-SemiBold"/>
              <a:cs typeface="Gentona-SemiBold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EDAE55-7735-501E-516A-2C8061BDAE1C}"/>
              </a:ext>
            </a:extLst>
          </p:cNvPr>
          <p:cNvSpPr/>
          <p:nvPr/>
        </p:nvSpPr>
        <p:spPr>
          <a:xfrm>
            <a:off x="5406231" y="8070783"/>
            <a:ext cx="4361039" cy="2535416"/>
          </a:xfrm>
          <a:prstGeom prst="rect">
            <a:avLst/>
          </a:prstGeom>
          <a:solidFill>
            <a:srgbClr val="FA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B64C68-8078-B101-EF9A-0A7390676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9" y="8288804"/>
            <a:ext cx="2747113" cy="9200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54B695A-5B11-ABFE-CDD3-73CA21A11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0031" y="8906838"/>
            <a:ext cx="5148617" cy="2064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79661" cy="11309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035" y="2707495"/>
            <a:ext cx="83431" cy="8551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3" y="4983873"/>
            <a:ext cx="5332180" cy="580513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spcBef>
                <a:spcPts val="71"/>
              </a:spcBef>
            </a:pPr>
            <a:r>
              <a:rPr sz="3713" spc="34" dirty="0"/>
              <a:t>MAIN</a:t>
            </a:r>
            <a:r>
              <a:rPr sz="3713" spc="161" dirty="0"/>
              <a:t> </a:t>
            </a:r>
            <a:r>
              <a:rPr sz="3713" spc="34" dirty="0"/>
              <a:t>TITLE</a:t>
            </a:r>
            <a:endParaRPr sz="3713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596903" y="5483207"/>
            <a:ext cx="6429099" cy="2304003"/>
          </a:xfrm>
          <a:prstGeom prst="rect">
            <a:avLst/>
          </a:prstGeom>
        </p:spPr>
        <p:txBody>
          <a:bodyPr vert="horz" wrap="square" lIns="0" tIns="71921" rIns="0" bIns="0" rtlCol="0">
            <a:spAutoFit/>
          </a:bodyPr>
          <a:lstStyle/>
          <a:p>
            <a:pPr marL="9526" marR="3811">
              <a:lnSpc>
                <a:spcPts val="4021"/>
              </a:lnSpc>
              <a:spcBef>
                <a:spcPts val="566"/>
              </a:spcBef>
            </a:pPr>
            <a:r>
              <a:rPr spc="53" dirty="0"/>
              <a:t>SECOND</a:t>
            </a:r>
            <a:r>
              <a:rPr spc="150" dirty="0"/>
              <a:t> </a:t>
            </a:r>
            <a:r>
              <a:rPr spc="45" dirty="0"/>
              <a:t>LINE </a:t>
            </a:r>
            <a:r>
              <a:rPr spc="-1624" dirty="0"/>
              <a:t> </a:t>
            </a:r>
            <a:r>
              <a:rPr spc="45" dirty="0"/>
              <a:t>THIRD</a:t>
            </a:r>
            <a:r>
              <a:rPr spc="206" dirty="0"/>
              <a:t> </a:t>
            </a:r>
            <a:r>
              <a:rPr spc="60" dirty="0"/>
              <a:t>LINE</a:t>
            </a:r>
          </a:p>
          <a:p>
            <a:pPr marL="512990">
              <a:lnSpc>
                <a:spcPts val="1932"/>
              </a:lnSpc>
              <a:spcBef>
                <a:spcPts val="3555"/>
              </a:spcBef>
              <a:tabLst>
                <a:tab pos="1795226" algn="l"/>
                <a:tab pos="2225813" algn="l"/>
              </a:tabLst>
            </a:pP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1613" b="0" i="1" spc="-53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U</a:t>
            </a:r>
            <a:r>
              <a:rPr sz="1613" b="0" i="1" spc="-1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B</a:t>
            </a:r>
            <a:r>
              <a:rPr sz="1613" b="0" i="1" spc="-7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15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TI</a:t>
            </a:r>
            <a:r>
              <a:rPr sz="1613" b="0" i="1" spc="-23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15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TL</a:t>
            </a:r>
            <a:r>
              <a:rPr sz="1613" b="0" i="1" spc="-19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	O</a:t>
            </a:r>
            <a:r>
              <a:rPr sz="1613" b="0" i="1" spc="-26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R	F</a:t>
            </a:r>
            <a:r>
              <a:rPr sz="1613" b="0" i="1" spc="-4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U</a:t>
            </a:r>
            <a:r>
              <a:rPr sz="1613" b="0" i="1" spc="-26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R</a:t>
            </a:r>
            <a:r>
              <a:rPr sz="1613" b="0" i="1" spc="-6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15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TH</a:t>
            </a:r>
            <a:r>
              <a:rPr sz="1613" b="0" i="1" spc="-8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15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ER</a:t>
            </a:r>
            <a:r>
              <a:rPr sz="1613" b="0" i="1" spc="-23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endParaRPr sz="1613" dirty="0">
              <a:latin typeface="Gentona-SemiBoldItalic"/>
              <a:cs typeface="Gentona-SemiBoldItalic"/>
            </a:endParaRPr>
          </a:p>
          <a:p>
            <a:pPr marL="512990" marR="1955743">
              <a:lnSpc>
                <a:spcPts val="1928"/>
              </a:lnSpc>
              <a:spcBef>
                <a:spcPts val="68"/>
              </a:spcBef>
              <a:tabLst>
                <a:tab pos="1126958" algn="l"/>
                <a:tab pos="1531824" algn="l"/>
                <a:tab pos="2381568" algn="l"/>
                <a:tab pos="2806915" algn="l"/>
                <a:tab pos="2842163" algn="l"/>
                <a:tab pos="4364937" algn="l"/>
              </a:tabLst>
            </a:pP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D</a:t>
            </a:r>
            <a:r>
              <a:rPr sz="1613" b="0" i="1" spc="-26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</a:t>
            </a:r>
            <a:r>
              <a:rPr sz="1613" b="0" i="1" spc="-26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1613" b="0" i="1" spc="-4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C</a:t>
            </a:r>
            <a:r>
              <a:rPr sz="1613" b="0" i="1" spc="-8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R</a:t>
            </a:r>
            <a:r>
              <a:rPr sz="1613" b="0" i="1" spc="-1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I</a:t>
            </a:r>
            <a:r>
              <a:rPr sz="1613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P</a:t>
            </a:r>
            <a:r>
              <a:rPr sz="1613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T</a:t>
            </a:r>
            <a:r>
              <a:rPr sz="1613" b="0" i="1" spc="-23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I</a:t>
            </a:r>
            <a:r>
              <a:rPr sz="1613" b="0" i="1" spc="-23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O</a:t>
            </a:r>
            <a:r>
              <a:rPr sz="1613" b="0" i="1" spc="-26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323" dirty="0">
                <a:solidFill>
                  <a:srgbClr val="00468B"/>
                </a:solidFill>
                <a:latin typeface="Gentona-SemiBoldItalic"/>
                <a:cs typeface="Gentona-SemiBoldItalic"/>
              </a:rPr>
              <a:t>N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,</a:t>
            </a:r>
            <a:r>
              <a:rPr sz="1613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	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A</a:t>
            </a:r>
            <a:r>
              <a:rPr sz="1613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1613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	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N</a:t>
            </a:r>
            <a:r>
              <a:rPr sz="1613" b="0" i="1" spc="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</a:t>
            </a:r>
            <a:r>
              <a:rPr sz="1613" b="0" i="1" spc="-38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C</a:t>
            </a:r>
            <a:r>
              <a:rPr sz="1613" b="0" i="1" spc="-8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</a:t>
            </a:r>
            <a:r>
              <a:rPr sz="1613" b="0" i="1" spc="-26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1613" b="0" i="1" spc="-38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r>
              <a:rPr sz="1613" b="0" i="1" spc="-4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A</a:t>
            </a:r>
            <a:r>
              <a:rPr sz="1613" b="0" i="1" spc="-19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22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R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Y</a:t>
            </a:r>
            <a:r>
              <a:rPr sz="1613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	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–  C</a:t>
            </a:r>
            <a:r>
              <a:rPr sz="1613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A</a:t>
            </a:r>
            <a:r>
              <a:rPr sz="1613" b="0" i="1" spc="-19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N	B</a:t>
            </a:r>
            <a:r>
              <a:rPr sz="1613" b="0" i="1" spc="-26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	</a:t>
            </a:r>
            <a:r>
              <a:rPr sz="1613" b="0" i="1" spc="-8" dirty="0">
                <a:solidFill>
                  <a:srgbClr val="00468B"/>
                </a:solidFill>
                <a:latin typeface="Gentona-SemiBoldItalic"/>
                <a:cs typeface="Gentona-SemiBoldItalic"/>
              </a:rPr>
              <a:t>M</a:t>
            </a:r>
            <a:r>
              <a:rPr sz="1613" b="0" i="1" spc="-23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U</a:t>
            </a:r>
            <a:r>
              <a:rPr sz="1613" b="0" i="1" spc="-1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68" dirty="0">
                <a:solidFill>
                  <a:srgbClr val="00468B"/>
                </a:solidFill>
                <a:latin typeface="Gentona-SemiBoldItalic"/>
                <a:cs typeface="Gentona-SemiBoldItalic"/>
              </a:rPr>
              <a:t>LT</a:t>
            </a:r>
            <a:r>
              <a:rPr sz="1613" b="0" i="1" spc="-19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I</a:t>
            </a:r>
            <a:r>
              <a:rPr sz="1613" b="0" i="1" spc="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P</a:t>
            </a:r>
            <a:r>
              <a:rPr sz="1613" b="0" i="1" spc="-1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L</a:t>
            </a:r>
            <a:r>
              <a:rPr sz="1613" b="0" i="1" spc="-15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		L</a:t>
            </a:r>
            <a:r>
              <a:rPr sz="1613" b="0" i="1" spc="-23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I</a:t>
            </a:r>
            <a:r>
              <a:rPr sz="1613" b="0" i="1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N</a:t>
            </a:r>
            <a:r>
              <a:rPr sz="1613" b="0" i="1" spc="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E</a:t>
            </a:r>
            <a:r>
              <a:rPr sz="1613" b="0" i="1" spc="-30" dirty="0">
                <a:solidFill>
                  <a:srgbClr val="00468B"/>
                </a:solidFill>
                <a:latin typeface="Gentona-SemiBoldItalic"/>
                <a:cs typeface="Gentona-SemiBoldItalic"/>
              </a:rPr>
              <a:t> </a:t>
            </a:r>
            <a:r>
              <a:rPr sz="1613" b="0" i="1" spc="-4" dirty="0">
                <a:solidFill>
                  <a:srgbClr val="00468B"/>
                </a:solidFill>
                <a:latin typeface="Gentona-SemiBoldItalic"/>
                <a:cs typeface="Gentona-SemiBoldItalic"/>
              </a:rPr>
              <a:t>S</a:t>
            </a:r>
            <a:endParaRPr sz="1613" dirty="0">
              <a:latin typeface="Gentona-SemiBoldItalic"/>
              <a:cs typeface="Gentona-SemiBoldItal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3078" y="2586826"/>
            <a:ext cx="13705537" cy="7068770"/>
            <a:chOff x="785316" y="942379"/>
            <a:chExt cx="18272125" cy="9424035"/>
          </a:xfrm>
        </p:grpSpPr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2769" y="942379"/>
              <a:ext cx="8544231" cy="94237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5787" y="6533832"/>
              <a:ext cx="6503034" cy="1591945"/>
            </a:xfrm>
            <a:custGeom>
              <a:avLst/>
              <a:gdLst/>
              <a:ahLst/>
              <a:cxnLst/>
              <a:rect l="l" t="t" r="r" b="b"/>
              <a:pathLst>
                <a:path w="6503034" h="1591945">
                  <a:moveTo>
                    <a:pt x="795787" y="0"/>
                  </a:moveTo>
                  <a:lnTo>
                    <a:pt x="747309" y="1452"/>
                  </a:lnTo>
                  <a:lnTo>
                    <a:pt x="699600" y="5753"/>
                  </a:lnTo>
                  <a:lnTo>
                    <a:pt x="652742" y="12821"/>
                  </a:lnTo>
                  <a:lnTo>
                    <a:pt x="606819" y="22571"/>
                  </a:lnTo>
                  <a:lnTo>
                    <a:pt x="561913" y="34920"/>
                  </a:lnTo>
                  <a:lnTo>
                    <a:pt x="518109" y="49786"/>
                  </a:lnTo>
                  <a:lnTo>
                    <a:pt x="475490" y="67084"/>
                  </a:lnTo>
                  <a:lnTo>
                    <a:pt x="434137" y="86732"/>
                  </a:lnTo>
                  <a:lnTo>
                    <a:pt x="394136" y="108647"/>
                  </a:lnTo>
                  <a:lnTo>
                    <a:pt x="355569" y="132745"/>
                  </a:lnTo>
                  <a:lnTo>
                    <a:pt x="318519" y="158943"/>
                  </a:lnTo>
                  <a:lnTo>
                    <a:pt x="283070" y="187157"/>
                  </a:lnTo>
                  <a:lnTo>
                    <a:pt x="249304" y="217306"/>
                  </a:lnTo>
                  <a:lnTo>
                    <a:pt x="217306" y="249304"/>
                  </a:lnTo>
                  <a:lnTo>
                    <a:pt x="187157" y="283070"/>
                  </a:lnTo>
                  <a:lnTo>
                    <a:pt x="158943" y="318519"/>
                  </a:lnTo>
                  <a:lnTo>
                    <a:pt x="132745" y="355569"/>
                  </a:lnTo>
                  <a:lnTo>
                    <a:pt x="108647" y="394136"/>
                  </a:lnTo>
                  <a:lnTo>
                    <a:pt x="86732" y="434137"/>
                  </a:lnTo>
                  <a:lnTo>
                    <a:pt x="67084" y="475490"/>
                  </a:lnTo>
                  <a:lnTo>
                    <a:pt x="49786" y="518109"/>
                  </a:lnTo>
                  <a:lnTo>
                    <a:pt x="34920" y="561913"/>
                  </a:lnTo>
                  <a:lnTo>
                    <a:pt x="22571" y="606819"/>
                  </a:lnTo>
                  <a:lnTo>
                    <a:pt x="12821" y="652742"/>
                  </a:lnTo>
                  <a:lnTo>
                    <a:pt x="5753" y="699600"/>
                  </a:lnTo>
                  <a:lnTo>
                    <a:pt x="1452" y="747309"/>
                  </a:lnTo>
                  <a:lnTo>
                    <a:pt x="0" y="795787"/>
                  </a:lnTo>
                  <a:lnTo>
                    <a:pt x="1452" y="844264"/>
                  </a:lnTo>
                  <a:lnTo>
                    <a:pt x="5753" y="891974"/>
                  </a:lnTo>
                  <a:lnTo>
                    <a:pt x="12821" y="938832"/>
                  </a:lnTo>
                  <a:lnTo>
                    <a:pt x="22571" y="984755"/>
                  </a:lnTo>
                  <a:lnTo>
                    <a:pt x="34920" y="1029660"/>
                  </a:lnTo>
                  <a:lnTo>
                    <a:pt x="49786" y="1073464"/>
                  </a:lnTo>
                  <a:lnTo>
                    <a:pt x="67084" y="1116084"/>
                  </a:lnTo>
                  <a:lnTo>
                    <a:pt x="86732" y="1157436"/>
                  </a:lnTo>
                  <a:lnTo>
                    <a:pt x="108647" y="1197438"/>
                  </a:lnTo>
                  <a:lnTo>
                    <a:pt x="132745" y="1236005"/>
                  </a:lnTo>
                  <a:lnTo>
                    <a:pt x="158943" y="1273055"/>
                  </a:lnTo>
                  <a:lnTo>
                    <a:pt x="187157" y="1308504"/>
                  </a:lnTo>
                  <a:lnTo>
                    <a:pt x="217306" y="1342269"/>
                  </a:lnTo>
                  <a:lnTo>
                    <a:pt x="249304" y="1374268"/>
                  </a:lnTo>
                  <a:lnTo>
                    <a:pt x="283070" y="1404416"/>
                  </a:lnTo>
                  <a:lnTo>
                    <a:pt x="318519" y="1432631"/>
                  </a:lnTo>
                  <a:lnTo>
                    <a:pt x="355569" y="1458829"/>
                  </a:lnTo>
                  <a:lnTo>
                    <a:pt x="394136" y="1482927"/>
                  </a:lnTo>
                  <a:lnTo>
                    <a:pt x="434137" y="1504841"/>
                  </a:lnTo>
                  <a:lnTo>
                    <a:pt x="475490" y="1524490"/>
                  </a:lnTo>
                  <a:lnTo>
                    <a:pt x="518109" y="1541788"/>
                  </a:lnTo>
                  <a:lnTo>
                    <a:pt x="561913" y="1556654"/>
                  </a:lnTo>
                  <a:lnTo>
                    <a:pt x="606819" y="1569003"/>
                  </a:lnTo>
                  <a:lnTo>
                    <a:pt x="652742" y="1578753"/>
                  </a:lnTo>
                  <a:lnTo>
                    <a:pt x="699600" y="1585820"/>
                  </a:lnTo>
                  <a:lnTo>
                    <a:pt x="747309" y="1590122"/>
                  </a:lnTo>
                  <a:lnTo>
                    <a:pt x="795787" y="1591574"/>
                  </a:lnTo>
                  <a:lnTo>
                    <a:pt x="5706632" y="1591574"/>
                  </a:lnTo>
                  <a:lnTo>
                    <a:pt x="5755110" y="1590122"/>
                  </a:lnTo>
                  <a:lnTo>
                    <a:pt x="5802819" y="1585820"/>
                  </a:lnTo>
                  <a:lnTo>
                    <a:pt x="5849677" y="1578753"/>
                  </a:lnTo>
                  <a:lnTo>
                    <a:pt x="5895600" y="1569003"/>
                  </a:lnTo>
                  <a:lnTo>
                    <a:pt x="5940505" y="1556654"/>
                  </a:lnTo>
                  <a:lnTo>
                    <a:pt x="5984310" y="1541788"/>
                  </a:lnTo>
                  <a:lnTo>
                    <a:pt x="6026929" y="1524490"/>
                  </a:lnTo>
                  <a:lnTo>
                    <a:pt x="6068281" y="1504841"/>
                  </a:lnTo>
                  <a:lnTo>
                    <a:pt x="6108283" y="1482927"/>
                  </a:lnTo>
                  <a:lnTo>
                    <a:pt x="6146850" y="1458829"/>
                  </a:lnTo>
                  <a:lnTo>
                    <a:pt x="6183900" y="1432631"/>
                  </a:lnTo>
                  <a:lnTo>
                    <a:pt x="6219349" y="1404416"/>
                  </a:lnTo>
                  <a:lnTo>
                    <a:pt x="6253115" y="1374268"/>
                  </a:lnTo>
                  <a:lnTo>
                    <a:pt x="6285113" y="1342269"/>
                  </a:lnTo>
                  <a:lnTo>
                    <a:pt x="6315261" y="1308504"/>
                  </a:lnTo>
                  <a:lnTo>
                    <a:pt x="6343476" y="1273055"/>
                  </a:lnTo>
                  <a:lnTo>
                    <a:pt x="6369674" y="1236005"/>
                  </a:lnTo>
                  <a:lnTo>
                    <a:pt x="6393772" y="1197438"/>
                  </a:lnTo>
                  <a:lnTo>
                    <a:pt x="6415687" y="1157436"/>
                  </a:lnTo>
                  <a:lnTo>
                    <a:pt x="6435335" y="1116084"/>
                  </a:lnTo>
                  <a:lnTo>
                    <a:pt x="6452633" y="1073464"/>
                  </a:lnTo>
                  <a:lnTo>
                    <a:pt x="6467499" y="1029660"/>
                  </a:lnTo>
                  <a:lnTo>
                    <a:pt x="6479848" y="984755"/>
                  </a:lnTo>
                  <a:lnTo>
                    <a:pt x="6489598" y="938832"/>
                  </a:lnTo>
                  <a:lnTo>
                    <a:pt x="6496666" y="891974"/>
                  </a:lnTo>
                  <a:lnTo>
                    <a:pt x="6500967" y="844264"/>
                  </a:lnTo>
                  <a:lnTo>
                    <a:pt x="6502419" y="795787"/>
                  </a:lnTo>
                  <a:lnTo>
                    <a:pt x="6500967" y="747309"/>
                  </a:lnTo>
                  <a:lnTo>
                    <a:pt x="6496666" y="699600"/>
                  </a:lnTo>
                  <a:lnTo>
                    <a:pt x="6489598" y="652742"/>
                  </a:lnTo>
                  <a:lnTo>
                    <a:pt x="6479848" y="606819"/>
                  </a:lnTo>
                  <a:lnTo>
                    <a:pt x="6467499" y="561913"/>
                  </a:lnTo>
                  <a:lnTo>
                    <a:pt x="6452633" y="518109"/>
                  </a:lnTo>
                  <a:lnTo>
                    <a:pt x="6435335" y="475490"/>
                  </a:lnTo>
                  <a:lnTo>
                    <a:pt x="6415687" y="434137"/>
                  </a:lnTo>
                  <a:lnTo>
                    <a:pt x="6393772" y="394136"/>
                  </a:lnTo>
                  <a:lnTo>
                    <a:pt x="6369674" y="355569"/>
                  </a:lnTo>
                  <a:lnTo>
                    <a:pt x="6343476" y="318519"/>
                  </a:lnTo>
                  <a:lnTo>
                    <a:pt x="6315261" y="283070"/>
                  </a:lnTo>
                  <a:lnTo>
                    <a:pt x="6285113" y="249304"/>
                  </a:lnTo>
                  <a:lnTo>
                    <a:pt x="6253115" y="217306"/>
                  </a:lnTo>
                  <a:lnTo>
                    <a:pt x="6219349" y="187157"/>
                  </a:lnTo>
                  <a:lnTo>
                    <a:pt x="6183900" y="158943"/>
                  </a:lnTo>
                  <a:lnTo>
                    <a:pt x="6146850" y="132745"/>
                  </a:lnTo>
                  <a:lnTo>
                    <a:pt x="6108283" y="108647"/>
                  </a:lnTo>
                  <a:lnTo>
                    <a:pt x="6068281" y="86732"/>
                  </a:lnTo>
                  <a:lnTo>
                    <a:pt x="6026929" y="67084"/>
                  </a:lnTo>
                  <a:lnTo>
                    <a:pt x="5984310" y="49786"/>
                  </a:lnTo>
                  <a:lnTo>
                    <a:pt x="5940505" y="34920"/>
                  </a:lnTo>
                  <a:lnTo>
                    <a:pt x="5895600" y="22571"/>
                  </a:lnTo>
                  <a:lnTo>
                    <a:pt x="5849677" y="12821"/>
                  </a:lnTo>
                  <a:lnTo>
                    <a:pt x="5802819" y="5753"/>
                  </a:lnTo>
                  <a:lnTo>
                    <a:pt x="5755110" y="1452"/>
                  </a:lnTo>
                  <a:lnTo>
                    <a:pt x="5706632" y="0"/>
                  </a:lnTo>
                  <a:lnTo>
                    <a:pt x="795787" y="0"/>
                  </a:lnTo>
                  <a:close/>
                </a:path>
              </a:pathLst>
            </a:custGeom>
            <a:ln w="2094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308677" y="7329619"/>
              <a:ext cx="1866264" cy="0"/>
            </a:xfrm>
            <a:custGeom>
              <a:avLst/>
              <a:gdLst/>
              <a:ahLst/>
              <a:cxnLst/>
              <a:rect l="l" t="t" r="r" b="b"/>
              <a:pathLst>
                <a:path w="1866265">
                  <a:moveTo>
                    <a:pt x="0" y="0"/>
                  </a:moveTo>
                  <a:lnTo>
                    <a:pt x="1866215" y="0"/>
                  </a:lnTo>
                </a:path>
              </a:pathLst>
            </a:custGeom>
            <a:ln w="2094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156203" y="7268731"/>
              <a:ext cx="66040" cy="121920"/>
            </a:xfrm>
            <a:custGeom>
              <a:avLst/>
              <a:gdLst/>
              <a:ahLst/>
              <a:cxnLst/>
              <a:rect l="l" t="t" r="r" b="b"/>
              <a:pathLst>
                <a:path w="66040" h="121920">
                  <a:moveTo>
                    <a:pt x="0" y="0"/>
                  </a:moveTo>
                  <a:lnTo>
                    <a:pt x="0" y="121776"/>
                  </a:lnTo>
                  <a:lnTo>
                    <a:pt x="65484" y="60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8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0228" y="8656966"/>
            <a:ext cx="2058569" cy="478789"/>
          </a:xfrm>
          <a:prstGeom prst="rect">
            <a:avLst/>
          </a:prstGeom>
        </p:spPr>
        <p:txBody>
          <a:bodyPr vert="horz" wrap="square" lIns="0" tIns="48582" rIns="0" bIns="0" rtlCol="0">
            <a:spAutoFit/>
          </a:bodyPr>
          <a:lstStyle/>
          <a:p>
            <a:pPr marL="17624">
              <a:spcBef>
                <a:spcPts val="382"/>
              </a:spcBef>
              <a:tabLst>
                <a:tab pos="965964" algn="l"/>
                <a:tab pos="1462282" algn="l"/>
              </a:tabLst>
            </a:pPr>
            <a:r>
              <a:rPr sz="1538" b="1" spc="4" dirty="0">
                <a:solidFill>
                  <a:srgbClr val="FFFFFF"/>
                </a:solidFill>
                <a:latin typeface="Gentona-SemiBold"/>
                <a:cs typeface="Gentona-SemiBold"/>
              </a:rPr>
              <a:t>M</a:t>
            </a:r>
            <a:r>
              <a:rPr sz="1538" b="1" spc="-19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FFFFF"/>
                </a:solidFill>
                <a:latin typeface="Gentona-SemiBold"/>
                <a:cs typeface="Gentona-SemiBold"/>
              </a:rPr>
              <a:t>O</a:t>
            </a:r>
            <a:r>
              <a:rPr sz="1538" b="1" spc="-23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FFFFF"/>
                </a:solidFill>
                <a:latin typeface="Gentona-SemiBold"/>
                <a:cs typeface="Gentona-SemiBold"/>
              </a:rPr>
              <a:t>N</a:t>
            </a:r>
            <a:r>
              <a:rPr sz="1538" b="1" spc="-15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FFFFF"/>
                </a:solidFill>
                <a:latin typeface="Gentona-SemiBold"/>
                <a:cs typeface="Gentona-SemiBold"/>
              </a:rPr>
              <a:t>T</a:t>
            </a:r>
            <a:r>
              <a:rPr sz="1538" b="1" spc="-26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FFFFF"/>
                </a:solidFill>
                <a:latin typeface="Gentona-SemiBold"/>
                <a:cs typeface="Gentona-SemiBold"/>
              </a:rPr>
              <a:t>H	D</a:t>
            </a:r>
            <a:r>
              <a:rPr sz="1538" b="1" spc="-23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1538" b="1" spc="4" dirty="0">
                <a:solidFill>
                  <a:srgbClr val="FFFFFF"/>
                </a:solidFill>
                <a:latin typeface="Gentona-SemiBold"/>
                <a:cs typeface="Gentona-SemiBold"/>
              </a:rPr>
              <a:t>D</a:t>
            </a:r>
            <a:r>
              <a:rPr sz="1538" b="1" spc="-94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r>
              <a:rPr sz="1538" b="1" dirty="0">
                <a:solidFill>
                  <a:srgbClr val="FFFFFF"/>
                </a:solidFill>
                <a:latin typeface="Gentona-SemiBold"/>
                <a:cs typeface="Gentona-SemiBold"/>
              </a:rPr>
              <a:t>,	</a:t>
            </a:r>
            <a:r>
              <a:rPr sz="1538" b="1" spc="233" dirty="0">
                <a:solidFill>
                  <a:srgbClr val="FFFFFF"/>
                </a:solidFill>
                <a:latin typeface="Gentona-SemiBold"/>
                <a:cs typeface="Gentona-SemiBold"/>
              </a:rPr>
              <a:t>2021</a:t>
            </a:r>
            <a:r>
              <a:rPr sz="1538" b="1" spc="-11" dirty="0">
                <a:solidFill>
                  <a:srgbClr val="FFFFFF"/>
                </a:solidFill>
                <a:latin typeface="Gentona-SemiBold"/>
                <a:cs typeface="Gentona-SemiBold"/>
              </a:rPr>
              <a:t> </a:t>
            </a:r>
            <a:endParaRPr sz="1538">
              <a:latin typeface="Gentona-SemiBold"/>
              <a:cs typeface="Gentona-SemiBold"/>
            </a:endParaRPr>
          </a:p>
          <a:p>
            <a:pPr marL="9526">
              <a:spcBef>
                <a:spcPts val="244"/>
              </a:spcBef>
            </a:pPr>
            <a:r>
              <a:rPr sz="1088" i="1" spc="11" dirty="0">
                <a:solidFill>
                  <a:srgbClr val="FFFFFF"/>
                </a:solidFill>
                <a:latin typeface="Gentona-MediumItalic"/>
                <a:cs typeface="Gentona-MediumItalic"/>
              </a:rPr>
              <a:t>P</a:t>
            </a:r>
            <a:r>
              <a:rPr sz="1088" i="1" spc="-15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R</a:t>
            </a:r>
            <a:r>
              <a:rPr sz="1088" i="1" spc="-15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53" dirty="0">
                <a:solidFill>
                  <a:srgbClr val="FFFFFF"/>
                </a:solidFill>
                <a:latin typeface="Gentona-MediumItalic"/>
                <a:cs typeface="Gentona-MediumItalic"/>
              </a:rPr>
              <a:t>ESE</a:t>
            </a:r>
            <a:r>
              <a:rPr sz="1088" i="1" spc="-19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N</a:t>
            </a:r>
            <a:r>
              <a:rPr sz="1088" i="1" spc="-23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1" dirty="0">
                <a:solidFill>
                  <a:srgbClr val="FFFFFF"/>
                </a:solidFill>
                <a:latin typeface="Gentona-MediumItalic"/>
                <a:cs typeface="Gentona-MediumItalic"/>
              </a:rPr>
              <a:t>T</a:t>
            </a:r>
            <a:r>
              <a:rPr sz="1088" i="1" spc="-23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1" dirty="0">
                <a:solidFill>
                  <a:srgbClr val="FFFFFF"/>
                </a:solidFill>
                <a:latin typeface="Gentona-MediumItalic"/>
                <a:cs typeface="Gentona-MediumItalic"/>
              </a:rPr>
              <a:t>E</a:t>
            </a:r>
            <a:r>
              <a:rPr sz="1088" i="1" spc="-19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D</a:t>
            </a:r>
            <a:r>
              <a:rPr sz="1088" i="1" spc="210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83" dirty="0">
                <a:solidFill>
                  <a:srgbClr val="FFFFFF"/>
                </a:solidFill>
                <a:latin typeface="Gentona-MediumItalic"/>
                <a:cs typeface="Gentona-MediumItalic"/>
              </a:rPr>
              <a:t>BY </a:t>
            </a:r>
            <a:r>
              <a:rPr sz="1088" i="1" spc="139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N</a:t>
            </a:r>
            <a:r>
              <a:rPr sz="1088" i="1" spc="-15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5" dirty="0">
                <a:solidFill>
                  <a:srgbClr val="FFFFFF"/>
                </a:solidFill>
                <a:latin typeface="Gentona-MediumItalic"/>
                <a:cs typeface="Gentona-MediumItalic"/>
              </a:rPr>
              <a:t>A</a:t>
            </a:r>
            <a:r>
              <a:rPr sz="1088" i="1" spc="-15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9" dirty="0">
                <a:solidFill>
                  <a:srgbClr val="FFFFFF"/>
                </a:solidFill>
                <a:latin typeface="Gentona-MediumItalic"/>
                <a:cs typeface="Gentona-MediumItalic"/>
              </a:rPr>
              <a:t>M</a:t>
            </a:r>
            <a:r>
              <a:rPr sz="1088" i="1" spc="-4" dirty="0">
                <a:solidFill>
                  <a:srgbClr val="FFFFFF"/>
                </a:solidFill>
                <a:latin typeface="Gentona-MediumItalic"/>
                <a:cs typeface="Gentona-MediumItalic"/>
              </a:rPr>
              <a:t> </a:t>
            </a:r>
            <a:r>
              <a:rPr sz="1088" i="1" spc="11" dirty="0">
                <a:solidFill>
                  <a:srgbClr val="FFFFFF"/>
                </a:solidFill>
                <a:latin typeface="Gentona-MediumItalic"/>
                <a:cs typeface="Gentona-MediumItalic"/>
              </a:rPr>
              <a:t>E</a:t>
            </a:r>
            <a:endParaRPr sz="1088">
              <a:latin typeface="Gentona-MediumItalic"/>
              <a:cs typeface="Gentona-MediumItalic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BB74D-9D4F-133A-1C30-DB948EA29E89}"/>
              </a:ext>
            </a:extLst>
          </p:cNvPr>
          <p:cNvSpPr/>
          <p:nvPr/>
        </p:nvSpPr>
        <p:spPr>
          <a:xfrm>
            <a:off x="677340" y="625679"/>
            <a:ext cx="4361039" cy="2535416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21A5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41754F-7B68-6AD6-85B4-4A0DA41C5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8" y="843700"/>
            <a:ext cx="2747113" cy="920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E05AF00-E99A-84D9-F319-9552CA862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140" y="1461734"/>
            <a:ext cx="5148617" cy="2064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702" y="5624528"/>
            <a:ext cx="3110716" cy="180404"/>
          </a:xfrm>
          <a:prstGeom prst="rect">
            <a:avLst/>
          </a:prstGeom>
        </p:spPr>
        <p:txBody>
          <a:bodyPr vert="horz" wrap="square" lIns="0" tIns="12860" rIns="0" bIns="0" rtlCol="0">
            <a:spAutoFit/>
          </a:bodyPr>
          <a:lstStyle/>
          <a:p>
            <a:pPr marL="9526">
              <a:spcBef>
                <a:spcPts val="101"/>
              </a:spcBef>
              <a:tabLst>
                <a:tab pos="206720" algn="l"/>
                <a:tab pos="500129" algn="l"/>
                <a:tab pos="754957" algn="l"/>
                <a:tab pos="1040269" algn="l"/>
                <a:tab pos="1332725" algn="l"/>
                <a:tab pos="1616608" algn="l"/>
                <a:tab pos="1909541" algn="l"/>
                <a:tab pos="2199616" algn="l"/>
                <a:tab pos="2454443" algn="l"/>
                <a:tab pos="2652113" algn="l"/>
                <a:tab pos="2944570" algn="l"/>
              </a:tabLst>
            </a:pPr>
            <a:r>
              <a:rPr sz="1088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N	</a:t>
            </a:r>
            <a:r>
              <a:rPr sz="1088" b="1" spc="19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R	O	D	U	C	</a:t>
            </a:r>
            <a:r>
              <a:rPr sz="1088" b="1" spc="19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088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O	N</a:t>
            </a:r>
            <a:endParaRPr sz="1088" dirty="0">
              <a:latin typeface="Obviously-WideSemi"/>
              <a:cs typeface="Obviously-WideSem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1473" y="8235798"/>
            <a:ext cx="3506045" cy="299122"/>
          </a:xfrm>
          <a:prstGeom prst="rect">
            <a:avLst/>
          </a:prstGeom>
        </p:spPr>
        <p:txBody>
          <a:bodyPr vert="horz" wrap="square" lIns="0" tIns="10479" rIns="0" bIns="0" rtlCol="0">
            <a:spAutoFit/>
          </a:bodyPr>
          <a:lstStyle/>
          <a:p>
            <a:pPr marL="9526">
              <a:spcBef>
                <a:spcPts val="83"/>
              </a:spcBef>
              <a:tabLst>
                <a:tab pos="1304146" algn="l"/>
              </a:tabLst>
            </a:pPr>
            <a:r>
              <a:rPr sz="1875" b="1" spc="233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875" b="1" spc="221" dirty="0">
                <a:solidFill>
                  <a:srgbClr val="FFFFFF"/>
                </a:solidFill>
                <a:latin typeface="Obviously-WideSemi"/>
                <a:cs typeface="Obviously-WideSemi"/>
              </a:rPr>
              <a:t>I</a:t>
            </a:r>
            <a:r>
              <a:rPr sz="1875" b="1" spc="233" dirty="0">
                <a:solidFill>
                  <a:srgbClr val="FFFFFF"/>
                </a:solidFill>
                <a:latin typeface="Obviously-WideSemi"/>
                <a:cs typeface="Obviously-WideSemi"/>
              </a:rPr>
              <a:t>R</a:t>
            </a:r>
            <a:r>
              <a:rPr sz="1875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875" b="1" spc="-431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875" b="1" spc="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875" b="1" dirty="0">
                <a:solidFill>
                  <a:srgbClr val="FFFFFF"/>
                </a:solidFill>
                <a:latin typeface="Obviously-WideSemi"/>
                <a:cs typeface="Obviously-WideSemi"/>
              </a:rPr>
              <a:t>	</a:t>
            </a:r>
            <a:r>
              <a:rPr sz="1875" b="1" spc="4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875" b="1" spc="-36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875" b="1" spc="225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875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875" b="1" spc="-431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875" b="1" spc="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875" b="1" spc="-461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875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N</a:t>
            </a:r>
            <a:r>
              <a:rPr sz="1875" b="1" spc="-44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875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875" b="1" spc="-44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875" b="1" spc="233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875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r>
              <a:rPr sz="1875" b="1" spc="-473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endParaRPr sz="1875">
              <a:latin typeface="Obviously-WideSemi"/>
              <a:cs typeface="Obviously-WideS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2995" y="8529485"/>
            <a:ext cx="2153829" cy="416208"/>
          </a:xfrm>
          <a:prstGeom prst="rect">
            <a:avLst/>
          </a:prstGeom>
        </p:spPr>
        <p:txBody>
          <a:bodyPr vert="horz" wrap="square" lIns="0" tIns="38104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sz="1313" b="1" spc="4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1313" b="1" spc="23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13" b="1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1313" b="1" spc="26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1313" b="1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endParaRPr sz="1313" dirty="0">
              <a:latin typeface="Obviously-WideMedi"/>
              <a:cs typeface="Obviously-WideMedi"/>
            </a:endParaRPr>
          </a:p>
          <a:p>
            <a:pPr algn="ctr">
              <a:spcBef>
                <a:spcPts val="184"/>
              </a:spcBef>
            </a:pPr>
            <a:r>
              <a:rPr sz="975" spc="41" dirty="0">
                <a:solidFill>
                  <a:srgbClr val="F26A36"/>
                </a:solidFill>
                <a:latin typeface="Gentona-Book"/>
                <a:cs typeface="Gentona-Book"/>
              </a:rPr>
              <a:t>SECOND</a:t>
            </a:r>
            <a:r>
              <a:rPr sz="975" spc="101" dirty="0">
                <a:solidFill>
                  <a:srgbClr val="F26A36"/>
                </a:solidFill>
                <a:latin typeface="Gentona-Book"/>
                <a:cs typeface="Gentona-Book"/>
              </a:rPr>
              <a:t> </a:t>
            </a:r>
            <a:r>
              <a:rPr sz="975" spc="45" dirty="0">
                <a:solidFill>
                  <a:srgbClr val="F26A36"/>
                </a:solidFill>
                <a:latin typeface="Gentona-Book"/>
                <a:cs typeface="Gentona-Book"/>
              </a:rPr>
              <a:t>TITLE</a:t>
            </a:r>
            <a:r>
              <a:rPr sz="975" spc="101" dirty="0">
                <a:solidFill>
                  <a:srgbClr val="F26A36"/>
                </a:solidFill>
                <a:latin typeface="Gentona-Book"/>
                <a:cs typeface="Gentona-Book"/>
              </a:rPr>
              <a:t> </a:t>
            </a:r>
            <a:r>
              <a:rPr sz="975" spc="38" dirty="0">
                <a:solidFill>
                  <a:srgbClr val="F26A36"/>
                </a:solidFill>
                <a:latin typeface="Gentona-Book"/>
                <a:cs typeface="Gentona-Book"/>
              </a:rPr>
              <a:t>LINE</a:t>
            </a:r>
            <a:r>
              <a:rPr sz="975" spc="101" dirty="0">
                <a:solidFill>
                  <a:srgbClr val="F26A36"/>
                </a:solidFill>
                <a:latin typeface="Gentona-Book"/>
                <a:cs typeface="Gentona-Book"/>
              </a:rPr>
              <a:t> </a:t>
            </a:r>
            <a:r>
              <a:rPr sz="975" spc="26" dirty="0">
                <a:solidFill>
                  <a:srgbClr val="F26A36"/>
                </a:solidFill>
                <a:latin typeface="Gentona-Book"/>
                <a:cs typeface="Gentona-Book"/>
              </a:rPr>
              <a:t>IF</a:t>
            </a:r>
            <a:r>
              <a:rPr sz="975" spc="101" dirty="0">
                <a:solidFill>
                  <a:srgbClr val="F26A36"/>
                </a:solidFill>
                <a:latin typeface="Gentona-Book"/>
                <a:cs typeface="Gentona-Book"/>
              </a:rPr>
              <a:t> </a:t>
            </a:r>
            <a:r>
              <a:rPr sz="975" spc="41" dirty="0">
                <a:solidFill>
                  <a:srgbClr val="F26A36"/>
                </a:solidFill>
                <a:latin typeface="Gentona-Book"/>
                <a:cs typeface="Gentona-Book"/>
              </a:rPr>
              <a:t>NEEDED</a:t>
            </a:r>
            <a:endParaRPr sz="975" dirty="0">
              <a:latin typeface="Gentona-Book"/>
              <a:cs typeface="Gentona-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6683" y="2787117"/>
            <a:ext cx="14734821" cy="5349326"/>
            <a:chOff x="222221" y="1831667"/>
            <a:chExt cx="19644360" cy="7131684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230" y="1831667"/>
              <a:ext cx="6403637" cy="71312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383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883289" y="5628293"/>
              <a:ext cx="0" cy="1161415"/>
            </a:xfrm>
            <a:custGeom>
              <a:avLst/>
              <a:gdLst/>
              <a:ahLst/>
              <a:cxnLst/>
              <a:rect l="l" t="t" r="r" b="b"/>
              <a:pathLst>
                <a:path h="1161415">
                  <a:moveTo>
                    <a:pt x="0" y="1161388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6314331" y="5628289"/>
              <a:ext cx="0" cy="1743710"/>
            </a:xfrm>
            <a:custGeom>
              <a:avLst/>
              <a:gdLst/>
              <a:ahLst/>
              <a:cxnLst/>
              <a:rect l="l" t="t" r="r" b="b"/>
              <a:pathLst>
                <a:path h="1743709">
                  <a:moveTo>
                    <a:pt x="0" y="1743213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61610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88576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2317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30765" y="566488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53153" y="5628289"/>
              <a:ext cx="0" cy="2120265"/>
            </a:xfrm>
            <a:custGeom>
              <a:avLst/>
              <a:gdLst/>
              <a:ahLst/>
              <a:cxnLst/>
              <a:rect l="l" t="t" r="r" b="b"/>
              <a:pathLst>
                <a:path h="2120265">
                  <a:moveTo>
                    <a:pt x="0" y="212016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98365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3863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36739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34886" y="4083645"/>
              <a:ext cx="0" cy="1825625"/>
            </a:xfrm>
            <a:custGeom>
              <a:avLst/>
              <a:gdLst/>
              <a:ahLst/>
              <a:cxnLst/>
              <a:rect l="l" t="t" r="r" b="b"/>
              <a:pathLst>
                <a:path h="1825625">
                  <a:moveTo>
                    <a:pt x="0" y="1825002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84107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96851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2347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985988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366464" y="4738306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39">
                  <a:moveTo>
                    <a:pt x="0" y="117034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8313743" y="4270142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5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945333" y="4334946"/>
              <a:ext cx="0" cy="1574165"/>
            </a:xfrm>
            <a:custGeom>
              <a:avLst/>
              <a:gdLst/>
              <a:ahLst/>
              <a:cxnLst/>
              <a:rect l="l" t="t" r="r" b="b"/>
              <a:pathLst>
                <a:path h="1574164">
                  <a:moveTo>
                    <a:pt x="0" y="1573700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4245431" y="10760075"/>
            <a:ext cx="206238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4</a:t>
            </a:fld>
            <a:endParaRPr sz="1088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522" y="5624528"/>
            <a:ext cx="3388399" cy="180404"/>
          </a:xfrm>
          <a:prstGeom prst="rect">
            <a:avLst/>
          </a:prstGeom>
        </p:spPr>
        <p:txBody>
          <a:bodyPr vert="horz" wrap="square" lIns="0" tIns="12860" rIns="0" bIns="0" rtlCol="0">
            <a:spAutoFit/>
          </a:bodyPr>
          <a:lstStyle/>
          <a:p>
            <a:pPr marL="9526">
              <a:spcBef>
                <a:spcPts val="101"/>
              </a:spcBef>
              <a:tabLst>
                <a:tab pos="206720" algn="l"/>
                <a:tab pos="500129" algn="l"/>
                <a:tab pos="754957" algn="l"/>
                <a:tab pos="1040269" algn="l"/>
                <a:tab pos="1332725" algn="l"/>
                <a:tab pos="1616608" algn="l"/>
                <a:tab pos="1909541" algn="l"/>
                <a:tab pos="2199616" algn="l"/>
                <a:tab pos="2454443" algn="l"/>
                <a:tab pos="2652113" algn="l"/>
                <a:tab pos="2944570" algn="l"/>
                <a:tab pos="3237979" algn="l"/>
              </a:tabLst>
            </a:pPr>
            <a:r>
              <a:rPr sz="1088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N	</a:t>
            </a:r>
            <a:r>
              <a:rPr sz="1088" b="1" spc="19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R	O	D	U	C	</a:t>
            </a:r>
            <a:r>
              <a:rPr sz="1088" b="1" spc="19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088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O	N	</a:t>
            </a:r>
            <a:r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endParaRPr sz="1088">
              <a:latin typeface="Obviously-WideSemi"/>
              <a:cs typeface="Obviously-WideSem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7909" y="7661981"/>
            <a:ext cx="2656326" cy="628927"/>
          </a:xfrm>
          <a:prstGeom prst="rect">
            <a:avLst/>
          </a:prstGeom>
        </p:spPr>
        <p:txBody>
          <a:bodyPr vert="horz" wrap="square" lIns="0" tIns="47154" rIns="0" bIns="0" rtlCol="0">
            <a:spAutoFit/>
          </a:bodyPr>
          <a:lstStyle/>
          <a:p>
            <a:pPr marL="9526">
              <a:spcBef>
                <a:spcPts val="371"/>
              </a:spcBef>
              <a:tabLst>
                <a:tab pos="988351" algn="l"/>
              </a:tabLst>
            </a:pP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425" b="1" spc="165" dirty="0">
                <a:solidFill>
                  <a:srgbClr val="FFFFFF"/>
                </a:solidFill>
                <a:latin typeface="Obviously-WideSemi"/>
                <a:cs typeface="Obviously-WideSemi"/>
              </a:rPr>
              <a:t>I</a:t>
            </a: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R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425" b="1" dirty="0">
                <a:solidFill>
                  <a:srgbClr val="FFFFFF"/>
                </a:solidFill>
                <a:latin typeface="Obviously-WideSemi"/>
                <a:cs typeface="Obviously-WideSemi"/>
              </a:rPr>
              <a:t>	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425" b="1" spc="-27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61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425" b="1" spc="-349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N</a:t>
            </a:r>
            <a:r>
              <a:rPr sz="1425" b="1" spc="-33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425" b="1" spc="-33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r>
              <a:rPr sz="1425" b="1" spc="-35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endParaRPr sz="1425">
              <a:latin typeface="Obviously-WideSemi"/>
              <a:cs typeface="Obviously-WideSemi"/>
            </a:endParaRPr>
          </a:p>
          <a:p>
            <a:pPr marL="9526" marR="553000">
              <a:lnSpc>
                <a:spcPts val="1485"/>
              </a:lnSpc>
            </a:pP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975" b="1" spc="41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8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975">
              <a:latin typeface="Obviously-WideMedi"/>
              <a:cs typeface="Obviously-WideMed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3465" y="7661981"/>
            <a:ext cx="2656326" cy="628927"/>
          </a:xfrm>
          <a:prstGeom prst="rect">
            <a:avLst/>
          </a:prstGeom>
        </p:spPr>
        <p:txBody>
          <a:bodyPr vert="horz" wrap="square" lIns="0" tIns="47154" rIns="0" bIns="0" rtlCol="0">
            <a:spAutoFit/>
          </a:bodyPr>
          <a:lstStyle/>
          <a:p>
            <a:pPr marL="9526">
              <a:spcBef>
                <a:spcPts val="371"/>
              </a:spcBef>
              <a:tabLst>
                <a:tab pos="988351" algn="l"/>
              </a:tabLst>
            </a:pP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425" b="1" spc="165" dirty="0">
                <a:solidFill>
                  <a:srgbClr val="FFFFFF"/>
                </a:solidFill>
                <a:latin typeface="Obviously-WideSemi"/>
                <a:cs typeface="Obviously-WideSemi"/>
              </a:rPr>
              <a:t>I</a:t>
            </a: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R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425" b="1" dirty="0">
                <a:solidFill>
                  <a:srgbClr val="FFFFFF"/>
                </a:solidFill>
                <a:latin typeface="Obviously-WideSemi"/>
                <a:cs typeface="Obviously-WideSemi"/>
              </a:rPr>
              <a:t>	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425" b="1" spc="-27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61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425" b="1" spc="-349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N</a:t>
            </a:r>
            <a:r>
              <a:rPr sz="1425" b="1" spc="-33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425" b="1" spc="-33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r>
              <a:rPr sz="1425" b="1" spc="-35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endParaRPr sz="1425">
              <a:latin typeface="Obviously-WideSemi"/>
              <a:cs typeface="Obviously-WideSemi"/>
            </a:endParaRPr>
          </a:p>
          <a:p>
            <a:pPr marL="9526" marR="553000">
              <a:lnSpc>
                <a:spcPts val="1485"/>
              </a:lnSpc>
            </a:pP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975" b="1" spc="41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8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975">
              <a:latin typeface="Obviously-WideMedi"/>
              <a:cs typeface="Obviously-WideMed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6683" y="3551973"/>
            <a:ext cx="14420463" cy="4037120"/>
            <a:chOff x="222221" y="2851368"/>
            <a:chExt cx="19225260" cy="5382260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2576" y="2851368"/>
              <a:ext cx="4259032" cy="53820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078" y="2851368"/>
              <a:ext cx="4259032" cy="53820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5858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0524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7718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69996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8697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83672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24669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1" name="object 29">
            <a:extLst>
              <a:ext uri="{FF2B5EF4-FFF2-40B4-BE49-F238E27FC236}">
                <a16:creationId xmlns:a16="http://schemas.microsoft.com/office/drawing/2014/main" id="{8BD02F1E-7E31-F263-D9D4-3EED5A1AE8E8}"/>
              </a:ext>
            </a:extLst>
          </p:cNvPr>
          <p:cNvSpPr txBox="1"/>
          <p:nvPr/>
        </p:nvSpPr>
        <p:spPr>
          <a:xfrm>
            <a:off x="14245431" y="10760075"/>
            <a:ext cx="206238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5</a:t>
            </a:fld>
            <a:endParaRPr sz="1088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522" y="5624528"/>
            <a:ext cx="3388399" cy="180404"/>
          </a:xfrm>
          <a:prstGeom prst="rect">
            <a:avLst/>
          </a:prstGeom>
        </p:spPr>
        <p:txBody>
          <a:bodyPr vert="horz" wrap="square" lIns="0" tIns="12860" rIns="0" bIns="0" rtlCol="0">
            <a:spAutoFit/>
          </a:bodyPr>
          <a:lstStyle/>
          <a:p>
            <a:pPr marL="9526">
              <a:spcBef>
                <a:spcPts val="101"/>
              </a:spcBef>
              <a:tabLst>
                <a:tab pos="206720" algn="l"/>
                <a:tab pos="500129" algn="l"/>
                <a:tab pos="754957" algn="l"/>
                <a:tab pos="1040269" algn="l"/>
                <a:tab pos="1332725" algn="l"/>
                <a:tab pos="1616608" algn="l"/>
                <a:tab pos="1909541" algn="l"/>
                <a:tab pos="2199616" algn="l"/>
                <a:tab pos="2454443" algn="l"/>
                <a:tab pos="2652113" algn="l"/>
                <a:tab pos="2944570" algn="l"/>
                <a:tab pos="3237979" algn="l"/>
              </a:tabLst>
            </a:pPr>
            <a:r>
              <a:rPr sz="1088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N	</a:t>
            </a:r>
            <a:r>
              <a:rPr sz="1088" b="1" spc="19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R	O	D	U	C	</a:t>
            </a:r>
            <a:r>
              <a:rPr sz="1088" b="1" spc="19" dirty="0">
                <a:solidFill>
                  <a:srgbClr val="FFFFFF"/>
                </a:solidFill>
                <a:latin typeface="Obviously-WideSemi"/>
                <a:cs typeface="Obviously-WideSemi"/>
              </a:rPr>
              <a:t>T	</a:t>
            </a:r>
            <a:r>
              <a:rPr sz="1088" b="1" spc="8" dirty="0">
                <a:solidFill>
                  <a:srgbClr val="FFFFFF"/>
                </a:solidFill>
                <a:latin typeface="Obviously-WideSemi"/>
                <a:cs typeface="Obviously-WideSemi"/>
              </a:rPr>
              <a:t>I	</a:t>
            </a:r>
            <a:r>
              <a:rPr sz="1088" b="1" spc="26" dirty="0">
                <a:solidFill>
                  <a:srgbClr val="FFFFFF"/>
                </a:solidFill>
                <a:latin typeface="Obviously-WideSemi"/>
                <a:cs typeface="Obviously-WideSemi"/>
              </a:rPr>
              <a:t>O	N	</a:t>
            </a:r>
            <a:r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endParaRPr sz="1088">
              <a:latin typeface="Obviously-WideSemi"/>
              <a:cs typeface="Obviously-WideSem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683" y="3551973"/>
            <a:ext cx="14420463" cy="4037120"/>
            <a:chOff x="222221" y="2851368"/>
            <a:chExt cx="19225260" cy="538226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57695" y="2851368"/>
              <a:ext cx="2860216" cy="53820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078" y="2851368"/>
              <a:ext cx="2860216" cy="5382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86324" y="2851368"/>
              <a:ext cx="2860216" cy="53820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7066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0030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6694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965052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8203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95753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36750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37908" y="7700378"/>
            <a:ext cx="2106676" cy="945100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lnSpc>
                <a:spcPts val="1706"/>
              </a:lnSpc>
              <a:spcBef>
                <a:spcPts val="71"/>
              </a:spcBef>
            </a:pP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425" b="1" spc="165" dirty="0">
                <a:solidFill>
                  <a:srgbClr val="FFFFFF"/>
                </a:solidFill>
                <a:latin typeface="Obviously-WideSemi"/>
                <a:cs typeface="Obviously-WideSemi"/>
              </a:rPr>
              <a:t>IR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endParaRPr sz="1425">
              <a:latin typeface="Obviously-WideSemi"/>
              <a:cs typeface="Obviously-WideSemi"/>
            </a:endParaRPr>
          </a:p>
          <a:p>
            <a:pPr marL="9526">
              <a:lnSpc>
                <a:spcPts val="1706"/>
              </a:lnSpc>
            </a:pP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425" b="1" spc="-27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61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425" b="1" spc="-349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84" dirty="0">
                <a:solidFill>
                  <a:srgbClr val="FFFFFF"/>
                </a:solidFill>
                <a:latin typeface="Obviously-WideSemi"/>
                <a:cs typeface="Obviously-WideSemi"/>
              </a:rPr>
              <a:t>NA</a:t>
            </a:r>
            <a:r>
              <a:rPr sz="1425" b="1" spc="165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endParaRPr sz="1425">
              <a:latin typeface="Obviously-WideSemi"/>
              <a:cs typeface="Obviously-WideSemi"/>
            </a:endParaRPr>
          </a:p>
          <a:p>
            <a:pPr marL="9526" marR="3811">
              <a:lnSpc>
                <a:spcPct val="126800"/>
              </a:lnSpc>
              <a:spcBef>
                <a:spcPts val="1054"/>
              </a:spcBef>
            </a:pP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975" b="1" spc="41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8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975">
              <a:latin typeface="Obviously-WideMedi"/>
              <a:cs typeface="Obviously-WideMed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34703" y="7700378"/>
            <a:ext cx="2106676" cy="945100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lnSpc>
                <a:spcPts val="1706"/>
              </a:lnSpc>
              <a:spcBef>
                <a:spcPts val="71"/>
              </a:spcBef>
            </a:pP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425" b="1" spc="165" dirty="0">
                <a:solidFill>
                  <a:srgbClr val="FFFFFF"/>
                </a:solidFill>
                <a:latin typeface="Obviously-WideSemi"/>
                <a:cs typeface="Obviously-WideSemi"/>
              </a:rPr>
              <a:t>IR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endParaRPr sz="1425">
              <a:latin typeface="Obviously-WideSemi"/>
              <a:cs typeface="Obviously-WideSemi"/>
            </a:endParaRPr>
          </a:p>
          <a:p>
            <a:pPr marL="9526">
              <a:lnSpc>
                <a:spcPts val="1706"/>
              </a:lnSpc>
            </a:pP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425" b="1" spc="-27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61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425" b="1" spc="-349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84" dirty="0">
                <a:solidFill>
                  <a:srgbClr val="FFFFFF"/>
                </a:solidFill>
                <a:latin typeface="Obviously-WideSemi"/>
                <a:cs typeface="Obviously-WideSemi"/>
              </a:rPr>
              <a:t>NA</a:t>
            </a:r>
            <a:r>
              <a:rPr sz="1425" b="1" spc="165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endParaRPr sz="1425">
              <a:latin typeface="Obviously-WideSemi"/>
              <a:cs typeface="Obviously-WideSemi"/>
            </a:endParaRPr>
          </a:p>
          <a:p>
            <a:pPr marL="9526" marR="3811">
              <a:lnSpc>
                <a:spcPct val="126800"/>
              </a:lnSpc>
              <a:spcBef>
                <a:spcPts val="1054"/>
              </a:spcBef>
            </a:pP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975" b="1" spc="41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8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975">
              <a:latin typeface="Obviously-WideMedi"/>
              <a:cs typeface="Obviously-WideMed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31497" y="7700378"/>
            <a:ext cx="2106676" cy="945100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lnSpc>
                <a:spcPts val="1706"/>
              </a:lnSpc>
              <a:spcBef>
                <a:spcPts val="71"/>
              </a:spcBef>
            </a:pPr>
            <a:r>
              <a:rPr sz="1425" b="1" spc="169" dirty="0">
                <a:solidFill>
                  <a:srgbClr val="FFFFFF"/>
                </a:solidFill>
                <a:latin typeface="Obviously-WideSemi"/>
                <a:cs typeface="Obviously-WideSemi"/>
              </a:rPr>
              <a:t>F</a:t>
            </a:r>
            <a:r>
              <a:rPr sz="1425" b="1" spc="165" dirty="0">
                <a:solidFill>
                  <a:srgbClr val="FFFFFF"/>
                </a:solidFill>
                <a:latin typeface="Obviously-WideSemi"/>
                <a:cs typeface="Obviously-WideSemi"/>
              </a:rPr>
              <a:t>IR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endParaRPr sz="1425">
              <a:latin typeface="Obviously-WideSemi"/>
              <a:cs typeface="Obviously-WideSemi"/>
            </a:endParaRPr>
          </a:p>
          <a:p>
            <a:pPr marL="9526">
              <a:lnSpc>
                <a:spcPts val="1706"/>
              </a:lnSpc>
            </a:pP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L</a:t>
            </a:r>
            <a:r>
              <a:rPr sz="1425" b="1" spc="-278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61" dirty="0">
                <a:solidFill>
                  <a:srgbClr val="FFFFFF"/>
                </a:solidFill>
                <a:latin typeface="Obviously-WideSemi"/>
                <a:cs typeface="Obviously-WideSemi"/>
              </a:rPr>
              <a:t>A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S</a:t>
            </a:r>
            <a:r>
              <a:rPr sz="1425" b="1" spc="-326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-4" dirty="0">
                <a:solidFill>
                  <a:srgbClr val="FFFFFF"/>
                </a:solidFill>
                <a:latin typeface="Obviously-WideSemi"/>
                <a:cs typeface="Obviously-WideSemi"/>
              </a:rPr>
              <a:t>T</a:t>
            </a:r>
            <a:r>
              <a:rPr sz="1425" b="1" spc="-349" dirty="0">
                <a:solidFill>
                  <a:srgbClr val="FFFFFF"/>
                </a:solidFill>
                <a:latin typeface="Obviously-WideSemi"/>
                <a:cs typeface="Obviously-WideSemi"/>
              </a:rPr>
              <a:t> </a:t>
            </a:r>
            <a:r>
              <a:rPr sz="1425" b="1" spc="184" dirty="0">
                <a:solidFill>
                  <a:srgbClr val="FFFFFF"/>
                </a:solidFill>
                <a:latin typeface="Obviously-WideSemi"/>
                <a:cs typeface="Obviously-WideSemi"/>
              </a:rPr>
              <a:t>NA</a:t>
            </a:r>
            <a:r>
              <a:rPr sz="1425" b="1" spc="165" dirty="0">
                <a:solidFill>
                  <a:srgbClr val="FFFFFF"/>
                </a:solidFill>
                <a:latin typeface="Obviously-WideSemi"/>
                <a:cs typeface="Obviously-WideSemi"/>
              </a:rPr>
              <a:t>M</a:t>
            </a:r>
            <a:r>
              <a:rPr sz="1425" b="1" spc="-8" dirty="0">
                <a:solidFill>
                  <a:srgbClr val="FFFFFF"/>
                </a:solidFill>
                <a:latin typeface="Obviously-WideSemi"/>
                <a:cs typeface="Obviously-WideSemi"/>
              </a:rPr>
              <a:t>E</a:t>
            </a:r>
            <a:endParaRPr sz="1425">
              <a:latin typeface="Obviously-WideSemi"/>
              <a:cs typeface="Obviously-WideSemi"/>
            </a:endParaRPr>
          </a:p>
          <a:p>
            <a:pPr marL="9526" marR="3811">
              <a:lnSpc>
                <a:spcPct val="126800"/>
              </a:lnSpc>
              <a:spcBef>
                <a:spcPts val="1054"/>
              </a:spcBef>
            </a:pP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Title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Primary</a:t>
            </a:r>
            <a:r>
              <a:rPr sz="975" b="1" spc="41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 </a:t>
            </a:r>
            <a:r>
              <a:rPr sz="975" b="1" spc="15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Second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1" dirty="0">
                <a:solidFill>
                  <a:srgbClr val="F26A36"/>
                </a:solidFill>
                <a:latin typeface="Obviously-WideMedi"/>
                <a:cs typeface="Obviously-WideMedi"/>
              </a:rPr>
              <a:t>Line</a:t>
            </a:r>
            <a:r>
              <a:rPr sz="975" b="1" spc="34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8" dirty="0">
                <a:solidFill>
                  <a:srgbClr val="F26A36"/>
                </a:solidFill>
                <a:latin typeface="Obviously-WideMedi"/>
                <a:cs typeface="Obviously-WideMedi"/>
              </a:rPr>
              <a:t>If</a:t>
            </a:r>
            <a:r>
              <a:rPr sz="975" b="1" spc="38" dirty="0">
                <a:solidFill>
                  <a:srgbClr val="F26A36"/>
                </a:solidFill>
                <a:latin typeface="Obviously-WideMedi"/>
                <a:cs typeface="Obviously-WideMedi"/>
              </a:rPr>
              <a:t> </a:t>
            </a:r>
            <a:r>
              <a:rPr sz="975" b="1" spc="19" dirty="0">
                <a:solidFill>
                  <a:srgbClr val="F26A36"/>
                </a:solidFill>
                <a:latin typeface="Obviously-WideMedi"/>
                <a:cs typeface="Obviously-WideMedi"/>
              </a:rPr>
              <a:t>Needed</a:t>
            </a:r>
            <a:endParaRPr sz="975">
              <a:latin typeface="Obviously-WideMedi"/>
              <a:cs typeface="Obviously-WideMedi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97206F74-2616-3E40-E341-7DD4E018387E}"/>
              </a:ext>
            </a:extLst>
          </p:cNvPr>
          <p:cNvSpPr txBox="1"/>
          <p:nvPr/>
        </p:nvSpPr>
        <p:spPr>
          <a:xfrm>
            <a:off x="14245431" y="10760075"/>
            <a:ext cx="206238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6</a:t>
            </a:fld>
            <a:endParaRPr sz="1088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F5617815-CA2B-5248-BFA1-D394871E8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5079663" cy="11309350"/>
          </a:xfrm>
          <a:prstGeom prst="rect">
            <a:avLst/>
          </a:prstGeom>
        </p:spPr>
      </p:pic>
      <p:sp>
        <p:nvSpPr>
          <p:cNvPr id="32" name="object 4">
            <a:extLst>
              <a:ext uri="{FF2B5EF4-FFF2-40B4-BE49-F238E27FC236}">
                <a16:creationId xmlns:a16="http://schemas.microsoft.com/office/drawing/2014/main" id="{0BE81D5A-3D77-3247-B6CC-3112D2CF9F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528" y="4999562"/>
            <a:ext cx="7803225" cy="108456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6">
              <a:spcBef>
                <a:spcPts val="86"/>
              </a:spcBef>
            </a:pPr>
            <a:r>
              <a:rPr spc="-195" dirty="0"/>
              <a:t>SECTION</a:t>
            </a: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50AE8D55-5499-A04B-ACC2-DAF1A77CEDA8}"/>
              </a:ext>
            </a:extLst>
          </p:cNvPr>
          <p:cNvSpPr txBox="1"/>
          <p:nvPr/>
        </p:nvSpPr>
        <p:spPr>
          <a:xfrm>
            <a:off x="5396089" y="5863502"/>
            <a:ext cx="4584389" cy="108456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6">
              <a:spcBef>
                <a:spcPts val="86"/>
              </a:spcBef>
            </a:pPr>
            <a:r>
              <a:rPr sz="6976" b="1" spc="-199" dirty="0">
                <a:solidFill>
                  <a:srgbClr val="FFFFFF"/>
                </a:solidFill>
                <a:latin typeface="Obviously-ExtdBlck"/>
                <a:cs typeface="Obviously-ExtdBlck"/>
              </a:rPr>
              <a:t>TIT</a:t>
            </a:r>
            <a:r>
              <a:rPr sz="6976" b="1" u="sng" spc="-199" dirty="0">
                <a:solidFill>
                  <a:srgbClr val="FFFFFF"/>
                </a:solidFill>
                <a:uFill>
                  <a:solidFill>
                    <a:srgbClr val="F26A36"/>
                  </a:solidFill>
                </a:uFill>
                <a:latin typeface="Obviously-ExtdBlck"/>
                <a:cs typeface="Obviously-ExtdBlck"/>
              </a:rPr>
              <a:t>L</a:t>
            </a:r>
            <a:r>
              <a:rPr sz="6976" b="1" spc="-199" dirty="0">
                <a:solidFill>
                  <a:srgbClr val="FFFFFF"/>
                </a:solidFill>
                <a:latin typeface="Obviously-ExtdBlck"/>
                <a:cs typeface="Obviously-ExtdBlck"/>
              </a:rPr>
              <a:t>E</a:t>
            </a:r>
            <a:endParaRPr sz="6976">
              <a:latin typeface="Obviously-ExtdBlck"/>
              <a:cs typeface="Obviously-ExtdBlck"/>
            </a:endParaRP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EA544925-7065-5247-A427-4AEB6534589F}"/>
              </a:ext>
            </a:extLst>
          </p:cNvPr>
          <p:cNvSpPr txBox="1"/>
          <p:nvPr/>
        </p:nvSpPr>
        <p:spPr>
          <a:xfrm>
            <a:off x="6619660" y="3654126"/>
            <a:ext cx="2083337" cy="215509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9526">
              <a:spcBef>
                <a:spcPts val="105"/>
              </a:spcBef>
              <a:tabLst>
                <a:tab pos="1437990" algn="l"/>
              </a:tabLst>
            </a:pPr>
            <a:r>
              <a:rPr sz="1313" b="1" spc="251" dirty="0">
                <a:solidFill>
                  <a:srgbClr val="FFFFFF"/>
                </a:solidFill>
                <a:latin typeface="Obviously-WideMedi"/>
                <a:cs typeface="Obviously-WideMedi"/>
              </a:rPr>
              <a:t>SECTION	</a:t>
            </a:r>
            <a:r>
              <a:rPr sz="1313" b="1" spc="206" dirty="0">
                <a:solidFill>
                  <a:srgbClr val="FFFFFF"/>
                </a:solidFill>
                <a:latin typeface="Obviously-WideMedi"/>
                <a:cs typeface="Obviously-WideMedi"/>
              </a:rPr>
              <a:t>ONE</a:t>
            </a:r>
            <a:r>
              <a:rPr sz="1313" b="1" spc="-263" dirty="0">
                <a:solidFill>
                  <a:srgbClr val="FFFFFF"/>
                </a:solidFill>
                <a:latin typeface="Obviously-WideMedi"/>
                <a:cs typeface="Obviously-WideMedi"/>
              </a:rPr>
              <a:t> </a:t>
            </a:r>
            <a:endParaRPr sz="1313" dirty="0">
              <a:latin typeface="Obviously-WideMedi"/>
              <a:cs typeface="Obviously-WideMedi"/>
            </a:endParaRPr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id="{27C06DF4-8ED3-4EB8-E5A8-1DBF9E363D89}"/>
              </a:ext>
            </a:extLst>
          </p:cNvPr>
          <p:cNvSpPr txBox="1"/>
          <p:nvPr/>
        </p:nvSpPr>
        <p:spPr>
          <a:xfrm>
            <a:off x="14245431" y="10760075"/>
            <a:ext cx="206238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7</a:t>
            </a:fld>
            <a:endParaRPr sz="1088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5079661" cy="11309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0195" y="4999563"/>
            <a:ext cx="5853035" cy="2158059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6">
              <a:spcBef>
                <a:spcPts val="86"/>
              </a:spcBef>
            </a:pPr>
            <a:r>
              <a:rPr spc="-195" dirty="0"/>
              <a:t>SECTION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96089" y="5863502"/>
            <a:ext cx="4584389" cy="108456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6">
              <a:spcBef>
                <a:spcPts val="86"/>
              </a:spcBef>
            </a:pPr>
            <a:r>
              <a:rPr sz="6976" b="1" spc="-199" dirty="0">
                <a:solidFill>
                  <a:srgbClr val="FFFFFF"/>
                </a:solidFill>
                <a:latin typeface="Obviously-ExtdBlck"/>
                <a:cs typeface="Obviously-ExtdBlck"/>
              </a:rPr>
              <a:t>TIT</a:t>
            </a:r>
            <a:r>
              <a:rPr sz="6976" b="1" u="sng" spc="-199" dirty="0">
                <a:solidFill>
                  <a:srgbClr val="FFFFFF"/>
                </a:solidFill>
                <a:uFill>
                  <a:solidFill>
                    <a:srgbClr val="00468B"/>
                  </a:solidFill>
                </a:uFill>
                <a:latin typeface="Obviously-ExtdBlck"/>
                <a:cs typeface="Obviously-ExtdBlck"/>
              </a:rPr>
              <a:t>L</a:t>
            </a:r>
            <a:r>
              <a:rPr sz="6976" b="1" spc="-199" dirty="0">
                <a:solidFill>
                  <a:srgbClr val="FFFFFF"/>
                </a:solidFill>
                <a:latin typeface="Obviously-ExtdBlck"/>
                <a:cs typeface="Obviously-ExtdBlck"/>
              </a:rPr>
              <a:t>E</a:t>
            </a:r>
            <a:endParaRPr sz="6976">
              <a:latin typeface="Obviously-ExtdBlck"/>
              <a:cs typeface="Obviously-ExtdBl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13" y="99430"/>
            <a:ext cx="14930581" cy="11110741"/>
          </a:xfrm>
          <a:custGeom>
            <a:avLst/>
            <a:gdLst/>
            <a:ahLst/>
            <a:cxnLst/>
            <a:rect l="l" t="t" r="r" b="b"/>
            <a:pathLst>
              <a:path w="19905345" h="11109960">
                <a:moveTo>
                  <a:pt x="0" y="11109609"/>
                </a:moveTo>
                <a:lnTo>
                  <a:pt x="19905153" y="11109609"/>
                </a:lnTo>
                <a:lnTo>
                  <a:pt x="19905153" y="0"/>
                </a:lnTo>
                <a:lnTo>
                  <a:pt x="0" y="0"/>
                </a:lnTo>
                <a:lnTo>
                  <a:pt x="0" y="11109609"/>
                </a:lnTo>
                <a:close/>
              </a:path>
            </a:pathLst>
          </a:custGeom>
          <a:ln w="198946">
            <a:solidFill>
              <a:srgbClr val="00468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6619660" y="3654126"/>
            <a:ext cx="2083337" cy="215509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9526">
              <a:spcBef>
                <a:spcPts val="105"/>
              </a:spcBef>
              <a:tabLst>
                <a:tab pos="1437990" algn="l"/>
              </a:tabLst>
            </a:pPr>
            <a:r>
              <a:rPr sz="1313" b="1" spc="251" dirty="0">
                <a:solidFill>
                  <a:srgbClr val="FFFFFF"/>
                </a:solidFill>
                <a:latin typeface="Obviously-WideMedi"/>
                <a:cs typeface="Obviously-WideMedi"/>
              </a:rPr>
              <a:t>SECTION	</a:t>
            </a:r>
            <a:r>
              <a:rPr sz="1313" b="1" spc="206" dirty="0">
                <a:solidFill>
                  <a:srgbClr val="FFFFFF"/>
                </a:solidFill>
                <a:latin typeface="Obviously-WideMedi"/>
                <a:cs typeface="Obviously-WideMedi"/>
              </a:rPr>
              <a:t>ONE</a:t>
            </a:r>
            <a:r>
              <a:rPr sz="1313" b="1" spc="-263" dirty="0">
                <a:solidFill>
                  <a:srgbClr val="FFFFFF"/>
                </a:solidFill>
                <a:latin typeface="Obviously-WideMedi"/>
                <a:cs typeface="Obviously-WideMedi"/>
              </a:rPr>
              <a:t> </a:t>
            </a:r>
            <a:endParaRPr sz="1313">
              <a:latin typeface="Obviously-WideMedi"/>
              <a:cs typeface="Obviously-WideMed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17828" y="1793545"/>
            <a:ext cx="1225044" cy="7819419"/>
            <a:chOff x="9356119" y="507043"/>
            <a:chExt cx="1633220" cy="10424795"/>
          </a:xfrm>
        </p:grpSpPr>
        <p:sp>
          <p:nvSpPr>
            <p:cNvPr id="8" name="object 8"/>
            <p:cNvSpPr/>
            <p:nvPr/>
          </p:nvSpPr>
          <p:spPr>
            <a:xfrm>
              <a:off x="9380095" y="1422001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9380095" y="53123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83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0095" y="386852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380095" y="10702289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380095" y="226099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044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356119" y="452186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458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0095" y="840677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8240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380095" y="959332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92553" y="913465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9967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2553" y="848515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362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2553" y="227460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141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92553" y="390036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92553" y="10923277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92553" y="66932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3486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380095" y="125283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92553" y="131813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5" name="object 29">
            <a:extLst>
              <a:ext uri="{FF2B5EF4-FFF2-40B4-BE49-F238E27FC236}">
                <a16:creationId xmlns:a16="http://schemas.microsoft.com/office/drawing/2014/main" id="{5336361A-2F8B-3C02-5AB7-CDA5A044E91B}"/>
              </a:ext>
            </a:extLst>
          </p:cNvPr>
          <p:cNvSpPr txBox="1"/>
          <p:nvPr/>
        </p:nvSpPr>
        <p:spPr>
          <a:xfrm>
            <a:off x="14245431" y="10760075"/>
            <a:ext cx="206238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8</a:t>
            </a:fld>
            <a:endParaRPr sz="1088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7617" y="1"/>
            <a:ext cx="15107280" cy="1162319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3" name="object 3"/>
          <p:cNvSpPr/>
          <p:nvPr/>
        </p:nvSpPr>
        <p:spPr>
          <a:xfrm>
            <a:off x="-549898" y="-465219"/>
            <a:ext cx="4163788" cy="5764936"/>
          </a:xfrm>
          <a:custGeom>
            <a:avLst/>
            <a:gdLst/>
            <a:ahLst/>
            <a:cxnLst/>
            <a:rect l="l" t="t" r="r" b="b"/>
            <a:pathLst>
              <a:path w="3286125" h="4549775">
                <a:moveTo>
                  <a:pt x="3285774" y="2062273"/>
                </a:moveTo>
                <a:lnTo>
                  <a:pt x="1105442" y="2062273"/>
                </a:lnTo>
                <a:lnTo>
                  <a:pt x="675790" y="0"/>
                </a:lnTo>
              </a:path>
              <a:path w="3286125" h="4549775">
                <a:moveTo>
                  <a:pt x="3285774" y="2684034"/>
                </a:moveTo>
                <a:lnTo>
                  <a:pt x="1105442" y="2684034"/>
                </a:lnTo>
                <a:lnTo>
                  <a:pt x="406493" y="0"/>
                </a:lnTo>
              </a:path>
              <a:path w="3286125" h="4549775">
                <a:moveTo>
                  <a:pt x="3285774" y="3305796"/>
                </a:moveTo>
                <a:lnTo>
                  <a:pt x="1105442" y="3305796"/>
                </a:lnTo>
                <a:lnTo>
                  <a:pt x="0" y="121549"/>
                </a:lnTo>
              </a:path>
              <a:path w="3286125" h="4549775">
                <a:moveTo>
                  <a:pt x="3285774" y="3927630"/>
                </a:moveTo>
                <a:lnTo>
                  <a:pt x="1105442" y="3927630"/>
                </a:lnTo>
                <a:lnTo>
                  <a:pt x="0" y="1804160"/>
                </a:lnTo>
              </a:path>
              <a:path w="3286125" h="4549775">
                <a:moveTo>
                  <a:pt x="3285774" y="4549391"/>
                </a:moveTo>
                <a:lnTo>
                  <a:pt x="1105442" y="4549391"/>
                </a:lnTo>
                <a:lnTo>
                  <a:pt x="0" y="3486742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4" name="object 4"/>
          <p:cNvSpPr/>
          <p:nvPr/>
        </p:nvSpPr>
        <p:spPr>
          <a:xfrm>
            <a:off x="-7936" y="5699732"/>
            <a:ext cx="887823" cy="0"/>
          </a:xfrm>
          <a:custGeom>
            <a:avLst/>
            <a:gdLst/>
            <a:ahLst/>
            <a:cxnLst/>
            <a:rect l="l" t="t" r="r" b="b"/>
            <a:pathLst>
              <a:path w="1183640">
                <a:moveTo>
                  <a:pt x="0" y="0"/>
                </a:moveTo>
                <a:lnTo>
                  <a:pt x="1183319" y="0"/>
                </a:lnTo>
              </a:path>
            </a:pathLst>
          </a:custGeom>
          <a:ln w="229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0" y="6358733"/>
            <a:ext cx="3613890" cy="5421184"/>
          </a:xfrm>
          <a:custGeom>
            <a:avLst/>
            <a:gdLst/>
            <a:ahLst/>
            <a:cxnLst/>
            <a:rect l="l" t="t" r="r" b="b"/>
            <a:pathLst>
              <a:path w="3286125" h="4929505">
                <a:moveTo>
                  <a:pt x="3285774" y="0"/>
                </a:moveTo>
                <a:lnTo>
                  <a:pt x="1105442" y="0"/>
                </a:lnTo>
                <a:lnTo>
                  <a:pt x="0" y="1058987"/>
                </a:lnTo>
              </a:path>
              <a:path w="3286125" h="4929505">
                <a:moveTo>
                  <a:pt x="3285774" y="621771"/>
                </a:moveTo>
                <a:lnTo>
                  <a:pt x="1105442" y="621771"/>
                </a:lnTo>
                <a:lnTo>
                  <a:pt x="0" y="2741575"/>
                </a:lnTo>
              </a:path>
              <a:path w="3286125" h="4929505">
                <a:moveTo>
                  <a:pt x="3285774" y="1243595"/>
                </a:moveTo>
                <a:lnTo>
                  <a:pt x="1105442" y="1243595"/>
                </a:lnTo>
                <a:lnTo>
                  <a:pt x="0" y="4424216"/>
                </a:lnTo>
              </a:path>
              <a:path w="3286125" h="4929505">
                <a:moveTo>
                  <a:pt x="3285774" y="2487128"/>
                </a:moveTo>
                <a:lnTo>
                  <a:pt x="1105442" y="2487128"/>
                </a:lnTo>
                <a:lnTo>
                  <a:pt x="596303" y="4929199"/>
                </a:lnTo>
              </a:path>
              <a:path w="3286125" h="4929505">
                <a:moveTo>
                  <a:pt x="3285774" y="3108952"/>
                </a:moveTo>
                <a:lnTo>
                  <a:pt x="1105442" y="3108952"/>
                </a:lnTo>
                <a:lnTo>
                  <a:pt x="789216" y="4929199"/>
                </a:lnTo>
              </a:path>
              <a:path w="3286125" h="4929505">
                <a:moveTo>
                  <a:pt x="3285774" y="3730724"/>
                </a:moveTo>
                <a:lnTo>
                  <a:pt x="1105442" y="3730724"/>
                </a:lnTo>
                <a:lnTo>
                  <a:pt x="926984" y="4929199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7" name="object 7"/>
          <p:cNvSpPr/>
          <p:nvPr/>
        </p:nvSpPr>
        <p:spPr>
          <a:xfrm>
            <a:off x="879647" y="4884686"/>
            <a:ext cx="3628931" cy="1351264"/>
          </a:xfrm>
          <a:custGeom>
            <a:avLst/>
            <a:gdLst/>
            <a:ahLst/>
            <a:cxnLst/>
            <a:rect l="l" t="t" r="r" b="b"/>
            <a:pathLst>
              <a:path w="4838065" h="1801495">
                <a:moveTo>
                  <a:pt x="4837549" y="0"/>
                </a:moveTo>
                <a:lnTo>
                  <a:pt x="0" y="0"/>
                </a:lnTo>
                <a:lnTo>
                  <a:pt x="0" y="1800992"/>
                </a:lnTo>
                <a:lnTo>
                  <a:pt x="4837549" y="1800992"/>
                </a:lnTo>
                <a:lnTo>
                  <a:pt x="4837549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145748" y="8389593"/>
            <a:ext cx="6079019" cy="0"/>
          </a:xfrm>
          <a:custGeom>
            <a:avLst/>
            <a:gdLst/>
            <a:ahLst/>
            <a:cxnLst/>
            <a:rect l="l" t="t" r="r" b="b"/>
            <a:pathLst>
              <a:path w="8104505">
                <a:moveTo>
                  <a:pt x="0" y="0"/>
                </a:moveTo>
                <a:lnTo>
                  <a:pt x="8104465" y="0"/>
                </a:lnTo>
              </a:path>
              <a:path w="8104505">
                <a:moveTo>
                  <a:pt x="0" y="0"/>
                </a:moveTo>
                <a:lnTo>
                  <a:pt x="8104465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1011493" y="5104179"/>
            <a:ext cx="2996404" cy="326598"/>
          </a:xfrm>
          <a:prstGeom prst="rect">
            <a:avLst/>
          </a:prstGeom>
        </p:spPr>
        <p:txBody>
          <a:bodyPr vert="horz" wrap="square" lIns="0" tIns="9050" rIns="0" bIns="0" rtlCol="0">
            <a:spAutoFit/>
          </a:bodyPr>
          <a:lstStyle/>
          <a:p>
            <a:pPr marL="9526">
              <a:spcBef>
                <a:spcPts val="71"/>
              </a:spcBef>
              <a:tabLst>
                <a:tab pos="2704984" algn="l"/>
              </a:tabLst>
            </a:pP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S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E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C</a:t>
            </a:r>
            <a:r>
              <a:rPr sz="2063" b="1" i="1" spc="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T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I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8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O</a:t>
            </a:r>
            <a:r>
              <a:rPr sz="2063" b="1" i="1" spc="1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 </a:t>
            </a:r>
            <a:r>
              <a:rPr sz="2063" b="1" i="1" spc="-4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N</a:t>
            </a:r>
            <a:r>
              <a:rPr sz="2063" b="1" i="1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	</a:t>
            </a:r>
            <a:r>
              <a:rPr sz="2063" b="1" i="1" spc="-8" dirty="0">
                <a:solidFill>
                  <a:srgbClr val="FFFFFF"/>
                </a:solidFill>
                <a:latin typeface="Obviously-WideLghtItalic"/>
                <a:cs typeface="Obviously-WideLghtItalic"/>
              </a:rPr>
              <a:t>#</a:t>
            </a:r>
            <a:endParaRPr sz="2063">
              <a:latin typeface="Obviously-WideLghtItalic"/>
              <a:cs typeface="Obviously-WideLghtIt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1492" y="5377570"/>
            <a:ext cx="2324345" cy="703244"/>
          </a:xfrm>
          <a:prstGeom prst="rect">
            <a:avLst/>
          </a:prstGeom>
        </p:spPr>
        <p:txBody>
          <a:bodyPr vert="horz" wrap="square" lIns="0" tIns="61443" rIns="0" bIns="0" rtlCol="0">
            <a:spAutoFit/>
          </a:bodyPr>
          <a:lstStyle/>
          <a:p>
            <a:pPr marL="9526" marR="3811">
              <a:lnSpc>
                <a:spcPts val="2528"/>
              </a:lnSpc>
              <a:spcBef>
                <a:spcPts val="484"/>
              </a:spcBef>
            </a:pPr>
            <a:r>
              <a:rPr sz="2438" b="1" i="1" spc="240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SECTION </a:t>
            </a:r>
            <a:r>
              <a:rPr sz="2438" b="1" i="1" spc="-776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 </a:t>
            </a:r>
            <a:r>
              <a:rPr sz="2438" b="1" i="1" spc="225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TITLE</a:t>
            </a:r>
            <a:r>
              <a:rPr sz="2438" b="1" i="1" spc="-499" dirty="0">
                <a:solidFill>
                  <a:srgbClr val="FFFFFF"/>
                </a:solidFill>
                <a:latin typeface="Obviously-WideBlckItalic"/>
                <a:cs typeface="Obviously-WideBlckItalic"/>
              </a:rPr>
              <a:t> </a:t>
            </a:r>
            <a:endParaRPr sz="2438">
              <a:latin typeface="Obviously-WideBlckItalic"/>
              <a:cs typeface="Obviously-WideBlckIt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3345" y="3147595"/>
            <a:ext cx="5551278" cy="357392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526" marR="98121">
              <a:lnSpc>
                <a:spcPct val="102600"/>
              </a:lnSpc>
              <a:spcBef>
                <a:spcPts val="30"/>
              </a:spcBef>
            </a:pP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This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slide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8" dirty="0">
                <a:solidFill>
                  <a:srgbClr val="FFFFFF"/>
                </a:solidFill>
                <a:latin typeface="Gentona"/>
                <a:cs typeface="Gentona"/>
              </a:rPr>
              <a:t>is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8" dirty="0">
                <a:solidFill>
                  <a:srgbClr val="FFFFFF"/>
                </a:solidFill>
                <a:latin typeface="Gentona"/>
                <a:cs typeface="Gentona"/>
              </a:rPr>
              <a:t>a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setup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slide.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Here</a:t>
            </a:r>
            <a:r>
              <a:rPr sz="2025" b="1" spc="8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you 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30" dirty="0">
                <a:solidFill>
                  <a:srgbClr val="FFFFFF"/>
                </a:solidFill>
                <a:latin typeface="Gentona"/>
                <a:cs typeface="Gentona"/>
              </a:rPr>
              <a:t>can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use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some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8" dirty="0">
                <a:solidFill>
                  <a:srgbClr val="FFFFFF"/>
                </a:solidFill>
                <a:latin typeface="Gentona"/>
                <a:cs typeface="Gentona"/>
              </a:rPr>
              <a:t>copy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8" dirty="0">
                <a:solidFill>
                  <a:srgbClr val="FFFFFF"/>
                </a:solidFill>
                <a:latin typeface="Gentona"/>
                <a:cs typeface="Gentona"/>
              </a:rPr>
              <a:t>to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setup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the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topic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at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38" dirty="0">
                <a:solidFill>
                  <a:srgbClr val="FFFFFF"/>
                </a:solidFill>
                <a:latin typeface="Gentona"/>
                <a:cs typeface="Gentona"/>
              </a:rPr>
              <a:t>hand, </a:t>
            </a:r>
            <a:r>
              <a:rPr sz="2025" b="1" spc="-39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5" dirty="0">
                <a:solidFill>
                  <a:srgbClr val="FFFFFF"/>
                </a:solidFill>
                <a:latin typeface="Gentona"/>
                <a:cs typeface="Gentona"/>
              </a:rPr>
              <a:t>provide</a:t>
            </a:r>
            <a:r>
              <a:rPr sz="2025" b="1" spc="71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some</a:t>
            </a:r>
            <a:r>
              <a:rPr sz="2025" b="1" spc="7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background</a:t>
            </a:r>
            <a:r>
              <a:rPr sz="2025" b="1" spc="7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context,</a:t>
            </a:r>
            <a:r>
              <a:rPr sz="2025" b="1" spc="75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or</a:t>
            </a:r>
            <a:r>
              <a:rPr sz="2025" b="1" spc="71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provide </a:t>
            </a:r>
            <a:r>
              <a:rPr sz="2025" b="1" spc="-39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other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30" dirty="0">
                <a:solidFill>
                  <a:srgbClr val="FFFFFF"/>
                </a:solidFill>
                <a:latin typeface="Gentona"/>
                <a:cs typeface="Gentona"/>
              </a:rPr>
              <a:t>helpful</a:t>
            </a:r>
            <a:r>
              <a:rPr sz="2025" b="1" spc="8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30" dirty="0">
                <a:solidFill>
                  <a:srgbClr val="FFFFFF"/>
                </a:solidFill>
                <a:latin typeface="Gentona"/>
                <a:cs typeface="Gentona"/>
              </a:rPr>
              <a:t>information.</a:t>
            </a:r>
            <a:endParaRPr sz="2025">
              <a:latin typeface="Gentona"/>
              <a:cs typeface="Gentona"/>
            </a:endParaRPr>
          </a:p>
          <a:p>
            <a:pPr marL="9526" marR="171949">
              <a:lnSpc>
                <a:spcPct val="113500"/>
              </a:lnSpc>
              <a:spcBef>
                <a:spcPts val="1489"/>
              </a:spcBef>
            </a:pP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Aborrum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alibus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unt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26" dirty="0">
                <a:solidFill>
                  <a:srgbClr val="FFFFFF"/>
                </a:solidFill>
                <a:latin typeface="Gentona-Book"/>
                <a:cs typeface="Gentona-Book"/>
              </a:rPr>
              <a:t>intur?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Ut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odiores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equatem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Gentona-Book"/>
                <a:cs typeface="Gentona-Book"/>
              </a:rPr>
              <a:t>rat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aute </a:t>
            </a:r>
            <a:r>
              <a:rPr sz="1725" spc="-3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sit,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andae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delluptat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odicipis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23" dirty="0">
                <a:solidFill>
                  <a:srgbClr val="FFFFFF"/>
                </a:solidFill>
                <a:latin typeface="Gentona-Book"/>
                <a:cs typeface="Gentona-Book"/>
              </a:rPr>
              <a:t>pliquidus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molupta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doles </a:t>
            </a:r>
            <a:r>
              <a:rPr sz="1725" spc="23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soluptatqui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adi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aut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lam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eat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dolo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exereperum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alitium </a:t>
            </a:r>
            <a:r>
              <a:rPr sz="1725" spc="23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sed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eatem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velit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aut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est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ut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4" dirty="0">
                <a:solidFill>
                  <a:srgbClr val="FFFFFF"/>
                </a:solidFill>
                <a:latin typeface="Gentona-Book"/>
                <a:cs typeface="Gentona-Book"/>
              </a:rPr>
              <a:t>recab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ide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nus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estio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dus, </a:t>
            </a:r>
            <a:r>
              <a:rPr sz="1725" spc="23" dirty="0">
                <a:solidFill>
                  <a:srgbClr val="FFFFFF"/>
                </a:solidFill>
                <a:latin typeface="Gentona-Book"/>
                <a:cs typeface="Gentona-Book"/>
              </a:rPr>
              <a:t> oditatur?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Et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pratur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dirty="0">
                <a:solidFill>
                  <a:srgbClr val="FFFFFF"/>
                </a:solidFill>
                <a:latin typeface="Gentona-Book"/>
                <a:cs typeface="Gentona-Book"/>
              </a:rPr>
              <a:t>rem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arum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atis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auta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delignate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nobis</a:t>
            </a:r>
            <a:endParaRPr sz="1725">
              <a:latin typeface="Gentona-Book"/>
              <a:cs typeface="Gentona-Book"/>
            </a:endParaRPr>
          </a:p>
          <a:p>
            <a:pPr marL="9526" marR="3811">
              <a:lnSpc>
                <a:spcPct val="113500"/>
              </a:lnSpc>
            </a:pP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dolecaborum,</a:t>
            </a:r>
            <a:r>
              <a:rPr sz="1725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in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Gentona-Book"/>
                <a:cs typeface="Gentona-Book"/>
              </a:rPr>
              <a:t>res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doluptat</a:t>
            </a:r>
            <a:r>
              <a:rPr sz="1725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est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voluptate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nos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am</a:t>
            </a:r>
            <a:r>
              <a:rPr sz="1725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8" dirty="0">
                <a:solidFill>
                  <a:srgbClr val="FFFFFF"/>
                </a:solidFill>
                <a:latin typeface="Gentona-Book"/>
                <a:cs typeface="Gentona-Book"/>
              </a:rPr>
              <a:t>facea </a:t>
            </a:r>
            <a:r>
              <a:rPr sz="1725" spc="-3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doluptu</a:t>
            </a:r>
            <a:r>
              <a:rPr sz="1725" spc="6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sanditia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volum,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non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expeditatior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5" dirty="0">
                <a:solidFill>
                  <a:srgbClr val="FFFFFF"/>
                </a:solidFill>
                <a:latin typeface="Gentona-Book"/>
                <a:cs typeface="Gentona-Book"/>
              </a:rPr>
              <a:t>alit</a:t>
            </a:r>
            <a:r>
              <a:rPr sz="1725" spc="7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evelit.</a:t>
            </a:r>
            <a:endParaRPr sz="1725">
              <a:latin typeface="Gentona-Book"/>
              <a:cs typeface="Gentona-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3345" y="8485676"/>
            <a:ext cx="5159759" cy="1084118"/>
          </a:xfrm>
          <a:prstGeom prst="rect">
            <a:avLst/>
          </a:prstGeom>
        </p:spPr>
        <p:txBody>
          <a:bodyPr vert="horz" wrap="square" lIns="0" tIns="61443" rIns="0" bIns="0" rtlCol="0">
            <a:spAutoFit/>
          </a:bodyPr>
          <a:lstStyle/>
          <a:p>
            <a:pPr marL="9526">
              <a:spcBef>
                <a:spcPts val="484"/>
              </a:spcBef>
            </a:pPr>
            <a:r>
              <a:rPr sz="1725" dirty="0">
                <a:solidFill>
                  <a:srgbClr val="FFFFFF"/>
                </a:solidFill>
                <a:latin typeface="Gentona-Book"/>
                <a:cs typeface="Gentona-Book"/>
              </a:rPr>
              <a:t>Covered</a:t>
            </a:r>
            <a:r>
              <a:rPr sz="1725" spc="6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in</a:t>
            </a:r>
            <a:r>
              <a:rPr sz="1725" spc="60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1" dirty="0">
                <a:solidFill>
                  <a:srgbClr val="FFFFFF"/>
                </a:solidFill>
                <a:latin typeface="Gentona-Book"/>
                <a:cs typeface="Gentona-Book"/>
              </a:rPr>
              <a:t>this</a:t>
            </a:r>
            <a:r>
              <a:rPr sz="1725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725" spc="19" dirty="0">
                <a:solidFill>
                  <a:srgbClr val="FFFFFF"/>
                </a:solidFill>
                <a:latin typeface="Gentona-Book"/>
                <a:cs typeface="Gentona-Book"/>
              </a:rPr>
              <a:t>section:</a:t>
            </a:r>
            <a:endParaRPr sz="1725" dirty="0">
              <a:latin typeface="Gentona-Book"/>
              <a:cs typeface="Gentona-Book"/>
            </a:endParaRPr>
          </a:p>
          <a:p>
            <a:pPr marL="9526" marR="3811">
              <a:lnSpc>
                <a:spcPts val="2490"/>
              </a:lnSpc>
              <a:spcBef>
                <a:spcPts val="911"/>
              </a:spcBef>
              <a:tabLst>
                <a:tab pos="1621371" algn="l"/>
                <a:tab pos="1831902" algn="l"/>
                <a:tab pos="3444223" algn="l"/>
                <a:tab pos="3654277" algn="l"/>
              </a:tabLst>
            </a:pP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8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3488" spc="5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8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3488" spc="5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30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Item </a:t>
            </a:r>
            <a:r>
              <a:rPr sz="2025" b="1" spc="-39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8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3" dirty="0">
                <a:solidFill>
                  <a:srgbClr val="FFFFFF"/>
                </a:solidFill>
                <a:latin typeface="Gentona"/>
                <a:cs typeface="Gentona"/>
              </a:rPr>
              <a:t>Item	</a:t>
            </a:r>
            <a:r>
              <a:rPr sz="3488" spc="5" baseline="268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2025" b="1" spc="19" dirty="0">
                <a:solidFill>
                  <a:srgbClr val="FFFFFF"/>
                </a:solidFill>
                <a:latin typeface="Gentona"/>
                <a:cs typeface="Gentona"/>
              </a:rPr>
              <a:t>Section</a:t>
            </a:r>
            <a:r>
              <a:rPr sz="2025" b="1" spc="7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2025" b="1" spc="26" dirty="0">
                <a:solidFill>
                  <a:srgbClr val="FFFFFF"/>
                </a:solidFill>
                <a:latin typeface="Gentona"/>
                <a:cs typeface="Gentona"/>
              </a:rPr>
              <a:t>Item</a:t>
            </a:r>
            <a:endParaRPr sz="2025" dirty="0">
              <a:latin typeface="Gentona"/>
              <a:cs typeface="Gentona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19F257D-A9AC-F1BC-4CEF-36C09744A8D3}"/>
              </a:ext>
            </a:extLst>
          </p:cNvPr>
          <p:cNvSpPr/>
          <p:nvPr/>
        </p:nvSpPr>
        <p:spPr>
          <a:xfrm>
            <a:off x="1247653" y="16648"/>
            <a:ext cx="2088184" cy="1420146"/>
          </a:xfrm>
          <a:custGeom>
            <a:avLst/>
            <a:gdLst/>
            <a:ahLst/>
            <a:cxnLst/>
            <a:rect l="l" t="t" r="r" b="b"/>
            <a:pathLst>
              <a:path w="2430779" h="1440814">
                <a:moveTo>
                  <a:pt x="128260" y="0"/>
                </a:moveTo>
                <a:lnTo>
                  <a:pt x="250098" y="818678"/>
                </a:lnTo>
                <a:lnTo>
                  <a:pt x="2430429" y="818678"/>
                </a:lnTo>
              </a:path>
              <a:path w="2430779" h="1440814">
                <a:moveTo>
                  <a:pt x="2430429" y="1440439"/>
                </a:moveTo>
                <a:lnTo>
                  <a:pt x="250098" y="1440439"/>
                </a:lnTo>
                <a:lnTo>
                  <a:pt x="0" y="0"/>
                </a:lnTo>
              </a:path>
              <a:path w="2430779" h="1440814">
                <a:moveTo>
                  <a:pt x="2430429" y="196916"/>
                </a:moveTo>
                <a:lnTo>
                  <a:pt x="250098" y="196916"/>
                </a:lnTo>
                <a:lnTo>
                  <a:pt x="224453" y="0"/>
                </a:lnTo>
              </a:path>
            </a:pathLst>
          </a:custGeom>
          <a:ln w="211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29">
            <a:extLst>
              <a:ext uri="{FF2B5EF4-FFF2-40B4-BE49-F238E27FC236}">
                <a16:creationId xmlns:a16="http://schemas.microsoft.com/office/drawing/2014/main" id="{089756F9-580B-DD38-5472-CAAEADE937C0}"/>
              </a:ext>
            </a:extLst>
          </p:cNvPr>
          <p:cNvSpPr txBox="1"/>
          <p:nvPr/>
        </p:nvSpPr>
        <p:spPr>
          <a:xfrm>
            <a:off x="14245431" y="10760075"/>
            <a:ext cx="206238" cy="209260"/>
          </a:xfrm>
          <a:prstGeom prst="rect">
            <a:avLst/>
          </a:prstGeom>
        </p:spPr>
        <p:txBody>
          <a:bodyPr vert="horz" wrap="square" lIns="0" tIns="41437" rIns="0" bIns="0" rtlCol="0">
            <a:spAutoFit/>
          </a:bodyPr>
          <a:lstStyle/>
          <a:p>
            <a:pPr marL="28579">
              <a:spcBef>
                <a:spcPts val="326"/>
              </a:spcBef>
            </a:pPr>
            <a:fld id="{81D60167-4931-47E6-BA6A-407CBD079E47}" type="slidenum">
              <a:rPr sz="1088" b="1" spc="23" dirty="0">
                <a:solidFill>
                  <a:srgbClr val="FFFFFF"/>
                </a:solidFill>
                <a:latin typeface="Obviously-WideSemi"/>
                <a:cs typeface="Obviously-WideSemi"/>
              </a:rPr>
              <a:pPr marL="28579">
                <a:spcBef>
                  <a:spcPts val="326"/>
                </a:spcBef>
              </a:pPr>
              <a:t>9</a:t>
            </a:fld>
            <a:endParaRPr sz="1088" dirty="0">
              <a:latin typeface="Obviously-WideSemi"/>
              <a:cs typeface="Obviously-WideSemi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CD6CA40-DA9A-1C32-38FA-0E08DCEB583B}"/>
              </a:ext>
            </a:extLst>
          </p:cNvPr>
          <p:cNvSpPr/>
          <p:nvPr/>
        </p:nvSpPr>
        <p:spPr>
          <a:xfrm>
            <a:off x="272970" y="10798217"/>
            <a:ext cx="3628931" cy="521549"/>
          </a:xfrm>
          <a:custGeom>
            <a:avLst/>
            <a:gdLst/>
            <a:ahLst/>
            <a:cxnLst/>
            <a:rect l="l" t="t" r="r" b="b"/>
            <a:pathLst>
              <a:path w="4838065" h="695325">
                <a:moveTo>
                  <a:pt x="4837559" y="0"/>
                </a:moveTo>
                <a:lnTo>
                  <a:pt x="0" y="0"/>
                </a:lnTo>
                <a:lnTo>
                  <a:pt x="0" y="694868"/>
                </a:lnTo>
                <a:lnTo>
                  <a:pt x="4837559" y="694868"/>
                </a:lnTo>
                <a:lnTo>
                  <a:pt x="4837559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33E80BA8-C114-908C-0974-4569F3C2A9A1}"/>
              </a:ext>
            </a:extLst>
          </p:cNvPr>
          <p:cNvSpPr txBox="1"/>
          <p:nvPr/>
        </p:nvSpPr>
        <p:spPr>
          <a:xfrm>
            <a:off x="389814" y="10953923"/>
            <a:ext cx="322407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6">
              <a:lnSpc>
                <a:spcPts val="1286"/>
              </a:lnSpc>
              <a:tabLst>
                <a:tab pos="1106953" algn="l"/>
                <a:tab pos="1694723" algn="l"/>
                <a:tab pos="1842381" algn="l"/>
                <a:tab pos="2714034" algn="l"/>
              </a:tabLst>
            </a:pPr>
            <a:r>
              <a:rPr sz="1088" spc="68" dirty="0">
                <a:solidFill>
                  <a:srgbClr val="FFFFFF"/>
                </a:solidFill>
                <a:latin typeface="Gentona-Book"/>
                <a:cs typeface="Gentona-Book"/>
              </a:rPr>
              <a:t>D</a:t>
            </a:r>
            <a:r>
              <a:rPr sz="108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68" dirty="0">
                <a:solidFill>
                  <a:srgbClr val="FFFFFF"/>
                </a:solidFill>
                <a:latin typeface="Gentona-Book"/>
                <a:cs typeface="Gentona-Book"/>
              </a:rPr>
              <a:t>O</a:t>
            </a:r>
            <a:r>
              <a:rPr sz="108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FFFFFF"/>
                </a:solidFill>
                <a:latin typeface="Gentona-Book"/>
                <a:cs typeface="Gentona-Book"/>
              </a:rPr>
              <a:t>C</a:t>
            </a:r>
            <a:r>
              <a:rPr sz="1088" spc="45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FFFFFF"/>
                </a:solidFill>
                <a:latin typeface="Gentona-Book"/>
                <a:cs typeface="Gentona-Book"/>
              </a:rPr>
              <a:t>U</a:t>
            </a:r>
            <a:r>
              <a:rPr sz="1088" spc="4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9" dirty="0">
                <a:solidFill>
                  <a:srgbClr val="FFFFFF"/>
                </a:solidFill>
                <a:latin typeface="Gentona-Book"/>
                <a:cs typeface="Gentona-Book"/>
              </a:rPr>
              <a:t>M</a:t>
            </a:r>
            <a:r>
              <a:rPr sz="1088" spc="6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E</a:t>
            </a:r>
            <a:r>
              <a:rPr sz="1088" spc="4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5" dirty="0">
                <a:solidFill>
                  <a:srgbClr val="FFFFFF"/>
                </a:solidFill>
                <a:latin typeface="Gentona-Book"/>
                <a:cs typeface="Gentona-Book"/>
              </a:rPr>
              <a:t>N</a:t>
            </a:r>
            <a:r>
              <a:rPr sz="1088" spc="4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T	T</a:t>
            </a:r>
            <a:r>
              <a:rPr sz="1088" spc="3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4" dirty="0">
                <a:solidFill>
                  <a:srgbClr val="FFFFFF"/>
                </a:solidFill>
                <a:latin typeface="Gentona-Book"/>
                <a:cs typeface="Gentona-Book"/>
              </a:rPr>
              <a:t>I</a:t>
            </a:r>
            <a:r>
              <a:rPr sz="1088" spc="41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T</a:t>
            </a:r>
            <a:r>
              <a:rPr sz="1088" spc="34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L</a:t>
            </a:r>
            <a:r>
              <a:rPr sz="1088" spc="38" dirty="0">
                <a:solidFill>
                  <a:srgbClr val="FFFFFF"/>
                </a:solidFill>
                <a:latin typeface="Gentona-Book"/>
                <a:cs typeface="Gentona-Book"/>
              </a:rPr>
              <a:t> </a:t>
            </a:r>
            <a:r>
              <a:rPr sz="1088" spc="11" dirty="0">
                <a:solidFill>
                  <a:srgbClr val="FFFFFF"/>
                </a:solidFill>
                <a:latin typeface="Gentona-Book"/>
                <a:cs typeface="Gentona-Book"/>
              </a:rPr>
              <a:t>E	</a:t>
            </a:r>
            <a:r>
              <a:rPr sz="1088" spc="8" dirty="0">
                <a:solidFill>
                  <a:srgbClr val="FFFFFF"/>
                </a:solidFill>
                <a:latin typeface="Gentona-Book"/>
                <a:cs typeface="Gentona-Book"/>
              </a:rPr>
              <a:t>|	</a:t>
            </a:r>
            <a:r>
              <a:rPr sz="1088" b="1" spc="71" dirty="0">
                <a:solidFill>
                  <a:srgbClr val="FFFFFF"/>
                </a:solidFill>
                <a:latin typeface="Gentona"/>
                <a:cs typeface="Gentona"/>
              </a:rPr>
              <a:t>S</a:t>
            </a:r>
            <a:r>
              <a:rPr sz="1088" b="1" spc="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E</a:t>
            </a:r>
            <a:r>
              <a:rPr sz="1088" b="1" spc="5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FFFFFF"/>
                </a:solidFill>
                <a:latin typeface="Gentona"/>
                <a:cs typeface="Gentona"/>
              </a:rPr>
              <a:t>C</a:t>
            </a:r>
            <a:r>
              <a:rPr sz="1088" b="1" spc="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088" b="1" spc="68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64" dirty="0">
                <a:solidFill>
                  <a:srgbClr val="FFFFFF"/>
                </a:solidFill>
                <a:latin typeface="Gentona"/>
                <a:cs typeface="Gentona"/>
              </a:rPr>
              <a:t>I</a:t>
            </a:r>
            <a:r>
              <a:rPr sz="1088" b="1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75" dirty="0">
                <a:solidFill>
                  <a:srgbClr val="FFFFFF"/>
                </a:solidFill>
                <a:latin typeface="Gentona"/>
                <a:cs typeface="Gentona"/>
              </a:rPr>
              <a:t>O</a:t>
            </a:r>
            <a:r>
              <a:rPr sz="1088" b="1" spc="4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5" dirty="0">
                <a:solidFill>
                  <a:srgbClr val="FFFFFF"/>
                </a:solidFill>
                <a:latin typeface="Gentona"/>
                <a:cs typeface="Gentona"/>
              </a:rPr>
              <a:t>N	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088" b="1" spc="4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4" dirty="0">
                <a:solidFill>
                  <a:srgbClr val="FFFFFF"/>
                </a:solidFill>
                <a:latin typeface="Gentona"/>
                <a:cs typeface="Gentona"/>
              </a:rPr>
              <a:t>I</a:t>
            </a:r>
            <a:r>
              <a:rPr sz="1088" b="1" spc="49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T</a:t>
            </a:r>
            <a:r>
              <a:rPr sz="1088" b="1" spc="53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L</a:t>
            </a:r>
            <a:r>
              <a:rPr sz="1088" b="1" spc="56" dirty="0">
                <a:solidFill>
                  <a:srgbClr val="FFFFFF"/>
                </a:solidFill>
                <a:latin typeface="Gentona"/>
                <a:cs typeface="Gentona"/>
              </a:rPr>
              <a:t> </a:t>
            </a:r>
            <a:r>
              <a:rPr sz="1088" b="1" spc="11" dirty="0">
                <a:solidFill>
                  <a:srgbClr val="FFFFFF"/>
                </a:solidFill>
                <a:latin typeface="Gentona"/>
                <a:cs typeface="Gentona"/>
              </a:rPr>
              <a:t>E</a:t>
            </a:r>
            <a:endParaRPr sz="1088">
              <a:latin typeface="Gentona"/>
              <a:cs typeface="Gento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27359417-F913-EA4D-8150-5CEDA179BFCA}" vid="{8EBF5A4C-F676-4C41-A7D1-D5C390EE94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1093</Words>
  <Application>Microsoft Macintosh PowerPoint</Application>
  <PresentationFormat>Custom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Calibri</vt:lpstr>
      <vt:lpstr>Gentona</vt:lpstr>
      <vt:lpstr>Gentona-Book</vt:lpstr>
      <vt:lpstr>Gentona-Medium</vt:lpstr>
      <vt:lpstr>Gentona-MediumItalic</vt:lpstr>
      <vt:lpstr>Gentona-SemiBold</vt:lpstr>
      <vt:lpstr>Gentona-SemiBoldItalic</vt:lpstr>
      <vt:lpstr>Obviously-ExtdBlck</vt:lpstr>
      <vt:lpstr>Obviously-ExtdMedi</vt:lpstr>
      <vt:lpstr>Obviously-WideBlckItalic</vt:lpstr>
      <vt:lpstr>Obviously-WideLghtItalic</vt:lpstr>
      <vt:lpstr>Obviously-WideMedi</vt:lpstr>
      <vt:lpstr>Obviously-WideSemi</vt:lpstr>
      <vt:lpstr>Office Theme</vt:lpstr>
      <vt:lpstr>PowerPoint Presentation</vt:lpstr>
      <vt:lpstr>T I T L E S E T U P L I N E</vt:lpstr>
      <vt:lpstr>MAIN TITLE</vt:lpstr>
      <vt:lpstr>PowerPoint Presentation</vt:lpstr>
      <vt:lpstr>PowerPoint Presentation</vt:lpstr>
      <vt:lpstr>PowerPoint Presentation</vt:lpstr>
      <vt:lpstr>SECTION</vt:lpstr>
      <vt:lpstr>SECTION</vt:lpstr>
      <vt:lpstr>PowerPoint Presentation</vt:lpstr>
      <vt:lpstr>PowerPoint Presentation</vt:lpstr>
      <vt:lpstr>Section Header Here</vt:lpstr>
      <vt:lpstr>SLIDE TITLE  LINE TWO</vt:lpstr>
      <vt:lpstr>Section Header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Wynn,McKenzie L</dc:creator>
  <cp:lastModifiedBy>Wynn,McKenzie L</cp:lastModifiedBy>
  <cp:revision>4</cp:revision>
  <dcterms:created xsi:type="dcterms:W3CDTF">2022-06-24T15:35:30Z</dcterms:created>
  <dcterms:modified xsi:type="dcterms:W3CDTF">2022-06-24T16:47:45Z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2021-09-07T00:00:00Z</vt:filetime>
  </property>
</Properties>
</file>