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compatMode="1" saveSubsetFonts="1">
  <p:sldMasterIdLst>
    <p:sldMasterId id="2147483864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94694"/>
  </p:normalViewPr>
  <p:slideViewPr>
    <p:cSldViewPr>
      <p:cViewPr varScale="1">
        <p:scale>
          <a:sx n="156" d="100"/>
          <a:sy n="156" d="100"/>
        </p:scale>
        <p:origin x="104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B0013A-39A2-1548-BDAC-B74BC49FB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EBBAC5-0312-E14F-AAC9-8D7AE89E5F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061B20F7-39EF-B14B-B278-ADD65E78574A}" type="datetimeFigureOut">
              <a:rPr lang="en-US" altLang="en-US"/>
              <a:pPr>
                <a:defRPr/>
              </a:pPr>
              <a:t>5/17/19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D86B1D-E43C-7443-80B0-4A081267C8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6718A9-209B-AE46-94D5-3D489E0DD8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99BC5571-DC7A-714F-BC03-28CBA0211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935215-F244-5242-B273-9AEC77A30C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495549-EF7D-BF46-AF47-881D3DD99D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4B11DBB8-9BF9-354C-9D14-443B6CB7E408}" type="datetimeFigureOut">
              <a:rPr lang="en-US" altLang="en-US"/>
              <a:pPr>
                <a:defRPr/>
              </a:pPr>
              <a:t>5/17/19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DE068-1449-F34E-96F2-19035AFB27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5E212-126C-E64E-9956-1D69EE9EB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F8D94-4BEB-C149-847F-800DB98EE8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EE6F36-24E5-F44D-A421-965453383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Geneva" pitchFamily="121" charset="-128"/>
              </a:defRPr>
            </a:lvl1pPr>
          </a:lstStyle>
          <a:p>
            <a:pPr>
              <a:defRPr/>
            </a:pPr>
            <a:fld id="{7A8B079D-1FC8-2C4F-AE5B-469F6A1D4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308C4C-25A1-F645-868E-5CC96350B79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FBE1C4B-2DC9-F34F-9A31-EF6A5F178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2654D67-BBCF-104C-BED9-491BACE599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079875"/>
            <a:ext cx="11223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6D15A0A-F4C5-C349-9D0C-DE3B17217D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584700"/>
            <a:ext cx="17732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6694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5943600" cy="2585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41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09EC-7A6F-314C-9914-526CF1A1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6A5E1E-0F07-E14E-BE62-8239961E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0C21-93E5-8443-9879-02FE9D2290CC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6618303-7717-CF4A-A459-A36B7549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C457355-5C33-F746-AFE5-DDC442A8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18C6-9209-704E-8A3C-E4AAFC587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4B9E16-AFD7-A342-9363-7129F95D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0995-94B0-7045-A641-829E9921DCA8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EBC16E6-A527-5048-AFE1-BE7DE63C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A5A3FBD-0F0D-0A49-B20A-41661D59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7DC2-690F-3648-B4F7-13A6A8303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5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E4AE-5B9B-5247-AA01-019F6A7D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055C-3363-D245-B8D6-40F2AD13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26561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9C2B2-18E6-CB43-A4B9-96AE09DFB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5A8BE-AFF7-6143-9811-5026473D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1ADB-3AB6-F449-8ED0-9EEA35F25EFB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506BD70-9710-F54C-80E3-693660A3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A204976-F655-764A-A06B-6BC122B7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904A-598C-7044-B42D-FFFF96620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7F9F-A55A-9341-9880-FF3C3092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F7D6B-0C83-ED4F-93F4-0153C06CC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265612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6AC82-41A6-8B43-9B67-8090FBCBA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E2949-7C01-1741-91C4-893DAA10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B149-AAA9-4C4B-8504-526510BFE914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3F32BC3-D742-0C4F-8D3F-AEDFC18C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7FBE35-8D57-F149-9509-6F0B12C4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5B57-1CE2-544A-8A8C-06EFE3A21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331F-0851-8240-9AF3-A3165DCD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4934A-6412-9145-9CBC-CC0885835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1092F-02E8-A946-90DD-F54B1944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2310-F168-8B45-9EE5-8EDF0D16F833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DD4F3E-1A55-9A4E-87C1-9672048B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BD47D9F-28E4-8145-A1DA-C23FB036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86F0-49D2-6A4C-9121-5C3B720B0A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3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57666-BEF6-DA45-8ED0-F09C3DE43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609725" cy="43576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FDB3B-4233-5748-B83F-D56493DAC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1F6D-8FF2-1149-9F66-D380F95F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588C-0979-4249-A727-3D2CD51891DB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5AD39DF-DF6B-2542-B03D-52ABC861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101EFC3-CE53-544E-B401-CC5B942E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46E3-FB3B-8646-B7B4-F2A9F2775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6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62D5EE-3870-2041-B8EE-D0982FF00BD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D158F5B-55FC-D941-9260-22967DF4D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F85F5EF-31F2-054F-827F-425951731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079875"/>
            <a:ext cx="11223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54F4A77-4F5E-D84C-A570-B4C776C93F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584700"/>
            <a:ext cx="17732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6694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5943600" cy="2585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5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7A7E8A-931A-2B49-9CA5-24ED125A861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076B418-DE5E-B840-80C4-1BA9FC90A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B184293-E499-7B45-8DC9-AB964FC296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079875"/>
            <a:ext cx="11223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C4B506D-C86D-7942-8CA8-7909E8874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584700"/>
            <a:ext cx="17732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6694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5943600" cy="2585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23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57E1A4-C1A7-2749-828D-249A6C5ED18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BC9904-4A3D-F643-9899-F66A4C756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610CD87-C89B-A543-96AB-443EC96F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079875"/>
            <a:ext cx="11223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88AAE1-0595-7747-BF72-BABB1AA3F9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584700"/>
            <a:ext cx="17732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01C6A7-4711-F141-8F1C-3AD01B62D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6694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A0D0B9-4A40-0946-82FC-21FFD25C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618"/>
            <a:ext cx="5943600" cy="2585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68BA07-D676-6742-AF30-A9B67314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486150"/>
            <a:ext cx="8763000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9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C56432-BB32-644C-B3EC-3337B4C69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1950"/>
            <a:ext cx="7467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4F42EE8-77BC-F946-A834-F5914EB41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841625"/>
            <a:ext cx="7467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B5C56-CD2C-E748-AA00-DA50102D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4CFF-2500-5C43-9CFB-80AC6BD4FB8C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38E43E6-E0A4-E348-BA0D-C50F7DD5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106A09F-E95A-F94B-9D87-324B508A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FFFB-7595-4444-AA69-E5FFC2C43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8BFC-7929-7340-B97A-A628191D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F114-0E8B-5340-97B4-26DF45E90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1F048-C857-4443-B8DE-9BCE27D6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8DA1-0FC5-FD4C-AB90-E9B4D2DA61F4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A2B87C6-550F-684D-9F60-D3582DE3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070E9BC-1DD0-8E4E-A476-8A739EBD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04F0-7ED1-754A-B9DA-BE52AFEDC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5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028F-8A4F-F04A-86C5-57F79432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529512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3FE82-6203-7245-8767-042BF6A5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529512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3FF8D-2FDE-2742-BFBA-03D09140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89FF-0671-F54A-9E89-F2AAA2ED8D23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3566966-E05A-5641-8478-74E60DDF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29403A0-ADAA-2D44-816D-88918FAF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6C12-7DD1-AD41-AF47-95C9C87EF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0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3C2D-742B-3E4B-B501-6CED15AE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92BA-42AB-C045-984D-327925FD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6576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8BE5-0D02-334C-BCCE-8DF262230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370013"/>
            <a:ext cx="36576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86A70C-F51B-5940-8EDF-F59B50FC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2055-E07F-C047-AEE7-CF52CA0B6D08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05F26B8-4DAE-B74B-9D80-62575195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BA7655C-338B-FF4F-ADBB-CBFDBF4D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33E-9D38-F84C-8596-F9553B50E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2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50E6-0E39-2A46-8C44-CEDC048A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523162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C74D-EBB5-0F47-A2F4-9936230C8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657601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68843-503A-5540-B7B1-E18D4F591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657601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37399-9C98-E74C-A7CE-9D56ADD5A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260475"/>
            <a:ext cx="3657600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4301F-5321-4141-BD75-A9AD3FEE2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1879600"/>
            <a:ext cx="3657600" cy="2762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B56915-9F30-D94C-A63B-58104E27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2456-1EA5-944F-9B04-B377C9C75447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61794B0-36CD-A249-9DFF-B7CA9019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63708BF-6036-D942-AA18-78F5AC04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6EF6-A98C-B740-947D-985CE3DEE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0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DDA36E-999B-4246-BD71-B8944C9A9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524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742518-292C-754E-8FA8-D184E0B51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5247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47EF-E2F2-B44D-8791-FDC4A0D34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46FDA3-AA15-0246-BF17-9B58A6B0F1AA}" type="datetimeFigureOut">
              <a:rPr lang="en-US"/>
              <a:pPr>
                <a:defRPr/>
              </a:pPr>
              <a:t>5/17/19</a:t>
            </a:fld>
            <a:endParaRPr 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4D258770-8395-684F-9355-0FB30D5772C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8250238" y="0"/>
            <a:ext cx="8937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C565C6-0113-DA44-8AA3-B6832523BA99}"/>
              </a:ext>
            </a:extLst>
          </p:cNvPr>
          <p:cNvSpPr/>
          <p:nvPr userDrawn="1"/>
        </p:nvSpPr>
        <p:spPr>
          <a:xfrm>
            <a:off x="0" y="0"/>
            <a:ext cx="76200" cy="5143500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A349B-FF97-114C-941F-F0EADEBA7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069EC-DC12-D84F-B0ED-32581963B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6954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7D34EA-E74C-9446-A9AC-CA62A94F4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BCF9FB-D042-6442-BD86-238D4C154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28E26-AFC0-D14E-81F0-56080D974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A48ABB-03A4-EB42-9605-6D050D9B4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0AD5E4-DFA3-CE47-A1E2-F6D7B785C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1EDD6-E382-D447-AC21-6A81613AF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5D245-95C8-B24F-BFEA-50336A663B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BDD4F5-0315-8C4A-885D-AD6266A2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1957D-4FCE-D34E-8D11-4876B0838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DDFC7A-FBDC-7B44-AEDD-F0D558DF6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1E1ED5-C20D-D643-926F-D6504520E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027488"/>
            <a:ext cx="5943600" cy="2921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7614-C817-E541-BDE8-785FBC78E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751388"/>
            <a:ext cx="5943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28FD31-8E1D-F44C-8B57-B77E7ACBC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FAS Custom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Geneva</vt:lpstr>
      <vt:lpstr>Arial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2019-05-17T13:59:19Z</dcterms:modified>
</cp:coreProperties>
</file>