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A5"/>
    <a:srgbClr val="FA4616"/>
    <a:srgbClr val="0069A7"/>
    <a:srgbClr val="F26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/>
    <p:restoredTop sz="96327"/>
  </p:normalViewPr>
  <p:slideViewPr>
    <p:cSldViewPr>
      <p:cViewPr varScale="1">
        <p:scale>
          <a:sx n="78" d="100"/>
          <a:sy n="78" d="100"/>
        </p:scale>
        <p:origin x="496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chemeClr val="bg1"/>
                </a:solidFill>
                <a:latin typeface="Obviously-WideSemi"/>
                <a:cs typeface="Obviously-WideSemi"/>
              </a:defRPr>
            </a:lvl1pPr>
          </a:lstStyle>
          <a:p>
            <a:pPr marL="38100">
              <a:lnSpc>
                <a:spcPct val="100000"/>
              </a:lnSpc>
              <a:spcBef>
                <a:spcPts val="434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300" b="1" i="0">
                <a:solidFill>
                  <a:schemeClr val="bg1"/>
                </a:solidFill>
                <a:latin typeface="Obviously-ExtdBlck"/>
                <a:cs typeface="Obviously-ExtdBlck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chemeClr val="bg1"/>
                </a:solidFill>
                <a:latin typeface="Obviously-ExtdBlck"/>
                <a:cs typeface="Obviously-ExtdBlc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chemeClr val="bg1"/>
                </a:solidFill>
                <a:latin typeface="Obviously-WideSemi"/>
                <a:cs typeface="Obviously-WideSemi"/>
              </a:defRPr>
            </a:lvl1pPr>
          </a:lstStyle>
          <a:p>
            <a:pPr marL="38100">
              <a:lnSpc>
                <a:spcPct val="100000"/>
              </a:lnSpc>
              <a:spcBef>
                <a:spcPts val="434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300" b="1" i="0">
                <a:solidFill>
                  <a:schemeClr val="bg1"/>
                </a:solidFill>
                <a:latin typeface="Obviously-ExtdBlck"/>
                <a:cs typeface="Obviously-ExtdBlck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chemeClr val="bg1"/>
                </a:solidFill>
                <a:latin typeface="Obviously-WideSemi"/>
                <a:cs typeface="Obviously-WideSemi"/>
              </a:defRPr>
            </a:lvl1pPr>
          </a:lstStyle>
          <a:p>
            <a:pPr marL="38100">
              <a:lnSpc>
                <a:spcPct val="100000"/>
              </a:lnSpc>
              <a:spcBef>
                <a:spcPts val="434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300" b="1" i="0">
                <a:solidFill>
                  <a:schemeClr val="bg1"/>
                </a:solidFill>
                <a:latin typeface="Obviously-ExtdBlck"/>
                <a:cs typeface="Obviously-ExtdBlck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chemeClr val="bg1"/>
                </a:solidFill>
                <a:latin typeface="Obviously-WideSemi"/>
                <a:cs typeface="Obviously-WideSemi"/>
              </a:defRPr>
            </a:lvl1pPr>
          </a:lstStyle>
          <a:p>
            <a:pPr marL="38100">
              <a:lnSpc>
                <a:spcPct val="100000"/>
              </a:lnSpc>
              <a:spcBef>
                <a:spcPts val="434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097816" cy="1130855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0097816" y="0"/>
            <a:ext cx="0" cy="11308715"/>
          </a:xfrm>
          <a:custGeom>
            <a:avLst/>
            <a:gdLst/>
            <a:ahLst/>
            <a:cxnLst/>
            <a:rect l="l" t="t" r="r" b="b"/>
            <a:pathLst>
              <a:path h="11308715">
                <a:moveTo>
                  <a:pt x="0" y="11308556"/>
                </a:moveTo>
                <a:lnTo>
                  <a:pt x="0" y="0"/>
                </a:lnTo>
              </a:path>
            </a:pathLst>
          </a:custGeom>
          <a:ln w="12565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chemeClr val="bg1"/>
                </a:solidFill>
                <a:latin typeface="Obviously-WideSemi"/>
                <a:cs typeface="Obviously-WideSemi"/>
              </a:defRPr>
            </a:lvl1pPr>
          </a:lstStyle>
          <a:p>
            <a:pPr marL="38100">
              <a:lnSpc>
                <a:spcPct val="100000"/>
              </a:lnSpc>
              <a:spcBef>
                <a:spcPts val="434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  <p:pic>
        <p:nvPicPr>
          <p:cNvPr id="9" name="Picture 8" descr="A picture containing outdoor, blue, high, day&#10;&#10;Description automatically generated">
            <a:extLst>
              <a:ext uri="{FF2B5EF4-FFF2-40B4-BE49-F238E27FC236}">
                <a16:creationId xmlns:a16="http://schemas.microsoft.com/office/drawing/2014/main" id="{662BDF93-A73C-054A-BDDC-D58B016B75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48172" y="4781283"/>
            <a:ext cx="10403205" cy="1445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300" b="1" i="0">
                <a:solidFill>
                  <a:schemeClr val="bg1"/>
                </a:solidFill>
                <a:latin typeface="Obviously-ExtdBlck"/>
                <a:cs typeface="Obviously-ExtdBl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3087" y="4741077"/>
            <a:ext cx="8571230" cy="3053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chemeClr val="bg1"/>
                </a:solidFill>
                <a:latin typeface="Obviously-ExtdBlck"/>
                <a:cs typeface="Obviously-ExtdBl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477414" y="10754993"/>
            <a:ext cx="361950" cy="298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1" i="0">
                <a:solidFill>
                  <a:schemeClr val="bg1"/>
                </a:solidFill>
                <a:latin typeface="Obviously-WideSemi"/>
                <a:cs typeface="Obviously-WideSemi"/>
              </a:defRPr>
            </a:lvl1pPr>
          </a:lstStyle>
          <a:p>
            <a:pPr marL="38100">
              <a:lnSpc>
                <a:spcPct val="100000"/>
              </a:lnSpc>
              <a:spcBef>
                <a:spcPts val="434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outdoor, blue, high, day&#10;&#10;Description automatically generated">
            <a:extLst>
              <a:ext uri="{FF2B5EF4-FFF2-40B4-BE49-F238E27FC236}">
                <a16:creationId xmlns:a16="http://schemas.microsoft.com/office/drawing/2014/main" id="{00385D37-B24B-7845-8023-EF9C45118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5598"/>
            <a:ext cx="20104100" cy="113085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61513" y="4745706"/>
            <a:ext cx="11396980" cy="1254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50" b="1" spc="-5" dirty="0">
                <a:solidFill>
                  <a:srgbClr val="FFFFFF"/>
                </a:solidFill>
                <a:latin typeface="Obviously-ExtdBlck"/>
                <a:cs typeface="Obviously-ExtdBlck"/>
              </a:rPr>
              <a:t>MAIN</a:t>
            </a:r>
            <a:r>
              <a:rPr sz="8050" b="1" spc="-80" dirty="0">
                <a:solidFill>
                  <a:srgbClr val="FFFFFF"/>
                </a:solidFill>
                <a:latin typeface="Obviously-ExtdBlck"/>
                <a:cs typeface="Obviously-ExtdBlck"/>
              </a:rPr>
              <a:t> </a:t>
            </a:r>
            <a:r>
              <a:rPr sz="8050" b="1" spc="10" dirty="0">
                <a:solidFill>
                  <a:srgbClr val="FFFFFF"/>
                </a:solidFill>
                <a:latin typeface="Obviously-ExtdBlck"/>
                <a:cs typeface="Obviously-ExtdBlck"/>
              </a:rPr>
              <a:t>TITLE</a:t>
            </a:r>
            <a:endParaRPr sz="8050">
              <a:latin typeface="Obviously-ExtdBlck"/>
              <a:cs typeface="Obviously-ExtdBl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61513" y="5697391"/>
            <a:ext cx="13742035" cy="125290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50" b="1" spc="15" dirty="0">
                <a:solidFill>
                  <a:srgbClr val="FFFFFF"/>
                </a:solidFill>
                <a:latin typeface="Obviously-ExtdBlck"/>
                <a:cs typeface="Obviously-ExtdBlck"/>
              </a:rPr>
              <a:t>SECOND</a:t>
            </a:r>
            <a:r>
              <a:rPr sz="8050" b="1" spc="-65" dirty="0">
                <a:solidFill>
                  <a:srgbClr val="FFFFFF"/>
                </a:solidFill>
                <a:latin typeface="Obviously-ExtdBlck"/>
                <a:cs typeface="Obviously-ExtdBlck"/>
              </a:rPr>
              <a:t> </a:t>
            </a:r>
            <a:r>
              <a:rPr sz="8050" b="1" spc="10" dirty="0">
                <a:solidFill>
                  <a:srgbClr val="FFFFFF"/>
                </a:solidFill>
                <a:latin typeface="Obviously-ExtdBlck"/>
                <a:cs typeface="Obviously-ExtdBlck"/>
              </a:rPr>
              <a:t>LINE</a:t>
            </a:r>
            <a:endParaRPr sz="8050" dirty="0">
              <a:latin typeface="Obviously-ExtdBlck"/>
              <a:cs typeface="Obviously-ExtdBl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80354" y="2458764"/>
            <a:ext cx="139319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24255" algn="l"/>
              </a:tabLst>
            </a:pPr>
            <a:r>
              <a:rPr sz="1650" i="1" spc="-5" dirty="0">
                <a:solidFill>
                  <a:srgbClr val="FFFFFF"/>
                </a:solidFill>
                <a:latin typeface="Gentona-SemiBoldItalic"/>
                <a:cs typeface="Gentona-SemiBoldItalic"/>
              </a:rPr>
              <a:t>M</a:t>
            </a:r>
            <a:r>
              <a:rPr sz="1650" i="1" spc="-20" dirty="0">
                <a:solidFill>
                  <a:srgbClr val="FFFFFF"/>
                </a:solidFill>
                <a:latin typeface="Gentona-SemiBoldItalic"/>
                <a:cs typeface="Gentona-SemiBoldItalic"/>
              </a:rPr>
              <a:t> </a:t>
            </a:r>
            <a:r>
              <a:rPr sz="1650" i="1" spc="155" dirty="0">
                <a:solidFill>
                  <a:srgbClr val="FFFFFF"/>
                </a:solidFill>
                <a:latin typeface="Gentona-SemiBoldItalic"/>
                <a:cs typeface="Gentona-SemiBoldItalic"/>
              </a:rPr>
              <a:t>ON</a:t>
            </a:r>
            <a:r>
              <a:rPr sz="1650" i="1" spc="-20" dirty="0">
                <a:solidFill>
                  <a:srgbClr val="FFFFFF"/>
                </a:solidFill>
                <a:latin typeface="Gentona-SemiBoldItalic"/>
                <a:cs typeface="Gentona-SemiBoldItalic"/>
              </a:rPr>
              <a:t> </a:t>
            </a:r>
            <a:r>
              <a:rPr sz="1650" i="1" spc="-5" dirty="0">
                <a:solidFill>
                  <a:srgbClr val="FFFFFF"/>
                </a:solidFill>
                <a:latin typeface="Gentona-SemiBoldItalic"/>
                <a:cs typeface="Gentona-SemiBoldItalic"/>
              </a:rPr>
              <a:t>T</a:t>
            </a:r>
            <a:r>
              <a:rPr sz="1650" i="1" spc="-25" dirty="0">
                <a:solidFill>
                  <a:srgbClr val="FFFFFF"/>
                </a:solidFill>
                <a:latin typeface="Gentona-SemiBoldItalic"/>
                <a:cs typeface="Gentona-SemiBoldItalic"/>
              </a:rPr>
              <a:t> </a:t>
            </a:r>
            <a:r>
              <a:rPr sz="1650" i="1" spc="-5" dirty="0">
                <a:solidFill>
                  <a:srgbClr val="FFFFFF"/>
                </a:solidFill>
                <a:latin typeface="Gentona-SemiBoldItalic"/>
                <a:cs typeface="Gentona-SemiBoldItalic"/>
              </a:rPr>
              <a:t>H	</a:t>
            </a:r>
            <a:r>
              <a:rPr sz="1650" i="1" spc="155" dirty="0">
                <a:solidFill>
                  <a:srgbClr val="FFFFFF"/>
                </a:solidFill>
                <a:latin typeface="Gentona-SemiBoldItalic"/>
                <a:cs typeface="Gentona-SemiBoldItalic"/>
              </a:rPr>
              <a:t>DD</a:t>
            </a:r>
            <a:r>
              <a:rPr sz="1650" i="1" spc="-25" dirty="0">
                <a:solidFill>
                  <a:srgbClr val="FFFFFF"/>
                </a:solidFill>
                <a:latin typeface="Gentona-SemiBoldItalic"/>
                <a:cs typeface="Gentona-SemiBoldItalic"/>
              </a:rPr>
              <a:t> </a:t>
            </a:r>
            <a:endParaRPr sz="1650" dirty="0">
              <a:latin typeface="Gentona-SemiBoldItalic"/>
              <a:cs typeface="Gentona-SemiBoldIt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735512" y="2459161"/>
            <a:ext cx="230568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86230" algn="l"/>
              </a:tabLst>
            </a:pPr>
            <a:r>
              <a:rPr sz="1650" i="1" spc="-5" dirty="0">
                <a:solidFill>
                  <a:srgbClr val="FFFFFF"/>
                </a:solidFill>
                <a:latin typeface="Gentona-SemiBoldItalic"/>
                <a:cs typeface="Gentona-SemiBoldItalic"/>
              </a:rPr>
              <a:t>P</a:t>
            </a:r>
            <a:r>
              <a:rPr sz="1650" i="1" spc="-15" dirty="0">
                <a:solidFill>
                  <a:srgbClr val="FFFFFF"/>
                </a:solidFill>
                <a:latin typeface="Gentona-SemiBoldItalic"/>
                <a:cs typeface="Gentona-SemiBoldItalic"/>
              </a:rPr>
              <a:t> </a:t>
            </a:r>
            <a:r>
              <a:rPr sz="1650" i="1" spc="-5" dirty="0">
                <a:solidFill>
                  <a:srgbClr val="FFFFFF"/>
                </a:solidFill>
                <a:latin typeface="Gentona-SemiBoldItalic"/>
                <a:cs typeface="Gentona-SemiBoldItalic"/>
              </a:rPr>
              <a:t>R</a:t>
            </a:r>
            <a:r>
              <a:rPr sz="1650" i="1" spc="-10" dirty="0">
                <a:solidFill>
                  <a:srgbClr val="FFFFFF"/>
                </a:solidFill>
                <a:latin typeface="Gentona-SemiBoldItalic"/>
                <a:cs typeface="Gentona-SemiBoldItalic"/>
              </a:rPr>
              <a:t> </a:t>
            </a:r>
            <a:r>
              <a:rPr sz="1650" i="1" spc="-5" dirty="0">
                <a:solidFill>
                  <a:srgbClr val="FFFFFF"/>
                </a:solidFill>
                <a:latin typeface="Gentona-SemiBoldItalic"/>
                <a:cs typeface="Gentona-SemiBoldItalic"/>
              </a:rPr>
              <a:t>E</a:t>
            </a:r>
            <a:r>
              <a:rPr sz="1650" i="1" spc="-20" dirty="0">
                <a:solidFill>
                  <a:srgbClr val="FFFFFF"/>
                </a:solidFill>
                <a:latin typeface="Gentona-SemiBoldItalic"/>
                <a:cs typeface="Gentona-SemiBoldItalic"/>
              </a:rPr>
              <a:t> </a:t>
            </a:r>
            <a:r>
              <a:rPr sz="1650" i="1" spc="-5" dirty="0">
                <a:solidFill>
                  <a:srgbClr val="FFFFFF"/>
                </a:solidFill>
                <a:latin typeface="Gentona-SemiBoldItalic"/>
                <a:cs typeface="Gentona-SemiBoldItalic"/>
              </a:rPr>
              <a:t>S</a:t>
            </a:r>
            <a:r>
              <a:rPr sz="1650" i="1" spc="-30" dirty="0">
                <a:solidFill>
                  <a:srgbClr val="FFFFFF"/>
                </a:solidFill>
                <a:latin typeface="Gentona-SemiBoldItalic"/>
                <a:cs typeface="Gentona-SemiBoldItalic"/>
              </a:rPr>
              <a:t> </a:t>
            </a:r>
            <a:r>
              <a:rPr sz="1650" i="1" spc="155" dirty="0">
                <a:solidFill>
                  <a:srgbClr val="FFFFFF"/>
                </a:solidFill>
                <a:latin typeface="Gentona-SemiBoldItalic"/>
                <a:cs typeface="Gentona-SemiBoldItalic"/>
              </a:rPr>
              <a:t>EN</a:t>
            </a:r>
            <a:r>
              <a:rPr sz="1650" i="1" spc="-20" dirty="0">
                <a:solidFill>
                  <a:srgbClr val="FFFFFF"/>
                </a:solidFill>
                <a:latin typeface="Gentona-SemiBoldItalic"/>
                <a:cs typeface="Gentona-SemiBoldItalic"/>
              </a:rPr>
              <a:t> </a:t>
            </a:r>
            <a:r>
              <a:rPr sz="1650" i="1" spc="204" dirty="0">
                <a:solidFill>
                  <a:srgbClr val="FFFFFF"/>
                </a:solidFill>
                <a:latin typeface="Gentona-SemiBoldItalic"/>
                <a:cs typeface="Gentona-SemiBoldItalic"/>
              </a:rPr>
              <a:t>TER	</a:t>
            </a:r>
            <a:r>
              <a:rPr sz="1650" i="1" spc="-5" dirty="0">
                <a:solidFill>
                  <a:srgbClr val="FFFFFF"/>
                </a:solidFill>
                <a:latin typeface="Gentona-SemiBoldItalic"/>
                <a:cs typeface="Gentona-SemiBoldItalic"/>
              </a:rPr>
              <a:t>N</a:t>
            </a:r>
            <a:r>
              <a:rPr sz="1650" i="1" spc="-40" dirty="0">
                <a:solidFill>
                  <a:srgbClr val="FFFFFF"/>
                </a:solidFill>
                <a:latin typeface="Gentona-SemiBoldItalic"/>
                <a:cs typeface="Gentona-SemiBoldItalic"/>
              </a:rPr>
              <a:t> </a:t>
            </a:r>
            <a:r>
              <a:rPr sz="1650" i="1" spc="-5" dirty="0">
                <a:solidFill>
                  <a:srgbClr val="FFFFFF"/>
                </a:solidFill>
                <a:latin typeface="Gentona-SemiBoldItalic"/>
                <a:cs typeface="Gentona-SemiBoldItalic"/>
              </a:rPr>
              <a:t>A</a:t>
            </a:r>
            <a:r>
              <a:rPr sz="1650" i="1" spc="-45" dirty="0">
                <a:solidFill>
                  <a:srgbClr val="FFFFFF"/>
                </a:solidFill>
                <a:latin typeface="Gentona-SemiBoldItalic"/>
                <a:cs typeface="Gentona-SemiBoldItalic"/>
              </a:rPr>
              <a:t> </a:t>
            </a:r>
            <a:r>
              <a:rPr sz="1650" i="1" spc="-5" dirty="0">
                <a:solidFill>
                  <a:srgbClr val="FFFFFF"/>
                </a:solidFill>
                <a:latin typeface="Gentona-SemiBoldItalic"/>
                <a:cs typeface="Gentona-SemiBoldItalic"/>
              </a:rPr>
              <a:t>M</a:t>
            </a:r>
            <a:r>
              <a:rPr sz="1650" i="1" spc="-25" dirty="0">
                <a:solidFill>
                  <a:srgbClr val="FFFFFF"/>
                </a:solidFill>
                <a:latin typeface="Gentona-SemiBoldItalic"/>
                <a:cs typeface="Gentona-SemiBoldItalic"/>
              </a:rPr>
              <a:t> </a:t>
            </a:r>
            <a:r>
              <a:rPr sz="1650" i="1" spc="-5" dirty="0">
                <a:solidFill>
                  <a:srgbClr val="FFFFFF"/>
                </a:solidFill>
                <a:latin typeface="Gentona-SemiBoldItalic"/>
                <a:cs typeface="Gentona-SemiBoldItalic"/>
              </a:rPr>
              <a:t>E</a:t>
            </a:r>
            <a:endParaRPr sz="1650">
              <a:latin typeface="Gentona-SemiBoldItalic"/>
              <a:cs typeface="Gentona-SemiBoldItal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36191" y="2458764"/>
            <a:ext cx="65151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i="1" spc="240" dirty="0">
                <a:solidFill>
                  <a:srgbClr val="FFFFFF"/>
                </a:solidFill>
                <a:latin typeface="Gentona-SemiBoldItalic"/>
                <a:cs typeface="Gentona-SemiBoldItalic"/>
              </a:rPr>
              <a:t>202</a:t>
            </a:r>
            <a:r>
              <a:rPr lang="en-US" sz="1650" i="1" spc="240" dirty="0">
                <a:solidFill>
                  <a:srgbClr val="FFFFFF"/>
                </a:solidFill>
                <a:latin typeface="Gentona-SemiBoldItalic"/>
                <a:cs typeface="Gentona-SemiBoldItalic"/>
              </a:rPr>
              <a:t>2</a:t>
            </a:r>
            <a:endParaRPr sz="1650" dirty="0">
              <a:latin typeface="Gentona-SemiBoldItalic"/>
              <a:cs typeface="Gentona-SemiBoldItalic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FEAE9B3-B115-DE46-AD78-97EF3460B3DB}"/>
              </a:ext>
            </a:extLst>
          </p:cNvPr>
          <p:cNvCxnSpPr/>
          <p:nvPr/>
        </p:nvCxnSpPr>
        <p:spPr>
          <a:xfrm>
            <a:off x="6013450" y="2597194"/>
            <a:ext cx="2743200" cy="0"/>
          </a:xfrm>
          <a:prstGeom prst="line">
            <a:avLst/>
          </a:prstGeom>
          <a:ln>
            <a:solidFill>
              <a:srgbClr val="F26A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F04F399-5311-3643-BD1B-3052B36BB3F4}"/>
              </a:ext>
            </a:extLst>
          </p:cNvPr>
          <p:cNvSpPr txBox="1"/>
          <p:nvPr/>
        </p:nvSpPr>
        <p:spPr>
          <a:xfrm>
            <a:off x="4480354" y="7178675"/>
            <a:ext cx="823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pc="300" dirty="0">
                <a:solidFill>
                  <a:srgbClr val="F26936"/>
                </a:solidFill>
                <a:latin typeface="Gentona" pitchFamily="2" charset="77"/>
              </a:rPr>
              <a:t>SUBTITLE OR FURTHER DESCRIPTION, AS NECESSARY – CAN BE MULTIPLE LINES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D8D934C8-925E-97E5-2022-D92D64F53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459" y="8682286"/>
            <a:ext cx="3458177" cy="24587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26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4486"/>
            <a:ext cx="3286125" cy="4549775"/>
          </a:xfrm>
          <a:custGeom>
            <a:avLst/>
            <a:gdLst/>
            <a:ahLst/>
            <a:cxnLst/>
            <a:rect l="l" t="t" r="r" b="b"/>
            <a:pathLst>
              <a:path w="3286125" h="4549775">
                <a:moveTo>
                  <a:pt x="3285774" y="2062273"/>
                </a:moveTo>
                <a:lnTo>
                  <a:pt x="1105442" y="2062273"/>
                </a:lnTo>
                <a:lnTo>
                  <a:pt x="675790" y="0"/>
                </a:lnTo>
              </a:path>
              <a:path w="3286125" h="4549775">
                <a:moveTo>
                  <a:pt x="3285774" y="2684034"/>
                </a:moveTo>
                <a:lnTo>
                  <a:pt x="1105442" y="2684034"/>
                </a:lnTo>
                <a:lnTo>
                  <a:pt x="406493" y="0"/>
                </a:lnTo>
              </a:path>
              <a:path w="3286125" h="4549775">
                <a:moveTo>
                  <a:pt x="3285774" y="3305796"/>
                </a:moveTo>
                <a:lnTo>
                  <a:pt x="1105442" y="3305796"/>
                </a:lnTo>
                <a:lnTo>
                  <a:pt x="0" y="121549"/>
                </a:lnTo>
              </a:path>
              <a:path w="3286125" h="4549775">
                <a:moveTo>
                  <a:pt x="3285774" y="3927630"/>
                </a:moveTo>
                <a:lnTo>
                  <a:pt x="1105442" y="3927630"/>
                </a:lnTo>
                <a:lnTo>
                  <a:pt x="0" y="1804160"/>
                </a:lnTo>
              </a:path>
              <a:path w="3286125" h="4549775">
                <a:moveTo>
                  <a:pt x="3285774" y="4549391"/>
                </a:moveTo>
                <a:lnTo>
                  <a:pt x="1105442" y="4549391"/>
                </a:lnTo>
                <a:lnTo>
                  <a:pt x="0" y="3486742"/>
                </a:lnTo>
              </a:path>
            </a:pathLst>
          </a:custGeom>
          <a:ln w="211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0580" y="5714745"/>
            <a:ext cx="1183640" cy="0"/>
          </a:xfrm>
          <a:custGeom>
            <a:avLst/>
            <a:gdLst/>
            <a:ahLst/>
            <a:cxnLst/>
            <a:rect l="l" t="t" r="r" b="b"/>
            <a:pathLst>
              <a:path w="1183640">
                <a:moveTo>
                  <a:pt x="0" y="0"/>
                </a:moveTo>
                <a:lnTo>
                  <a:pt x="1183319" y="0"/>
                </a:lnTo>
              </a:path>
            </a:pathLst>
          </a:custGeom>
          <a:ln w="229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337474"/>
            <a:ext cx="3286125" cy="4929505"/>
          </a:xfrm>
          <a:custGeom>
            <a:avLst/>
            <a:gdLst/>
            <a:ahLst/>
            <a:cxnLst/>
            <a:rect l="l" t="t" r="r" b="b"/>
            <a:pathLst>
              <a:path w="3286125" h="4929505">
                <a:moveTo>
                  <a:pt x="3285774" y="0"/>
                </a:moveTo>
                <a:lnTo>
                  <a:pt x="1105442" y="0"/>
                </a:lnTo>
                <a:lnTo>
                  <a:pt x="0" y="1058987"/>
                </a:lnTo>
              </a:path>
              <a:path w="3286125" h="4929505">
                <a:moveTo>
                  <a:pt x="3285774" y="621771"/>
                </a:moveTo>
                <a:lnTo>
                  <a:pt x="1105442" y="621771"/>
                </a:lnTo>
                <a:lnTo>
                  <a:pt x="0" y="2741575"/>
                </a:lnTo>
              </a:path>
              <a:path w="3286125" h="4929505">
                <a:moveTo>
                  <a:pt x="3285774" y="1243595"/>
                </a:moveTo>
                <a:lnTo>
                  <a:pt x="1105442" y="1243595"/>
                </a:lnTo>
                <a:lnTo>
                  <a:pt x="0" y="4424216"/>
                </a:lnTo>
              </a:path>
              <a:path w="3286125" h="4929505">
                <a:moveTo>
                  <a:pt x="3285774" y="2487128"/>
                </a:moveTo>
                <a:lnTo>
                  <a:pt x="1105442" y="2487128"/>
                </a:lnTo>
                <a:lnTo>
                  <a:pt x="596303" y="4929199"/>
                </a:lnTo>
              </a:path>
              <a:path w="3286125" h="4929505">
                <a:moveTo>
                  <a:pt x="3285774" y="3108952"/>
                </a:moveTo>
                <a:lnTo>
                  <a:pt x="1105442" y="3108952"/>
                </a:lnTo>
                <a:lnTo>
                  <a:pt x="789216" y="4929199"/>
                </a:lnTo>
              </a:path>
              <a:path w="3286125" h="4929505">
                <a:moveTo>
                  <a:pt x="3285774" y="3730724"/>
                </a:moveTo>
                <a:lnTo>
                  <a:pt x="1105442" y="3730724"/>
                </a:lnTo>
                <a:lnTo>
                  <a:pt x="926984" y="4929199"/>
                </a:lnTo>
              </a:path>
            </a:pathLst>
          </a:custGeom>
          <a:ln w="211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5344" y="544486"/>
            <a:ext cx="2430780" cy="1440815"/>
          </a:xfrm>
          <a:custGeom>
            <a:avLst/>
            <a:gdLst/>
            <a:ahLst/>
            <a:cxnLst/>
            <a:rect l="l" t="t" r="r" b="b"/>
            <a:pathLst>
              <a:path w="2430779" h="1440814">
                <a:moveTo>
                  <a:pt x="128260" y="0"/>
                </a:moveTo>
                <a:lnTo>
                  <a:pt x="250098" y="818678"/>
                </a:lnTo>
                <a:lnTo>
                  <a:pt x="2430429" y="818678"/>
                </a:lnTo>
              </a:path>
              <a:path w="2430779" h="1440814">
                <a:moveTo>
                  <a:pt x="2430429" y="1440439"/>
                </a:moveTo>
                <a:lnTo>
                  <a:pt x="250098" y="1440439"/>
                </a:lnTo>
                <a:lnTo>
                  <a:pt x="0" y="0"/>
                </a:lnTo>
              </a:path>
              <a:path w="2430779" h="1440814">
                <a:moveTo>
                  <a:pt x="2430429" y="196916"/>
                </a:moveTo>
                <a:lnTo>
                  <a:pt x="250098" y="196916"/>
                </a:lnTo>
                <a:lnTo>
                  <a:pt x="224453" y="0"/>
                </a:lnTo>
              </a:path>
            </a:pathLst>
          </a:custGeom>
          <a:ln w="211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739" y="4628131"/>
            <a:ext cx="4838065" cy="1801495"/>
          </a:xfrm>
          <a:custGeom>
            <a:avLst/>
            <a:gdLst/>
            <a:ahLst/>
            <a:cxnLst/>
            <a:rect l="l" t="t" r="r" b="b"/>
            <a:pathLst>
              <a:path w="4838065" h="1801495">
                <a:moveTo>
                  <a:pt x="4837549" y="0"/>
                </a:moveTo>
                <a:lnTo>
                  <a:pt x="0" y="0"/>
                </a:lnTo>
                <a:lnTo>
                  <a:pt x="0" y="1800992"/>
                </a:lnTo>
                <a:lnTo>
                  <a:pt x="4837549" y="1800992"/>
                </a:lnTo>
                <a:lnTo>
                  <a:pt x="4837549" y="0"/>
                </a:lnTo>
                <a:close/>
              </a:path>
            </a:pathLst>
          </a:custGeom>
          <a:solidFill>
            <a:srgbClr val="F26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9417" y="10613687"/>
            <a:ext cx="4838065" cy="695325"/>
          </a:xfrm>
          <a:custGeom>
            <a:avLst/>
            <a:gdLst/>
            <a:ahLst/>
            <a:cxnLst/>
            <a:rect l="l" t="t" r="r" b="b"/>
            <a:pathLst>
              <a:path w="4838065" h="695325">
                <a:moveTo>
                  <a:pt x="4837559" y="0"/>
                </a:moveTo>
                <a:lnTo>
                  <a:pt x="0" y="0"/>
                </a:lnTo>
                <a:lnTo>
                  <a:pt x="0" y="694868"/>
                </a:lnTo>
                <a:lnTo>
                  <a:pt x="4837559" y="694868"/>
                </a:lnTo>
                <a:lnTo>
                  <a:pt x="4837559" y="0"/>
                </a:lnTo>
                <a:close/>
              </a:path>
            </a:pathLst>
          </a:custGeom>
          <a:solidFill>
            <a:srgbClr val="F26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48515" y="4920758"/>
            <a:ext cx="3994785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06165" algn="l"/>
              </a:tabLst>
            </a:pPr>
            <a:r>
              <a:rPr sz="2750" b="1" i="1" spc="-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S</a:t>
            </a:r>
            <a:r>
              <a:rPr sz="2750" b="1" i="1" spc="1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2750" b="1" i="1" spc="-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E</a:t>
            </a:r>
            <a:r>
              <a:rPr sz="2750" b="1" i="1" spc="1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2750" b="1" i="1" spc="-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C</a:t>
            </a:r>
            <a:r>
              <a:rPr sz="2750" b="1" i="1" spc="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2750" b="1" i="1" spc="-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T</a:t>
            </a:r>
            <a:r>
              <a:rPr sz="2750" b="1" i="1" spc="1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2750" b="1" i="1" spc="-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I</a:t>
            </a:r>
            <a:r>
              <a:rPr sz="2750" b="1" i="1" spc="1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2750" b="1" i="1" spc="-10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O</a:t>
            </a:r>
            <a:r>
              <a:rPr sz="2750" b="1" i="1" spc="1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2750" b="1" i="1" spc="-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N</a:t>
            </a:r>
            <a:r>
              <a:rPr sz="2750" b="1" i="1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	</a:t>
            </a:r>
            <a:r>
              <a:rPr sz="2750" b="1" i="1" spc="-10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#</a:t>
            </a:r>
            <a:endParaRPr sz="2750" dirty="0">
              <a:latin typeface="Obviously-WideLghtItalic"/>
              <a:cs typeface="Obviously-WideLghtItal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48515" y="5285240"/>
            <a:ext cx="3098800" cy="94805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 marR="5080">
              <a:lnSpc>
                <a:spcPts val="3370"/>
              </a:lnSpc>
              <a:spcBef>
                <a:spcPts val="645"/>
              </a:spcBef>
            </a:pPr>
            <a:r>
              <a:rPr sz="3250" b="1" i="1" spc="320" dirty="0">
                <a:solidFill>
                  <a:srgbClr val="FFFFFF"/>
                </a:solidFill>
                <a:latin typeface="Obviously-WideBlckItalic"/>
                <a:cs typeface="Obviously-WideBlckItalic"/>
              </a:rPr>
              <a:t>SECTION </a:t>
            </a:r>
            <a:r>
              <a:rPr sz="3250" b="1" i="1" spc="-1035" dirty="0">
                <a:solidFill>
                  <a:srgbClr val="FFFFFF"/>
                </a:solidFill>
                <a:latin typeface="Obviously-WideBlckItalic"/>
                <a:cs typeface="Obviously-WideBlckItalic"/>
              </a:rPr>
              <a:t> </a:t>
            </a:r>
            <a:r>
              <a:rPr sz="3250" b="1" i="1" spc="300" dirty="0">
                <a:solidFill>
                  <a:srgbClr val="FFFFFF"/>
                </a:solidFill>
                <a:latin typeface="Obviously-WideBlckItalic"/>
                <a:cs typeface="Obviously-WideBlckItalic"/>
              </a:rPr>
              <a:t>TITLE</a:t>
            </a:r>
            <a:r>
              <a:rPr sz="3250" b="1" i="1" spc="-665" dirty="0">
                <a:solidFill>
                  <a:srgbClr val="FFFFFF"/>
                </a:solidFill>
                <a:latin typeface="Obviously-WideBlckItalic"/>
                <a:cs typeface="Obviously-WideBlckItalic"/>
              </a:rPr>
              <a:t> </a:t>
            </a:r>
            <a:endParaRPr sz="3250" dirty="0">
              <a:latin typeface="Obviously-WideBlckItalic"/>
              <a:cs typeface="Obviously-WideBlckItal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43592" y="2312253"/>
            <a:ext cx="7400925" cy="474408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130810">
              <a:lnSpc>
                <a:spcPct val="102600"/>
              </a:lnSpc>
              <a:spcBef>
                <a:spcPts val="40"/>
              </a:spcBef>
            </a:pPr>
            <a:r>
              <a:rPr sz="2700" b="1" spc="30" dirty="0">
                <a:solidFill>
                  <a:srgbClr val="FFFFFF"/>
                </a:solidFill>
                <a:latin typeface="Gentona"/>
                <a:cs typeface="Gentona"/>
              </a:rPr>
              <a:t>This</a:t>
            </a:r>
            <a:r>
              <a:rPr sz="2700" b="1" spc="11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30" dirty="0">
                <a:solidFill>
                  <a:srgbClr val="FFFFFF"/>
                </a:solidFill>
                <a:latin typeface="Gentona"/>
                <a:cs typeface="Gentona"/>
              </a:rPr>
              <a:t>slide</a:t>
            </a:r>
            <a:r>
              <a:rPr sz="2700" b="1" spc="11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10" dirty="0">
                <a:solidFill>
                  <a:srgbClr val="FFFFFF"/>
                </a:solidFill>
                <a:latin typeface="Gentona"/>
                <a:cs typeface="Gentona"/>
              </a:rPr>
              <a:t>is</a:t>
            </a:r>
            <a:r>
              <a:rPr sz="2700" b="1" spc="11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10" dirty="0">
                <a:solidFill>
                  <a:srgbClr val="FFFFFF"/>
                </a:solidFill>
                <a:latin typeface="Gentona"/>
                <a:cs typeface="Gentona"/>
              </a:rPr>
              <a:t>a</a:t>
            </a:r>
            <a:r>
              <a:rPr sz="2700" b="1" spc="11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30" dirty="0">
                <a:solidFill>
                  <a:srgbClr val="FFFFFF"/>
                </a:solidFill>
                <a:latin typeface="Gentona"/>
                <a:cs typeface="Gentona"/>
              </a:rPr>
              <a:t>section</a:t>
            </a:r>
            <a:r>
              <a:rPr sz="2700" b="1" spc="11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35" dirty="0">
                <a:solidFill>
                  <a:srgbClr val="FFFFFF"/>
                </a:solidFill>
                <a:latin typeface="Gentona"/>
                <a:cs typeface="Gentona"/>
              </a:rPr>
              <a:t>setup</a:t>
            </a:r>
            <a:r>
              <a:rPr sz="2700" b="1" spc="11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30" dirty="0">
                <a:solidFill>
                  <a:srgbClr val="FFFFFF"/>
                </a:solidFill>
                <a:latin typeface="Gentona"/>
                <a:cs typeface="Gentona"/>
              </a:rPr>
              <a:t>slide.</a:t>
            </a:r>
            <a:r>
              <a:rPr sz="2700" b="1" spc="11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20" dirty="0">
                <a:solidFill>
                  <a:srgbClr val="FFFFFF"/>
                </a:solidFill>
                <a:latin typeface="Gentona"/>
                <a:cs typeface="Gentona"/>
              </a:rPr>
              <a:t>Here</a:t>
            </a:r>
            <a:r>
              <a:rPr sz="2700" b="1" spc="114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20" dirty="0">
                <a:solidFill>
                  <a:srgbClr val="FFFFFF"/>
                </a:solidFill>
                <a:latin typeface="Gentona"/>
                <a:cs typeface="Gentona"/>
              </a:rPr>
              <a:t>you </a:t>
            </a:r>
            <a:r>
              <a:rPr sz="2700" b="1" spc="2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40" dirty="0">
                <a:solidFill>
                  <a:srgbClr val="FFFFFF"/>
                </a:solidFill>
                <a:latin typeface="Gentona"/>
                <a:cs typeface="Gentona"/>
              </a:rPr>
              <a:t>can</a:t>
            </a:r>
            <a:r>
              <a:rPr sz="2700" b="1" spc="10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30" dirty="0">
                <a:solidFill>
                  <a:srgbClr val="FFFFFF"/>
                </a:solidFill>
                <a:latin typeface="Gentona"/>
                <a:cs typeface="Gentona"/>
              </a:rPr>
              <a:t>use</a:t>
            </a:r>
            <a:r>
              <a:rPr sz="2700" b="1" spc="11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30" dirty="0">
                <a:solidFill>
                  <a:srgbClr val="FFFFFF"/>
                </a:solidFill>
                <a:latin typeface="Gentona"/>
                <a:cs typeface="Gentona"/>
              </a:rPr>
              <a:t>some</a:t>
            </a:r>
            <a:r>
              <a:rPr sz="2700" b="1" spc="10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10" dirty="0">
                <a:solidFill>
                  <a:srgbClr val="FFFFFF"/>
                </a:solidFill>
                <a:latin typeface="Gentona"/>
                <a:cs typeface="Gentona"/>
              </a:rPr>
              <a:t>copy</a:t>
            </a:r>
            <a:r>
              <a:rPr sz="2700" b="1" spc="11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10" dirty="0">
                <a:solidFill>
                  <a:srgbClr val="FFFFFF"/>
                </a:solidFill>
                <a:latin typeface="Gentona"/>
                <a:cs typeface="Gentona"/>
              </a:rPr>
              <a:t>to</a:t>
            </a:r>
            <a:r>
              <a:rPr sz="2700" b="1" spc="10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35" dirty="0">
                <a:solidFill>
                  <a:srgbClr val="FFFFFF"/>
                </a:solidFill>
                <a:latin typeface="Gentona"/>
                <a:cs typeface="Gentona"/>
              </a:rPr>
              <a:t>setup</a:t>
            </a:r>
            <a:r>
              <a:rPr sz="2700" b="1" spc="11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35" dirty="0">
                <a:solidFill>
                  <a:srgbClr val="FFFFFF"/>
                </a:solidFill>
                <a:latin typeface="Gentona"/>
                <a:cs typeface="Gentona"/>
              </a:rPr>
              <a:t>the</a:t>
            </a:r>
            <a:r>
              <a:rPr sz="2700" b="1" spc="11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20" dirty="0">
                <a:solidFill>
                  <a:srgbClr val="FFFFFF"/>
                </a:solidFill>
                <a:latin typeface="Gentona"/>
                <a:cs typeface="Gentona"/>
              </a:rPr>
              <a:t>topic</a:t>
            </a:r>
            <a:r>
              <a:rPr sz="2700" b="1" spc="10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20" dirty="0">
                <a:solidFill>
                  <a:srgbClr val="FFFFFF"/>
                </a:solidFill>
                <a:latin typeface="Gentona"/>
                <a:cs typeface="Gentona"/>
              </a:rPr>
              <a:t>at</a:t>
            </a:r>
            <a:r>
              <a:rPr sz="2700" b="1" spc="11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50" dirty="0">
                <a:solidFill>
                  <a:srgbClr val="FFFFFF"/>
                </a:solidFill>
                <a:latin typeface="Gentona"/>
                <a:cs typeface="Gentona"/>
              </a:rPr>
              <a:t>hand, </a:t>
            </a:r>
            <a:r>
              <a:rPr sz="2700" b="1" spc="-52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20" dirty="0">
                <a:solidFill>
                  <a:srgbClr val="FFFFFF"/>
                </a:solidFill>
                <a:latin typeface="Gentona"/>
                <a:cs typeface="Gentona"/>
              </a:rPr>
              <a:t>provide</a:t>
            </a:r>
            <a:r>
              <a:rPr sz="2700" b="1" spc="9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30" dirty="0">
                <a:solidFill>
                  <a:srgbClr val="FFFFFF"/>
                </a:solidFill>
                <a:latin typeface="Gentona"/>
                <a:cs typeface="Gentona"/>
              </a:rPr>
              <a:t>some</a:t>
            </a:r>
            <a:r>
              <a:rPr sz="2700" b="1" spc="10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35" dirty="0">
                <a:solidFill>
                  <a:srgbClr val="FFFFFF"/>
                </a:solidFill>
                <a:latin typeface="Gentona"/>
                <a:cs typeface="Gentona"/>
              </a:rPr>
              <a:t>background</a:t>
            </a:r>
            <a:r>
              <a:rPr sz="2700" b="1" spc="10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30" dirty="0">
                <a:solidFill>
                  <a:srgbClr val="FFFFFF"/>
                </a:solidFill>
                <a:latin typeface="Gentona"/>
                <a:cs typeface="Gentona"/>
              </a:rPr>
              <a:t>context,</a:t>
            </a:r>
            <a:r>
              <a:rPr sz="2700" b="1" spc="10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25" dirty="0">
                <a:solidFill>
                  <a:srgbClr val="FFFFFF"/>
                </a:solidFill>
                <a:latin typeface="Gentona"/>
                <a:cs typeface="Gentona"/>
              </a:rPr>
              <a:t>or</a:t>
            </a:r>
            <a:r>
              <a:rPr sz="2700" b="1" spc="9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25" dirty="0">
                <a:solidFill>
                  <a:srgbClr val="FFFFFF"/>
                </a:solidFill>
                <a:latin typeface="Gentona"/>
                <a:cs typeface="Gentona"/>
              </a:rPr>
              <a:t>provide </a:t>
            </a:r>
            <a:r>
              <a:rPr sz="2700" b="1" spc="-52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35" dirty="0">
                <a:solidFill>
                  <a:srgbClr val="FFFFFF"/>
                </a:solidFill>
                <a:latin typeface="Gentona"/>
                <a:cs typeface="Gentona"/>
              </a:rPr>
              <a:t>other</a:t>
            </a:r>
            <a:r>
              <a:rPr sz="2700" b="1" spc="10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40" dirty="0">
                <a:solidFill>
                  <a:srgbClr val="FFFFFF"/>
                </a:solidFill>
                <a:latin typeface="Gentona"/>
                <a:cs typeface="Gentona"/>
              </a:rPr>
              <a:t>helpful</a:t>
            </a:r>
            <a:r>
              <a:rPr sz="2700" b="1" spc="11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40" dirty="0">
                <a:solidFill>
                  <a:srgbClr val="FFFFFF"/>
                </a:solidFill>
                <a:latin typeface="Gentona"/>
                <a:cs typeface="Gentona"/>
              </a:rPr>
              <a:t>information.</a:t>
            </a:r>
            <a:endParaRPr sz="2700" dirty="0">
              <a:latin typeface="Gentona"/>
              <a:cs typeface="Gentona"/>
            </a:endParaRPr>
          </a:p>
          <a:p>
            <a:pPr marL="12700" marR="229235">
              <a:lnSpc>
                <a:spcPct val="113500"/>
              </a:lnSpc>
              <a:spcBef>
                <a:spcPts val="1985"/>
              </a:spcBef>
            </a:pPr>
            <a:r>
              <a:rPr sz="2300" spc="20" dirty="0">
                <a:solidFill>
                  <a:srgbClr val="FFFFFF"/>
                </a:solidFill>
                <a:latin typeface="Gentona-Book"/>
                <a:cs typeface="Gentona-Book"/>
              </a:rPr>
              <a:t>Aborrum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Gentona-Book"/>
                <a:cs typeface="Gentona-Book"/>
              </a:rPr>
              <a:t>alibus</a:t>
            </a:r>
            <a:r>
              <a:rPr sz="2300" spc="9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Gentona-Book"/>
                <a:cs typeface="Gentona-Book"/>
              </a:rPr>
              <a:t>unt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35" dirty="0">
                <a:solidFill>
                  <a:srgbClr val="FFFFFF"/>
                </a:solidFill>
                <a:latin typeface="Gentona-Book"/>
                <a:cs typeface="Gentona-Book"/>
              </a:rPr>
              <a:t>intur?</a:t>
            </a:r>
            <a:r>
              <a:rPr sz="2300" spc="9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0" dirty="0">
                <a:solidFill>
                  <a:srgbClr val="FFFFFF"/>
                </a:solidFill>
                <a:latin typeface="Gentona-Book"/>
                <a:cs typeface="Gentona-Book"/>
              </a:rPr>
              <a:t>Ut</a:t>
            </a:r>
            <a:r>
              <a:rPr sz="2300" spc="9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5" dirty="0">
                <a:solidFill>
                  <a:srgbClr val="FFFFFF"/>
                </a:solidFill>
                <a:latin typeface="Gentona-Book"/>
                <a:cs typeface="Gentona-Book"/>
              </a:rPr>
              <a:t>odiores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5" dirty="0">
                <a:solidFill>
                  <a:srgbClr val="FFFFFF"/>
                </a:solidFill>
                <a:latin typeface="Gentona-Book"/>
                <a:cs typeface="Gentona-Book"/>
              </a:rPr>
              <a:t>equatem</a:t>
            </a:r>
            <a:r>
              <a:rPr sz="2300" spc="9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Gentona-Book"/>
                <a:cs typeface="Gentona-Book"/>
              </a:rPr>
              <a:t>rat</a:t>
            </a:r>
            <a:r>
              <a:rPr sz="2300" spc="9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0" dirty="0">
                <a:solidFill>
                  <a:srgbClr val="FFFFFF"/>
                </a:solidFill>
                <a:latin typeface="Gentona-Book"/>
                <a:cs typeface="Gentona-Book"/>
              </a:rPr>
              <a:t>aute </a:t>
            </a:r>
            <a:r>
              <a:rPr sz="2300" spc="-4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0" dirty="0">
                <a:solidFill>
                  <a:srgbClr val="FFFFFF"/>
                </a:solidFill>
                <a:latin typeface="Gentona-Book"/>
                <a:cs typeface="Gentona-Book"/>
              </a:rPr>
              <a:t>sit,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0" dirty="0">
                <a:solidFill>
                  <a:srgbClr val="FFFFFF"/>
                </a:solidFill>
                <a:latin typeface="Gentona-Book"/>
                <a:cs typeface="Gentona-Book"/>
              </a:rPr>
              <a:t>andae</a:t>
            </a:r>
            <a:r>
              <a:rPr sz="2300" spc="9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Gentona-Book"/>
                <a:cs typeface="Gentona-Book"/>
              </a:rPr>
              <a:t>delluptat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Gentona-Book"/>
                <a:cs typeface="Gentona-Book"/>
              </a:rPr>
              <a:t>odicipis</a:t>
            </a:r>
            <a:r>
              <a:rPr sz="2300" spc="9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30" dirty="0">
                <a:solidFill>
                  <a:srgbClr val="FFFFFF"/>
                </a:solidFill>
                <a:latin typeface="Gentona-Book"/>
                <a:cs typeface="Gentona-Book"/>
              </a:rPr>
              <a:t>pliquidus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Gentona-Book"/>
                <a:cs typeface="Gentona-Book"/>
              </a:rPr>
              <a:t>molupta</a:t>
            </a:r>
            <a:r>
              <a:rPr sz="2300" spc="9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Gentona-Book"/>
                <a:cs typeface="Gentona-Book"/>
              </a:rPr>
              <a:t>doles </a:t>
            </a:r>
            <a:r>
              <a:rPr sz="2300" spc="3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Gentona-Book"/>
                <a:cs typeface="Gentona-Book"/>
              </a:rPr>
              <a:t>soluptatqui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0" dirty="0">
                <a:solidFill>
                  <a:srgbClr val="FFFFFF"/>
                </a:solidFill>
                <a:latin typeface="Gentona-Book"/>
                <a:cs typeface="Gentona-Book"/>
              </a:rPr>
              <a:t>adi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5" dirty="0">
                <a:solidFill>
                  <a:srgbClr val="FFFFFF"/>
                </a:solidFill>
                <a:latin typeface="Gentona-Book"/>
                <a:cs typeface="Gentona-Book"/>
              </a:rPr>
              <a:t>aut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0" dirty="0">
                <a:solidFill>
                  <a:srgbClr val="FFFFFF"/>
                </a:solidFill>
                <a:latin typeface="Gentona-Book"/>
                <a:cs typeface="Gentona-Book"/>
              </a:rPr>
              <a:t>lam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0" dirty="0">
                <a:solidFill>
                  <a:srgbClr val="FFFFFF"/>
                </a:solidFill>
                <a:latin typeface="Gentona-Book"/>
                <a:cs typeface="Gentona-Book"/>
              </a:rPr>
              <a:t>eat</a:t>
            </a:r>
            <a:r>
              <a:rPr sz="2300" spc="9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0" dirty="0">
                <a:solidFill>
                  <a:srgbClr val="FFFFFF"/>
                </a:solidFill>
                <a:latin typeface="Gentona-Book"/>
                <a:cs typeface="Gentona-Book"/>
              </a:rPr>
              <a:t>dolo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5" dirty="0">
                <a:solidFill>
                  <a:srgbClr val="FFFFFF"/>
                </a:solidFill>
                <a:latin typeface="Gentona-Book"/>
                <a:cs typeface="Gentona-Book"/>
              </a:rPr>
              <a:t>exereperum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Gentona-Book"/>
                <a:cs typeface="Gentona-Book"/>
              </a:rPr>
              <a:t>alitium </a:t>
            </a:r>
            <a:r>
              <a:rPr sz="2300" spc="3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5" dirty="0">
                <a:solidFill>
                  <a:srgbClr val="FFFFFF"/>
                </a:solidFill>
                <a:latin typeface="Gentona-Book"/>
                <a:cs typeface="Gentona-Book"/>
              </a:rPr>
              <a:t>sed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5" dirty="0">
                <a:solidFill>
                  <a:srgbClr val="FFFFFF"/>
                </a:solidFill>
                <a:latin typeface="Gentona-Book"/>
                <a:cs typeface="Gentona-Book"/>
              </a:rPr>
              <a:t>eatem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5" dirty="0">
                <a:solidFill>
                  <a:srgbClr val="FFFFFF"/>
                </a:solidFill>
                <a:latin typeface="Gentona-Book"/>
                <a:cs typeface="Gentona-Book"/>
              </a:rPr>
              <a:t>velit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5" dirty="0">
                <a:solidFill>
                  <a:srgbClr val="FFFFFF"/>
                </a:solidFill>
                <a:latin typeface="Gentona-Book"/>
                <a:cs typeface="Gentona-Book"/>
              </a:rPr>
              <a:t>aut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0" dirty="0">
                <a:solidFill>
                  <a:srgbClr val="FFFFFF"/>
                </a:solidFill>
                <a:latin typeface="Gentona-Book"/>
                <a:cs typeface="Gentona-Book"/>
              </a:rPr>
              <a:t>est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0" dirty="0">
                <a:solidFill>
                  <a:srgbClr val="FFFFFF"/>
                </a:solidFill>
                <a:latin typeface="Gentona-Book"/>
                <a:cs typeface="Gentona-Book"/>
              </a:rPr>
              <a:t>ut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5" dirty="0">
                <a:solidFill>
                  <a:srgbClr val="FFFFFF"/>
                </a:solidFill>
                <a:latin typeface="Gentona-Book"/>
                <a:cs typeface="Gentona-Book"/>
              </a:rPr>
              <a:t>recab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0" dirty="0">
                <a:solidFill>
                  <a:srgbClr val="FFFFFF"/>
                </a:solidFill>
                <a:latin typeface="Gentona-Book"/>
                <a:cs typeface="Gentona-Book"/>
              </a:rPr>
              <a:t>ide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0" dirty="0">
                <a:solidFill>
                  <a:srgbClr val="FFFFFF"/>
                </a:solidFill>
                <a:latin typeface="Gentona-Book"/>
                <a:cs typeface="Gentona-Book"/>
              </a:rPr>
              <a:t>nus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5" dirty="0">
                <a:solidFill>
                  <a:srgbClr val="FFFFFF"/>
                </a:solidFill>
                <a:latin typeface="Gentona-Book"/>
                <a:cs typeface="Gentona-Book"/>
              </a:rPr>
              <a:t>estio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Gentona-Book"/>
                <a:cs typeface="Gentona-Book"/>
              </a:rPr>
              <a:t>dus, </a:t>
            </a:r>
            <a:r>
              <a:rPr sz="2300" spc="30" dirty="0">
                <a:solidFill>
                  <a:srgbClr val="FFFFFF"/>
                </a:solidFill>
                <a:latin typeface="Gentona-Book"/>
                <a:cs typeface="Gentona-Book"/>
              </a:rPr>
              <a:t> oditatur?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0" dirty="0">
                <a:solidFill>
                  <a:srgbClr val="FFFFFF"/>
                </a:solidFill>
                <a:latin typeface="Gentona-Book"/>
                <a:cs typeface="Gentona-Book"/>
              </a:rPr>
              <a:t>Et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5" dirty="0">
                <a:solidFill>
                  <a:srgbClr val="FFFFFF"/>
                </a:solidFill>
                <a:latin typeface="Gentona-Book"/>
                <a:cs typeface="Gentona-Book"/>
              </a:rPr>
              <a:t>pratur</a:t>
            </a:r>
            <a:r>
              <a:rPr sz="2300" spc="9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dirty="0">
                <a:solidFill>
                  <a:srgbClr val="FFFFFF"/>
                </a:solidFill>
                <a:latin typeface="Gentona-Book"/>
                <a:cs typeface="Gentona-Book"/>
              </a:rPr>
              <a:t>rem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Gentona-Book"/>
                <a:cs typeface="Gentona-Book"/>
              </a:rPr>
              <a:t>arum</a:t>
            </a:r>
            <a:r>
              <a:rPr sz="2300" spc="9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5" dirty="0">
                <a:solidFill>
                  <a:srgbClr val="FFFFFF"/>
                </a:solidFill>
                <a:latin typeface="Gentona-Book"/>
                <a:cs typeface="Gentona-Book"/>
              </a:rPr>
              <a:t>atis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5" dirty="0">
                <a:solidFill>
                  <a:srgbClr val="FFFFFF"/>
                </a:solidFill>
                <a:latin typeface="Gentona-Book"/>
                <a:cs typeface="Gentona-Book"/>
              </a:rPr>
              <a:t>auta</a:t>
            </a:r>
            <a:r>
              <a:rPr sz="2300" spc="9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0" dirty="0">
                <a:solidFill>
                  <a:srgbClr val="FFFFFF"/>
                </a:solidFill>
                <a:latin typeface="Gentona-Book"/>
                <a:cs typeface="Gentona-Book"/>
              </a:rPr>
              <a:t>delignate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0" dirty="0">
                <a:solidFill>
                  <a:srgbClr val="FFFFFF"/>
                </a:solidFill>
                <a:latin typeface="Gentona-Book"/>
                <a:cs typeface="Gentona-Book"/>
              </a:rPr>
              <a:t>nobis</a:t>
            </a:r>
            <a:endParaRPr sz="2300" dirty="0">
              <a:latin typeface="Gentona-Book"/>
              <a:cs typeface="Gentona-Book"/>
            </a:endParaRPr>
          </a:p>
          <a:p>
            <a:pPr marL="12700" marR="5080">
              <a:lnSpc>
                <a:spcPct val="113500"/>
              </a:lnSpc>
            </a:pPr>
            <a:r>
              <a:rPr sz="2300" spc="25" dirty="0">
                <a:solidFill>
                  <a:srgbClr val="FFFFFF"/>
                </a:solidFill>
                <a:latin typeface="Gentona-Book"/>
                <a:cs typeface="Gentona-Book"/>
              </a:rPr>
              <a:t>dolecaborum,</a:t>
            </a:r>
            <a:r>
              <a:rPr sz="2300" spc="8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Gentona-Book"/>
                <a:cs typeface="Gentona-Book"/>
              </a:rPr>
              <a:t>in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Gentona-Book"/>
                <a:cs typeface="Gentona-Book"/>
              </a:rPr>
              <a:t>res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Gentona-Book"/>
                <a:cs typeface="Gentona-Book"/>
              </a:rPr>
              <a:t>doluptat</a:t>
            </a:r>
            <a:r>
              <a:rPr sz="2300" spc="8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0" dirty="0">
                <a:solidFill>
                  <a:srgbClr val="FFFFFF"/>
                </a:solidFill>
                <a:latin typeface="Gentona-Book"/>
                <a:cs typeface="Gentona-Book"/>
              </a:rPr>
              <a:t>est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0" dirty="0">
                <a:solidFill>
                  <a:srgbClr val="FFFFFF"/>
                </a:solidFill>
                <a:latin typeface="Gentona-Book"/>
                <a:cs typeface="Gentona-Book"/>
              </a:rPr>
              <a:t>voluptate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5" dirty="0">
                <a:solidFill>
                  <a:srgbClr val="FFFFFF"/>
                </a:solidFill>
                <a:latin typeface="Gentona-Book"/>
                <a:cs typeface="Gentona-Book"/>
              </a:rPr>
              <a:t>nos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0" dirty="0">
                <a:solidFill>
                  <a:srgbClr val="FFFFFF"/>
                </a:solidFill>
                <a:latin typeface="Gentona-Book"/>
                <a:cs typeface="Gentona-Book"/>
              </a:rPr>
              <a:t>am</a:t>
            </a:r>
            <a:r>
              <a:rPr sz="2300" spc="8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0" dirty="0">
                <a:solidFill>
                  <a:srgbClr val="FFFFFF"/>
                </a:solidFill>
                <a:latin typeface="Gentona-Book"/>
                <a:cs typeface="Gentona-Book"/>
              </a:rPr>
              <a:t>facea </a:t>
            </a:r>
            <a:r>
              <a:rPr sz="2300" spc="-4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Gentona-Book"/>
                <a:cs typeface="Gentona-Book"/>
              </a:rPr>
              <a:t>doluptu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0" dirty="0">
                <a:solidFill>
                  <a:srgbClr val="FFFFFF"/>
                </a:solidFill>
                <a:latin typeface="Gentona-Book"/>
                <a:cs typeface="Gentona-Book"/>
              </a:rPr>
              <a:t>sanditia</a:t>
            </a:r>
            <a:r>
              <a:rPr sz="2300" spc="9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Gentona-Book"/>
                <a:cs typeface="Gentona-Book"/>
              </a:rPr>
              <a:t>volum,</a:t>
            </a:r>
            <a:r>
              <a:rPr sz="2300" spc="9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5" dirty="0">
                <a:solidFill>
                  <a:srgbClr val="FFFFFF"/>
                </a:solidFill>
                <a:latin typeface="Gentona-Book"/>
                <a:cs typeface="Gentona-Book"/>
              </a:rPr>
              <a:t>non</a:t>
            </a:r>
            <a:r>
              <a:rPr sz="2300" spc="9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0" dirty="0">
                <a:solidFill>
                  <a:srgbClr val="FFFFFF"/>
                </a:solidFill>
                <a:latin typeface="Gentona-Book"/>
                <a:cs typeface="Gentona-Book"/>
              </a:rPr>
              <a:t>expeditatior</a:t>
            </a:r>
            <a:r>
              <a:rPr sz="2300" spc="9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0" dirty="0">
                <a:solidFill>
                  <a:srgbClr val="FFFFFF"/>
                </a:solidFill>
                <a:latin typeface="Gentona-Book"/>
                <a:cs typeface="Gentona-Book"/>
              </a:rPr>
              <a:t>alit</a:t>
            </a:r>
            <a:r>
              <a:rPr sz="2300" spc="9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5" dirty="0">
                <a:solidFill>
                  <a:srgbClr val="FFFFFF"/>
                </a:solidFill>
                <a:latin typeface="Gentona-Book"/>
                <a:cs typeface="Gentona-Book"/>
              </a:rPr>
              <a:t>evelit.</a:t>
            </a:r>
            <a:endParaRPr sz="2300" dirty="0">
              <a:latin typeface="Gentona-Book"/>
              <a:cs typeface="Gentona-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43592" y="7834963"/>
            <a:ext cx="6878955" cy="143827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300" dirty="0">
                <a:solidFill>
                  <a:srgbClr val="FFFFFF"/>
                </a:solidFill>
                <a:latin typeface="Gentona-Book"/>
                <a:cs typeface="Gentona-Book"/>
              </a:rPr>
              <a:t>Covered</a:t>
            </a:r>
            <a:r>
              <a:rPr sz="2300" spc="8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Gentona-Book"/>
                <a:cs typeface="Gentona-Book"/>
              </a:rPr>
              <a:t>in</a:t>
            </a:r>
            <a:r>
              <a:rPr sz="2300" spc="8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5" dirty="0">
                <a:solidFill>
                  <a:srgbClr val="FFFFFF"/>
                </a:solidFill>
                <a:latin typeface="Gentona-Book"/>
                <a:cs typeface="Gentona-Book"/>
              </a:rPr>
              <a:t>this</a:t>
            </a:r>
            <a:r>
              <a:rPr sz="2300" spc="8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Gentona-Book"/>
                <a:cs typeface="Gentona-Book"/>
              </a:rPr>
              <a:t>section:</a:t>
            </a:r>
            <a:endParaRPr sz="2300">
              <a:latin typeface="Gentona-Book"/>
              <a:cs typeface="Gentona-Book"/>
            </a:endParaRPr>
          </a:p>
          <a:p>
            <a:pPr marL="12700" marR="5080">
              <a:lnSpc>
                <a:spcPts val="3320"/>
              </a:lnSpc>
              <a:spcBef>
                <a:spcPts val="1215"/>
              </a:spcBef>
              <a:tabLst>
                <a:tab pos="2161540" algn="l"/>
                <a:tab pos="2442210" algn="l"/>
                <a:tab pos="4591685" algn="l"/>
                <a:tab pos="4871720" algn="l"/>
              </a:tabLst>
            </a:pPr>
            <a:r>
              <a:rPr sz="2700" b="1" spc="25" dirty="0">
                <a:solidFill>
                  <a:srgbClr val="FFFFFF"/>
                </a:solidFill>
                <a:latin typeface="Gentona"/>
                <a:cs typeface="Gentona"/>
              </a:rPr>
              <a:t>Section</a:t>
            </a:r>
            <a:r>
              <a:rPr sz="2700" b="1" spc="114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30" dirty="0">
                <a:solidFill>
                  <a:srgbClr val="FFFFFF"/>
                </a:solidFill>
                <a:latin typeface="Gentona"/>
                <a:cs typeface="Gentona"/>
              </a:rPr>
              <a:t>Item	</a:t>
            </a:r>
            <a:r>
              <a:rPr sz="4650" spc="7" baseline="2688" dirty="0">
                <a:solidFill>
                  <a:srgbClr val="FFFFFF"/>
                </a:solidFill>
                <a:latin typeface="Gentona-Book"/>
                <a:cs typeface="Gentona-Book"/>
              </a:rPr>
              <a:t>|	</a:t>
            </a:r>
            <a:r>
              <a:rPr sz="2700" b="1" spc="25" dirty="0">
                <a:solidFill>
                  <a:srgbClr val="FFFFFF"/>
                </a:solidFill>
                <a:latin typeface="Gentona"/>
                <a:cs typeface="Gentona"/>
              </a:rPr>
              <a:t>Section</a:t>
            </a:r>
            <a:r>
              <a:rPr sz="2700" b="1" spc="114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30" dirty="0">
                <a:solidFill>
                  <a:srgbClr val="FFFFFF"/>
                </a:solidFill>
                <a:latin typeface="Gentona"/>
                <a:cs typeface="Gentona"/>
              </a:rPr>
              <a:t>Item	</a:t>
            </a:r>
            <a:r>
              <a:rPr sz="4650" spc="7" baseline="2688" dirty="0">
                <a:solidFill>
                  <a:srgbClr val="FFFFFF"/>
                </a:solidFill>
                <a:latin typeface="Gentona-Book"/>
                <a:cs typeface="Gentona-Book"/>
              </a:rPr>
              <a:t>|	</a:t>
            </a:r>
            <a:r>
              <a:rPr sz="2700" b="1" spc="25" dirty="0">
                <a:solidFill>
                  <a:srgbClr val="FFFFFF"/>
                </a:solidFill>
                <a:latin typeface="Gentona"/>
                <a:cs typeface="Gentona"/>
              </a:rPr>
              <a:t>Section</a:t>
            </a:r>
            <a:r>
              <a:rPr sz="2700" b="1" spc="4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35" dirty="0">
                <a:solidFill>
                  <a:srgbClr val="FFFFFF"/>
                </a:solidFill>
                <a:latin typeface="Gentona"/>
                <a:cs typeface="Gentona"/>
              </a:rPr>
              <a:t>Item </a:t>
            </a:r>
            <a:r>
              <a:rPr sz="2700" b="1" spc="-52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25" dirty="0">
                <a:solidFill>
                  <a:srgbClr val="FFFFFF"/>
                </a:solidFill>
                <a:latin typeface="Gentona"/>
                <a:cs typeface="Gentona"/>
              </a:rPr>
              <a:t>Section</a:t>
            </a:r>
            <a:r>
              <a:rPr sz="2700" b="1" spc="114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30" dirty="0">
                <a:solidFill>
                  <a:srgbClr val="FFFFFF"/>
                </a:solidFill>
                <a:latin typeface="Gentona"/>
                <a:cs typeface="Gentona"/>
              </a:rPr>
              <a:t>Item	</a:t>
            </a:r>
            <a:r>
              <a:rPr sz="4650" spc="7" baseline="2688" dirty="0">
                <a:solidFill>
                  <a:srgbClr val="FFFFFF"/>
                </a:solidFill>
                <a:latin typeface="Gentona-Book"/>
                <a:cs typeface="Gentona-Book"/>
              </a:rPr>
              <a:t>|	</a:t>
            </a:r>
            <a:r>
              <a:rPr sz="2700" b="1" spc="25" dirty="0">
                <a:solidFill>
                  <a:srgbClr val="FFFFFF"/>
                </a:solidFill>
                <a:latin typeface="Gentona"/>
                <a:cs typeface="Gentona"/>
              </a:rPr>
              <a:t>Section</a:t>
            </a:r>
            <a:r>
              <a:rPr sz="2700" b="1" spc="10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35" dirty="0">
                <a:solidFill>
                  <a:srgbClr val="FFFFFF"/>
                </a:solidFill>
                <a:latin typeface="Gentona"/>
                <a:cs typeface="Gentona"/>
              </a:rPr>
              <a:t>Item</a:t>
            </a:r>
            <a:endParaRPr sz="2700">
              <a:latin typeface="Gentona"/>
              <a:cs typeface="Gento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193468" y="7706866"/>
            <a:ext cx="8104505" cy="0"/>
          </a:xfrm>
          <a:custGeom>
            <a:avLst/>
            <a:gdLst/>
            <a:ahLst/>
            <a:cxnLst/>
            <a:rect l="l" t="t" r="r" b="b"/>
            <a:pathLst>
              <a:path w="8104505">
                <a:moveTo>
                  <a:pt x="0" y="0"/>
                </a:moveTo>
                <a:lnTo>
                  <a:pt x="8104465" y="0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4"/>
              </a:spcBef>
            </a:pPr>
            <a:fld id="{81D60167-4931-47E6-BA6A-407CBD079E47}" type="slidenum">
              <a:rPr spc="20" dirty="0"/>
              <a:t>10</a:t>
            </a:fld>
            <a:endParaRPr spc="20" dirty="0"/>
          </a:p>
        </p:txBody>
      </p:sp>
      <p:sp>
        <p:nvSpPr>
          <p:cNvPr id="15" name="object 15"/>
          <p:cNvSpPr txBox="1"/>
          <p:nvPr/>
        </p:nvSpPr>
        <p:spPr>
          <a:xfrm>
            <a:off x="365192" y="10821273"/>
            <a:ext cx="429831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14"/>
              </a:lnSpc>
              <a:tabLst>
                <a:tab pos="1475740" algn="l"/>
                <a:tab pos="2259330" algn="l"/>
                <a:tab pos="2456180" algn="l"/>
                <a:tab pos="3618229" algn="l"/>
              </a:tabLst>
            </a:pPr>
            <a:r>
              <a:rPr sz="1450" spc="90" dirty="0">
                <a:solidFill>
                  <a:srgbClr val="FFFFFF"/>
                </a:solidFill>
                <a:latin typeface="Gentona-Book"/>
                <a:cs typeface="Gentona-Book"/>
              </a:rPr>
              <a:t>D</a:t>
            </a:r>
            <a:r>
              <a:rPr sz="145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450" spc="90" dirty="0">
                <a:solidFill>
                  <a:srgbClr val="FFFFFF"/>
                </a:solidFill>
                <a:latin typeface="Gentona-Book"/>
                <a:cs typeface="Gentona-Book"/>
              </a:rPr>
              <a:t>O</a:t>
            </a:r>
            <a:r>
              <a:rPr sz="145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450" spc="20" dirty="0">
                <a:solidFill>
                  <a:srgbClr val="FFFFFF"/>
                </a:solidFill>
                <a:latin typeface="Gentona-Book"/>
                <a:cs typeface="Gentona-Book"/>
              </a:rPr>
              <a:t>C</a:t>
            </a:r>
            <a:r>
              <a:rPr sz="1450" spc="6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450" spc="20" dirty="0">
                <a:solidFill>
                  <a:srgbClr val="FFFFFF"/>
                </a:solidFill>
                <a:latin typeface="Gentona-Book"/>
                <a:cs typeface="Gentona-Book"/>
              </a:rPr>
              <a:t>U</a:t>
            </a:r>
            <a:r>
              <a:rPr sz="1450" spc="5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450" spc="25" dirty="0">
                <a:solidFill>
                  <a:srgbClr val="FFFFFF"/>
                </a:solidFill>
                <a:latin typeface="Gentona-Book"/>
                <a:cs typeface="Gentona-Book"/>
              </a:rPr>
              <a:t>M</a:t>
            </a:r>
            <a:r>
              <a:rPr sz="1450" spc="8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450" spc="15" dirty="0">
                <a:solidFill>
                  <a:srgbClr val="FFFFFF"/>
                </a:solidFill>
                <a:latin typeface="Gentona-Book"/>
                <a:cs typeface="Gentona-Book"/>
              </a:rPr>
              <a:t>E</a:t>
            </a:r>
            <a:r>
              <a:rPr sz="1450" spc="5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450" spc="20" dirty="0">
                <a:solidFill>
                  <a:srgbClr val="FFFFFF"/>
                </a:solidFill>
                <a:latin typeface="Gentona-Book"/>
                <a:cs typeface="Gentona-Book"/>
              </a:rPr>
              <a:t>N</a:t>
            </a:r>
            <a:r>
              <a:rPr sz="1450" spc="5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450" spc="15" dirty="0">
                <a:solidFill>
                  <a:srgbClr val="FFFFFF"/>
                </a:solidFill>
                <a:latin typeface="Gentona-Book"/>
                <a:cs typeface="Gentona-Book"/>
              </a:rPr>
              <a:t>T	T</a:t>
            </a:r>
            <a:r>
              <a:rPr sz="1450" spc="4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Gentona-Book"/>
                <a:cs typeface="Gentona-Book"/>
              </a:rPr>
              <a:t>I</a:t>
            </a:r>
            <a:r>
              <a:rPr sz="1450" spc="5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450" spc="15" dirty="0">
                <a:solidFill>
                  <a:srgbClr val="FFFFFF"/>
                </a:solidFill>
                <a:latin typeface="Gentona-Book"/>
                <a:cs typeface="Gentona-Book"/>
              </a:rPr>
              <a:t>T</a:t>
            </a:r>
            <a:r>
              <a:rPr sz="1450" spc="4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450" spc="15" dirty="0">
                <a:solidFill>
                  <a:srgbClr val="FFFFFF"/>
                </a:solidFill>
                <a:latin typeface="Gentona-Book"/>
                <a:cs typeface="Gentona-Book"/>
              </a:rPr>
              <a:t>L</a:t>
            </a:r>
            <a:r>
              <a:rPr sz="1450" spc="5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450" spc="15" dirty="0">
                <a:solidFill>
                  <a:srgbClr val="FFFFFF"/>
                </a:solidFill>
                <a:latin typeface="Gentona-Book"/>
                <a:cs typeface="Gentona-Book"/>
              </a:rPr>
              <a:t>E	</a:t>
            </a:r>
            <a:r>
              <a:rPr sz="1450" spc="10" dirty="0">
                <a:solidFill>
                  <a:srgbClr val="FFFFFF"/>
                </a:solidFill>
                <a:latin typeface="Gentona-Book"/>
                <a:cs typeface="Gentona-Book"/>
              </a:rPr>
              <a:t>|	</a:t>
            </a:r>
            <a:r>
              <a:rPr sz="1450" b="1" spc="95" dirty="0">
                <a:solidFill>
                  <a:srgbClr val="FFFFFF"/>
                </a:solidFill>
                <a:latin typeface="Gentona"/>
                <a:cs typeface="Gentona"/>
              </a:rPr>
              <a:t>S</a:t>
            </a:r>
            <a:r>
              <a:rPr sz="1450" b="1" spc="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450" b="1" spc="15" dirty="0">
                <a:solidFill>
                  <a:srgbClr val="FFFFFF"/>
                </a:solidFill>
                <a:latin typeface="Gentona"/>
                <a:cs typeface="Gentona"/>
              </a:rPr>
              <a:t>E</a:t>
            </a:r>
            <a:r>
              <a:rPr sz="1450" b="1" spc="7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450" b="1" spc="100" dirty="0">
                <a:solidFill>
                  <a:srgbClr val="FFFFFF"/>
                </a:solidFill>
                <a:latin typeface="Gentona"/>
                <a:cs typeface="Gentona"/>
              </a:rPr>
              <a:t>C</a:t>
            </a:r>
            <a:r>
              <a:rPr sz="1450" b="1" spc="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450" b="1" spc="15" dirty="0">
                <a:solidFill>
                  <a:srgbClr val="FFFFFF"/>
                </a:solidFill>
                <a:latin typeface="Gentona"/>
                <a:cs typeface="Gentona"/>
              </a:rPr>
              <a:t>T</a:t>
            </a:r>
            <a:r>
              <a:rPr sz="1450" b="1" spc="9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450" b="1" spc="85" dirty="0">
                <a:solidFill>
                  <a:srgbClr val="FFFFFF"/>
                </a:solidFill>
                <a:latin typeface="Gentona"/>
                <a:cs typeface="Gentona"/>
              </a:rPr>
              <a:t>I</a:t>
            </a:r>
            <a:r>
              <a:rPr sz="1450" b="1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450" b="1" spc="100" dirty="0">
                <a:solidFill>
                  <a:srgbClr val="FFFFFF"/>
                </a:solidFill>
                <a:latin typeface="Gentona"/>
                <a:cs typeface="Gentona"/>
              </a:rPr>
              <a:t>O</a:t>
            </a:r>
            <a:r>
              <a:rPr sz="1450" b="1" spc="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450" b="1" spc="20" dirty="0">
                <a:solidFill>
                  <a:srgbClr val="FFFFFF"/>
                </a:solidFill>
                <a:latin typeface="Gentona"/>
                <a:cs typeface="Gentona"/>
              </a:rPr>
              <a:t>N	</a:t>
            </a:r>
            <a:r>
              <a:rPr sz="1450" b="1" spc="15" dirty="0">
                <a:solidFill>
                  <a:srgbClr val="FFFFFF"/>
                </a:solidFill>
                <a:latin typeface="Gentona"/>
                <a:cs typeface="Gentona"/>
              </a:rPr>
              <a:t>T</a:t>
            </a:r>
            <a:r>
              <a:rPr sz="1450" b="1" spc="6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450" b="1" spc="5" dirty="0">
                <a:solidFill>
                  <a:srgbClr val="FFFFFF"/>
                </a:solidFill>
                <a:latin typeface="Gentona"/>
                <a:cs typeface="Gentona"/>
              </a:rPr>
              <a:t>I</a:t>
            </a:r>
            <a:r>
              <a:rPr sz="1450" b="1" spc="6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450" b="1" spc="15" dirty="0">
                <a:solidFill>
                  <a:srgbClr val="FFFFFF"/>
                </a:solidFill>
                <a:latin typeface="Gentona"/>
                <a:cs typeface="Gentona"/>
              </a:rPr>
              <a:t>T</a:t>
            </a:r>
            <a:r>
              <a:rPr sz="1450" b="1" spc="7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450" b="1" spc="15" dirty="0">
                <a:solidFill>
                  <a:srgbClr val="FFFFFF"/>
                </a:solidFill>
                <a:latin typeface="Gentona"/>
                <a:cs typeface="Gentona"/>
              </a:rPr>
              <a:t>L</a:t>
            </a:r>
            <a:r>
              <a:rPr sz="1450" b="1" spc="7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450" b="1" spc="15" dirty="0">
                <a:solidFill>
                  <a:srgbClr val="FFFFFF"/>
                </a:solidFill>
                <a:latin typeface="Gentona"/>
                <a:cs typeface="Gentona"/>
              </a:rPr>
              <a:t>E</a:t>
            </a:r>
            <a:endParaRPr sz="1450">
              <a:latin typeface="Gentona"/>
              <a:cs typeface="Gento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79" y="4224343"/>
            <a:ext cx="7541259" cy="4423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4900"/>
              </a:lnSpc>
              <a:spcBef>
                <a:spcPts val="95"/>
              </a:spcBef>
            </a:pPr>
            <a:r>
              <a:rPr sz="3850" spc="-15" dirty="0">
                <a:solidFill>
                  <a:srgbClr val="231F20"/>
                </a:solidFill>
                <a:latin typeface="Gentona-Book"/>
                <a:cs typeface="Gentona-Book"/>
              </a:rPr>
              <a:t>Body</a:t>
            </a:r>
            <a:r>
              <a:rPr sz="38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40" dirty="0">
                <a:solidFill>
                  <a:srgbClr val="231F20"/>
                </a:solidFill>
                <a:latin typeface="Gentona-Book"/>
                <a:cs typeface="Gentona-Book"/>
              </a:rPr>
              <a:t>copy</a:t>
            </a:r>
            <a:r>
              <a:rPr sz="3850" spc="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10" dirty="0">
                <a:solidFill>
                  <a:srgbClr val="231F20"/>
                </a:solidFill>
                <a:latin typeface="Gentona-Book"/>
                <a:cs typeface="Gentona-Book"/>
              </a:rPr>
              <a:t>can</a:t>
            </a:r>
            <a:r>
              <a:rPr sz="3850" dirty="0">
                <a:solidFill>
                  <a:srgbClr val="231F20"/>
                </a:solidFill>
                <a:latin typeface="Gentona-Book"/>
                <a:cs typeface="Gentona-Book"/>
              </a:rPr>
              <a:t> go</a:t>
            </a:r>
            <a:r>
              <a:rPr sz="3850" spc="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40" dirty="0">
                <a:solidFill>
                  <a:srgbClr val="231F20"/>
                </a:solidFill>
                <a:latin typeface="Gentona-Book"/>
                <a:cs typeface="Gentona-Book"/>
              </a:rPr>
              <a:t>here.</a:t>
            </a:r>
            <a:r>
              <a:rPr sz="3850" spc="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25" dirty="0">
                <a:solidFill>
                  <a:srgbClr val="231F20"/>
                </a:solidFill>
                <a:latin typeface="Gentona-Book"/>
                <a:cs typeface="Gentona-Book"/>
              </a:rPr>
              <a:t>Ma</a:t>
            </a:r>
            <a:r>
              <a:rPr sz="38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20" dirty="0">
                <a:solidFill>
                  <a:srgbClr val="231F20"/>
                </a:solidFill>
                <a:latin typeface="Gentona-Book"/>
                <a:cs typeface="Gentona-Book"/>
              </a:rPr>
              <a:t>conse </a:t>
            </a:r>
            <a:r>
              <a:rPr sz="3850" spc="-1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dirty="0">
                <a:solidFill>
                  <a:srgbClr val="231F20"/>
                </a:solidFill>
                <a:latin typeface="Gentona-Book"/>
                <a:cs typeface="Gentona-Book"/>
              </a:rPr>
              <a:t>et, </a:t>
            </a:r>
            <a:r>
              <a:rPr sz="3850" spc="-30" dirty="0">
                <a:solidFill>
                  <a:srgbClr val="231F20"/>
                </a:solidFill>
                <a:latin typeface="Gentona-Book"/>
                <a:cs typeface="Gentona-Book"/>
              </a:rPr>
              <a:t>tem</a:t>
            </a:r>
            <a:r>
              <a:rPr sz="38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30" dirty="0">
                <a:solidFill>
                  <a:srgbClr val="231F20"/>
                </a:solidFill>
                <a:latin typeface="Gentona-Book"/>
                <a:cs typeface="Gentona-Book"/>
              </a:rPr>
              <a:t>faccum</a:t>
            </a:r>
            <a:r>
              <a:rPr sz="38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40" dirty="0">
                <a:solidFill>
                  <a:srgbClr val="231F20"/>
                </a:solidFill>
                <a:latin typeface="Gentona-Book"/>
                <a:cs typeface="Gentona-Book"/>
              </a:rPr>
              <a:t>faccab</a:t>
            </a:r>
            <a:r>
              <a:rPr sz="38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5" dirty="0">
                <a:solidFill>
                  <a:srgbClr val="231F20"/>
                </a:solidFill>
                <a:latin typeface="Gentona-Book"/>
                <a:cs typeface="Gentona-Book"/>
              </a:rPr>
              <a:t>ium</a:t>
            </a:r>
            <a:r>
              <a:rPr sz="38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15" dirty="0">
                <a:solidFill>
                  <a:srgbClr val="231F20"/>
                </a:solidFill>
                <a:latin typeface="Gentona-Book"/>
                <a:cs typeface="Gentona-Book"/>
              </a:rPr>
              <a:t>arita </a:t>
            </a:r>
            <a:r>
              <a:rPr sz="3850" spc="-1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20" dirty="0">
                <a:solidFill>
                  <a:srgbClr val="231F20"/>
                </a:solidFill>
                <a:latin typeface="Gentona-Book"/>
                <a:cs typeface="Gentona-Book"/>
              </a:rPr>
              <a:t>dolupta</a:t>
            </a:r>
            <a:r>
              <a:rPr sz="3850" spc="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20" dirty="0">
                <a:solidFill>
                  <a:srgbClr val="231F20"/>
                </a:solidFill>
                <a:latin typeface="Gentona-Book"/>
                <a:cs typeface="Gentona-Book"/>
              </a:rPr>
              <a:t>tiissequia</a:t>
            </a:r>
            <a:r>
              <a:rPr sz="3850" spc="1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40" dirty="0">
                <a:solidFill>
                  <a:srgbClr val="231F20"/>
                </a:solidFill>
                <a:latin typeface="Gentona-Book"/>
                <a:cs typeface="Gentona-Book"/>
              </a:rPr>
              <a:t>erferro</a:t>
            </a:r>
            <a:r>
              <a:rPr sz="3850" spc="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25" dirty="0">
                <a:solidFill>
                  <a:srgbClr val="231F20"/>
                </a:solidFill>
                <a:latin typeface="Gentona-Book"/>
                <a:cs typeface="Gentona-Book"/>
              </a:rPr>
              <a:t>doluptati </a:t>
            </a:r>
            <a:r>
              <a:rPr sz="3850" spc="-2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40" dirty="0">
                <a:solidFill>
                  <a:srgbClr val="231F20"/>
                </a:solidFill>
                <a:latin typeface="Gentona-Book"/>
                <a:cs typeface="Gentona-Book"/>
              </a:rPr>
              <a:t>abores</a:t>
            </a:r>
            <a:r>
              <a:rPr sz="3850" dirty="0">
                <a:solidFill>
                  <a:srgbClr val="231F20"/>
                </a:solidFill>
                <a:latin typeface="Gentona-Book"/>
                <a:cs typeface="Gentona-Book"/>
              </a:rPr>
              <a:t> mi,</a:t>
            </a:r>
            <a:r>
              <a:rPr sz="3850" spc="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40" dirty="0">
                <a:solidFill>
                  <a:srgbClr val="231F20"/>
                </a:solidFill>
                <a:latin typeface="Gentona-Book"/>
                <a:cs typeface="Gentona-Book"/>
              </a:rPr>
              <a:t>atur,</a:t>
            </a:r>
            <a:r>
              <a:rPr sz="38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45" dirty="0">
                <a:solidFill>
                  <a:srgbClr val="231F20"/>
                </a:solidFill>
                <a:latin typeface="Gentona-Book"/>
                <a:cs typeface="Gentona-Book"/>
              </a:rPr>
              <a:t>verferc</a:t>
            </a:r>
            <a:r>
              <a:rPr sz="3850" spc="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20" dirty="0">
                <a:solidFill>
                  <a:srgbClr val="231F20"/>
                </a:solidFill>
                <a:latin typeface="Gentona-Book"/>
                <a:cs typeface="Gentona-Book"/>
              </a:rPr>
              <a:t>ilitatqui</a:t>
            </a:r>
            <a:r>
              <a:rPr sz="38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20" dirty="0">
                <a:solidFill>
                  <a:srgbClr val="231F20"/>
                </a:solidFill>
                <a:latin typeface="Gentona-Book"/>
                <a:cs typeface="Gentona-Book"/>
              </a:rPr>
              <a:t>atio </a:t>
            </a:r>
            <a:r>
              <a:rPr sz="3850" spc="-83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15" dirty="0">
                <a:solidFill>
                  <a:srgbClr val="231F20"/>
                </a:solidFill>
                <a:latin typeface="Gentona-Book"/>
                <a:cs typeface="Gentona-Book"/>
              </a:rPr>
              <a:t>expla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10" dirty="0">
                <a:solidFill>
                  <a:srgbClr val="231F20"/>
                </a:solidFill>
                <a:latin typeface="Gentona-Book"/>
                <a:cs typeface="Gentona-Book"/>
              </a:rPr>
              <a:t>nisqui</a:t>
            </a:r>
            <a:r>
              <a:rPr sz="38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60" dirty="0">
                <a:solidFill>
                  <a:srgbClr val="231F20"/>
                </a:solidFill>
                <a:latin typeface="Gentona-Book"/>
                <a:cs typeface="Gentona-Book"/>
              </a:rPr>
              <a:t>re</a:t>
            </a:r>
            <a:r>
              <a:rPr sz="38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20" dirty="0">
                <a:solidFill>
                  <a:srgbClr val="231F20"/>
                </a:solidFill>
                <a:latin typeface="Gentona-Book"/>
                <a:cs typeface="Gentona-Book"/>
              </a:rPr>
              <a:t>cusae</a:t>
            </a:r>
            <a:r>
              <a:rPr sz="38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30" dirty="0">
                <a:solidFill>
                  <a:srgbClr val="231F20"/>
                </a:solidFill>
                <a:latin typeface="Gentona-Book"/>
                <a:cs typeface="Gentona-Book"/>
              </a:rPr>
              <a:t>pa</a:t>
            </a:r>
            <a:r>
              <a:rPr sz="38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10" dirty="0">
                <a:solidFill>
                  <a:srgbClr val="231F20"/>
                </a:solidFill>
                <a:latin typeface="Gentona-Book"/>
                <a:cs typeface="Gentona-Book"/>
              </a:rPr>
              <a:t>cus</a:t>
            </a:r>
            <a:r>
              <a:rPr sz="38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35" dirty="0">
                <a:solidFill>
                  <a:srgbClr val="231F20"/>
                </a:solidFill>
                <a:latin typeface="Gentona-Book"/>
                <a:cs typeface="Gentona-Book"/>
              </a:rPr>
              <a:t>expere </a:t>
            </a:r>
            <a:r>
              <a:rPr sz="3850" spc="-30" dirty="0">
                <a:solidFill>
                  <a:srgbClr val="231F20"/>
                </a:solidFill>
                <a:latin typeface="Gentona-Book"/>
                <a:cs typeface="Gentona-Book"/>
              </a:rPr>
              <a:t> voluptati</a:t>
            </a:r>
            <a:r>
              <a:rPr sz="38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25" dirty="0">
                <a:solidFill>
                  <a:srgbClr val="231F20"/>
                </a:solidFill>
                <a:latin typeface="Gentona-Book"/>
                <a:cs typeface="Gentona-Book"/>
              </a:rPr>
              <a:t>volupta</a:t>
            </a:r>
            <a:r>
              <a:rPr sz="3850" spc="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10" dirty="0">
                <a:solidFill>
                  <a:srgbClr val="231F20"/>
                </a:solidFill>
                <a:latin typeface="Gentona-Book"/>
                <a:cs typeface="Gentona-Book"/>
              </a:rPr>
              <a:t>tiuntur</a:t>
            </a:r>
            <a:r>
              <a:rPr sz="3850" spc="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15" dirty="0">
                <a:solidFill>
                  <a:srgbClr val="231F20"/>
                </a:solidFill>
                <a:latin typeface="Gentona-Book"/>
                <a:cs typeface="Gentona-Book"/>
              </a:rPr>
              <a:t>adit</a:t>
            </a:r>
            <a:endParaRPr sz="3850">
              <a:latin typeface="Gentona-Book"/>
              <a:cs typeface="Gentona-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60261" y="4205016"/>
            <a:ext cx="4484370" cy="3854450"/>
          </a:xfrm>
          <a:prstGeom prst="rect">
            <a:avLst/>
          </a:prstGeom>
        </p:spPr>
        <p:txBody>
          <a:bodyPr vert="horz" wrap="square" lIns="0" tIns="23431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845"/>
              </a:spcBef>
            </a:pPr>
            <a:r>
              <a:rPr sz="3300" b="1" spc="10" dirty="0">
                <a:solidFill>
                  <a:srgbClr val="F26A36"/>
                </a:solidFill>
                <a:latin typeface="Gentona"/>
                <a:cs typeface="Gentona"/>
              </a:rPr>
              <a:t>SHORT</a:t>
            </a:r>
            <a:r>
              <a:rPr sz="3300" b="1" spc="-15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3300" b="1" spc="-5" dirty="0">
                <a:solidFill>
                  <a:srgbClr val="F26A36"/>
                </a:solidFill>
                <a:latin typeface="Gentona"/>
                <a:cs typeface="Gentona"/>
              </a:rPr>
              <a:t>LIST</a:t>
            </a:r>
            <a:r>
              <a:rPr sz="3300" b="1" spc="-10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3300" b="1" spc="-15" dirty="0">
                <a:solidFill>
                  <a:srgbClr val="F26A36"/>
                </a:solidFill>
                <a:latin typeface="Gentona"/>
                <a:cs typeface="Gentona"/>
              </a:rPr>
              <a:t>TITLE</a:t>
            </a:r>
            <a:r>
              <a:rPr sz="3300" b="1" spc="-10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3300" b="1" spc="20" dirty="0">
                <a:solidFill>
                  <a:srgbClr val="F26A36"/>
                </a:solidFill>
                <a:latin typeface="Gentona"/>
                <a:cs typeface="Gentona"/>
              </a:rPr>
              <a:t>HERE</a:t>
            </a:r>
            <a:endParaRPr sz="3300">
              <a:latin typeface="Gentona"/>
              <a:cs typeface="Gentona"/>
            </a:endParaRPr>
          </a:p>
          <a:p>
            <a:pPr marL="182245" indent="-170180">
              <a:lnSpc>
                <a:spcPct val="100000"/>
              </a:lnSpc>
              <a:spcBef>
                <a:spcPts val="1335"/>
              </a:spcBef>
              <a:buChar char="•"/>
              <a:tabLst>
                <a:tab pos="182880" algn="l"/>
              </a:tabLst>
            </a:pPr>
            <a:r>
              <a:rPr sz="2450" spc="-5" dirty="0">
                <a:solidFill>
                  <a:srgbClr val="231F20"/>
                </a:solidFill>
                <a:latin typeface="Gentona-Medium"/>
                <a:cs typeface="Gentona-Medium"/>
              </a:rPr>
              <a:t>Bullet point</a:t>
            </a:r>
            <a:r>
              <a:rPr sz="2450" dirty="0">
                <a:solidFill>
                  <a:srgbClr val="231F20"/>
                </a:solidFill>
                <a:latin typeface="Gentona-Medium"/>
                <a:cs typeface="Gentona-Medium"/>
              </a:rPr>
              <a:t> </a:t>
            </a:r>
            <a:r>
              <a:rPr sz="2450" spc="-5" dirty="0">
                <a:solidFill>
                  <a:srgbClr val="231F20"/>
                </a:solidFill>
                <a:latin typeface="Gentona-Medium"/>
                <a:cs typeface="Gentona-Medium"/>
              </a:rPr>
              <a:t>list</a:t>
            </a:r>
            <a:r>
              <a:rPr sz="2450" dirty="0">
                <a:solidFill>
                  <a:srgbClr val="231F20"/>
                </a:solidFill>
                <a:latin typeface="Gentona-Medium"/>
                <a:cs typeface="Gentona-Medium"/>
              </a:rPr>
              <a:t> </a:t>
            </a:r>
            <a:r>
              <a:rPr sz="2450" spc="-10" dirty="0">
                <a:solidFill>
                  <a:srgbClr val="231F20"/>
                </a:solidFill>
                <a:latin typeface="Gentona-Medium"/>
                <a:cs typeface="Gentona-Medium"/>
              </a:rPr>
              <a:t>item</a:t>
            </a:r>
            <a:r>
              <a:rPr sz="2450" spc="-5" dirty="0">
                <a:solidFill>
                  <a:srgbClr val="231F20"/>
                </a:solidFill>
                <a:latin typeface="Gentona-Medium"/>
                <a:cs typeface="Gentona-Medium"/>
              </a:rPr>
              <a:t> </a:t>
            </a:r>
            <a:r>
              <a:rPr sz="2450" spc="5" dirty="0">
                <a:solidFill>
                  <a:srgbClr val="231F20"/>
                </a:solidFill>
                <a:latin typeface="Gentona-Medium"/>
                <a:cs typeface="Gentona-Medium"/>
              </a:rPr>
              <a:t>goes</a:t>
            </a:r>
            <a:r>
              <a:rPr sz="2450" dirty="0">
                <a:solidFill>
                  <a:srgbClr val="231F20"/>
                </a:solidFill>
                <a:latin typeface="Gentona-Medium"/>
                <a:cs typeface="Gentona-Medium"/>
              </a:rPr>
              <a:t> here</a:t>
            </a:r>
            <a:endParaRPr sz="2450">
              <a:latin typeface="Gentona-Medium"/>
              <a:cs typeface="Gentona-Medium"/>
            </a:endParaRPr>
          </a:p>
          <a:p>
            <a:pPr marL="182245" indent="-170180">
              <a:lnSpc>
                <a:spcPct val="100000"/>
              </a:lnSpc>
              <a:spcBef>
                <a:spcPts val="1090"/>
              </a:spcBef>
              <a:buChar char="•"/>
              <a:tabLst>
                <a:tab pos="182880" algn="l"/>
              </a:tabLst>
            </a:pPr>
            <a:r>
              <a:rPr sz="2450" spc="-5" dirty="0">
                <a:solidFill>
                  <a:srgbClr val="231F20"/>
                </a:solidFill>
                <a:latin typeface="Gentona-Medium"/>
                <a:cs typeface="Gentona-Medium"/>
              </a:rPr>
              <a:t>Bullet point</a:t>
            </a:r>
            <a:r>
              <a:rPr sz="2450" dirty="0">
                <a:solidFill>
                  <a:srgbClr val="231F20"/>
                </a:solidFill>
                <a:latin typeface="Gentona-Medium"/>
                <a:cs typeface="Gentona-Medium"/>
              </a:rPr>
              <a:t> </a:t>
            </a:r>
            <a:r>
              <a:rPr sz="2450" spc="-5" dirty="0">
                <a:solidFill>
                  <a:srgbClr val="231F20"/>
                </a:solidFill>
                <a:latin typeface="Gentona-Medium"/>
                <a:cs typeface="Gentona-Medium"/>
              </a:rPr>
              <a:t>list</a:t>
            </a:r>
            <a:r>
              <a:rPr sz="2450" dirty="0">
                <a:solidFill>
                  <a:srgbClr val="231F20"/>
                </a:solidFill>
                <a:latin typeface="Gentona-Medium"/>
                <a:cs typeface="Gentona-Medium"/>
              </a:rPr>
              <a:t> </a:t>
            </a:r>
            <a:r>
              <a:rPr sz="2450" spc="-10" dirty="0">
                <a:solidFill>
                  <a:srgbClr val="231F20"/>
                </a:solidFill>
                <a:latin typeface="Gentona-Medium"/>
                <a:cs typeface="Gentona-Medium"/>
              </a:rPr>
              <a:t>item</a:t>
            </a:r>
            <a:r>
              <a:rPr sz="2450" spc="-5" dirty="0">
                <a:solidFill>
                  <a:srgbClr val="231F20"/>
                </a:solidFill>
                <a:latin typeface="Gentona-Medium"/>
                <a:cs typeface="Gentona-Medium"/>
              </a:rPr>
              <a:t> </a:t>
            </a:r>
            <a:r>
              <a:rPr sz="2450" spc="5" dirty="0">
                <a:solidFill>
                  <a:srgbClr val="231F20"/>
                </a:solidFill>
                <a:latin typeface="Gentona-Medium"/>
                <a:cs typeface="Gentona-Medium"/>
              </a:rPr>
              <a:t>goes</a:t>
            </a:r>
            <a:r>
              <a:rPr sz="2450" dirty="0">
                <a:solidFill>
                  <a:srgbClr val="231F20"/>
                </a:solidFill>
                <a:latin typeface="Gentona-Medium"/>
                <a:cs typeface="Gentona-Medium"/>
              </a:rPr>
              <a:t> here</a:t>
            </a:r>
            <a:endParaRPr sz="2450">
              <a:latin typeface="Gentona-Medium"/>
              <a:cs typeface="Gentona-Medium"/>
            </a:endParaRPr>
          </a:p>
          <a:p>
            <a:pPr marL="182245" indent="-170180">
              <a:lnSpc>
                <a:spcPct val="100000"/>
              </a:lnSpc>
              <a:spcBef>
                <a:spcPts val="1095"/>
              </a:spcBef>
              <a:buChar char="•"/>
              <a:tabLst>
                <a:tab pos="182880" algn="l"/>
              </a:tabLst>
            </a:pPr>
            <a:r>
              <a:rPr sz="2450" spc="-5" dirty="0">
                <a:solidFill>
                  <a:srgbClr val="231F20"/>
                </a:solidFill>
                <a:latin typeface="Gentona-Medium"/>
                <a:cs typeface="Gentona-Medium"/>
              </a:rPr>
              <a:t>Bullet point</a:t>
            </a:r>
            <a:r>
              <a:rPr sz="2450" dirty="0">
                <a:solidFill>
                  <a:srgbClr val="231F20"/>
                </a:solidFill>
                <a:latin typeface="Gentona-Medium"/>
                <a:cs typeface="Gentona-Medium"/>
              </a:rPr>
              <a:t> </a:t>
            </a:r>
            <a:r>
              <a:rPr sz="2450" spc="-5" dirty="0">
                <a:solidFill>
                  <a:srgbClr val="231F20"/>
                </a:solidFill>
                <a:latin typeface="Gentona-Medium"/>
                <a:cs typeface="Gentona-Medium"/>
              </a:rPr>
              <a:t>list</a:t>
            </a:r>
            <a:r>
              <a:rPr sz="2450" dirty="0">
                <a:solidFill>
                  <a:srgbClr val="231F20"/>
                </a:solidFill>
                <a:latin typeface="Gentona-Medium"/>
                <a:cs typeface="Gentona-Medium"/>
              </a:rPr>
              <a:t> </a:t>
            </a:r>
            <a:r>
              <a:rPr sz="2450" spc="-10" dirty="0">
                <a:solidFill>
                  <a:srgbClr val="231F20"/>
                </a:solidFill>
                <a:latin typeface="Gentona-Medium"/>
                <a:cs typeface="Gentona-Medium"/>
              </a:rPr>
              <a:t>item</a:t>
            </a:r>
            <a:r>
              <a:rPr sz="2450" spc="-5" dirty="0">
                <a:solidFill>
                  <a:srgbClr val="231F20"/>
                </a:solidFill>
                <a:latin typeface="Gentona-Medium"/>
                <a:cs typeface="Gentona-Medium"/>
              </a:rPr>
              <a:t> </a:t>
            </a:r>
            <a:r>
              <a:rPr sz="2450" spc="5" dirty="0">
                <a:solidFill>
                  <a:srgbClr val="231F20"/>
                </a:solidFill>
                <a:latin typeface="Gentona-Medium"/>
                <a:cs typeface="Gentona-Medium"/>
              </a:rPr>
              <a:t>goes</a:t>
            </a:r>
            <a:r>
              <a:rPr sz="2450" dirty="0">
                <a:solidFill>
                  <a:srgbClr val="231F20"/>
                </a:solidFill>
                <a:latin typeface="Gentona-Medium"/>
                <a:cs typeface="Gentona-Medium"/>
              </a:rPr>
              <a:t> here</a:t>
            </a:r>
            <a:endParaRPr sz="2450">
              <a:latin typeface="Gentona-Medium"/>
              <a:cs typeface="Gentona-Medium"/>
            </a:endParaRPr>
          </a:p>
          <a:p>
            <a:pPr marL="182245" indent="-170180">
              <a:lnSpc>
                <a:spcPct val="100000"/>
              </a:lnSpc>
              <a:spcBef>
                <a:spcPts val="1090"/>
              </a:spcBef>
              <a:buChar char="•"/>
              <a:tabLst>
                <a:tab pos="182880" algn="l"/>
              </a:tabLst>
            </a:pPr>
            <a:r>
              <a:rPr sz="2450" spc="-5" dirty="0">
                <a:solidFill>
                  <a:srgbClr val="231F20"/>
                </a:solidFill>
                <a:latin typeface="Gentona-Medium"/>
                <a:cs typeface="Gentona-Medium"/>
              </a:rPr>
              <a:t>Bullet point</a:t>
            </a:r>
            <a:r>
              <a:rPr sz="2450" dirty="0">
                <a:solidFill>
                  <a:srgbClr val="231F20"/>
                </a:solidFill>
                <a:latin typeface="Gentona-Medium"/>
                <a:cs typeface="Gentona-Medium"/>
              </a:rPr>
              <a:t> </a:t>
            </a:r>
            <a:r>
              <a:rPr sz="2450" spc="-5" dirty="0">
                <a:solidFill>
                  <a:srgbClr val="231F20"/>
                </a:solidFill>
                <a:latin typeface="Gentona-Medium"/>
                <a:cs typeface="Gentona-Medium"/>
              </a:rPr>
              <a:t>list</a:t>
            </a:r>
            <a:r>
              <a:rPr sz="2450" dirty="0">
                <a:solidFill>
                  <a:srgbClr val="231F20"/>
                </a:solidFill>
                <a:latin typeface="Gentona-Medium"/>
                <a:cs typeface="Gentona-Medium"/>
              </a:rPr>
              <a:t> </a:t>
            </a:r>
            <a:r>
              <a:rPr sz="2450" spc="-10" dirty="0">
                <a:solidFill>
                  <a:srgbClr val="231F20"/>
                </a:solidFill>
                <a:latin typeface="Gentona-Medium"/>
                <a:cs typeface="Gentona-Medium"/>
              </a:rPr>
              <a:t>item</a:t>
            </a:r>
            <a:r>
              <a:rPr sz="2450" spc="-5" dirty="0">
                <a:solidFill>
                  <a:srgbClr val="231F20"/>
                </a:solidFill>
                <a:latin typeface="Gentona-Medium"/>
                <a:cs typeface="Gentona-Medium"/>
              </a:rPr>
              <a:t> </a:t>
            </a:r>
            <a:r>
              <a:rPr sz="2450" spc="5" dirty="0">
                <a:solidFill>
                  <a:srgbClr val="231F20"/>
                </a:solidFill>
                <a:latin typeface="Gentona-Medium"/>
                <a:cs typeface="Gentona-Medium"/>
              </a:rPr>
              <a:t>goes</a:t>
            </a:r>
            <a:r>
              <a:rPr sz="2450" dirty="0">
                <a:solidFill>
                  <a:srgbClr val="231F20"/>
                </a:solidFill>
                <a:latin typeface="Gentona-Medium"/>
                <a:cs typeface="Gentona-Medium"/>
              </a:rPr>
              <a:t> here</a:t>
            </a:r>
            <a:endParaRPr sz="2450">
              <a:latin typeface="Gentona-Medium"/>
              <a:cs typeface="Gentona-Medium"/>
            </a:endParaRPr>
          </a:p>
          <a:p>
            <a:pPr marL="182245" indent="-170180">
              <a:lnSpc>
                <a:spcPct val="100000"/>
              </a:lnSpc>
              <a:spcBef>
                <a:spcPts val="1095"/>
              </a:spcBef>
              <a:buChar char="•"/>
              <a:tabLst>
                <a:tab pos="182880" algn="l"/>
              </a:tabLst>
            </a:pPr>
            <a:r>
              <a:rPr sz="2450" spc="-5" dirty="0">
                <a:solidFill>
                  <a:srgbClr val="231F20"/>
                </a:solidFill>
                <a:latin typeface="Gentona-Medium"/>
                <a:cs typeface="Gentona-Medium"/>
              </a:rPr>
              <a:t>Bullet point</a:t>
            </a:r>
            <a:r>
              <a:rPr sz="2450" dirty="0">
                <a:solidFill>
                  <a:srgbClr val="231F20"/>
                </a:solidFill>
                <a:latin typeface="Gentona-Medium"/>
                <a:cs typeface="Gentona-Medium"/>
              </a:rPr>
              <a:t> </a:t>
            </a:r>
            <a:r>
              <a:rPr sz="2450" spc="-5" dirty="0">
                <a:solidFill>
                  <a:srgbClr val="231F20"/>
                </a:solidFill>
                <a:latin typeface="Gentona-Medium"/>
                <a:cs typeface="Gentona-Medium"/>
              </a:rPr>
              <a:t>list</a:t>
            </a:r>
            <a:r>
              <a:rPr sz="2450" dirty="0">
                <a:solidFill>
                  <a:srgbClr val="231F20"/>
                </a:solidFill>
                <a:latin typeface="Gentona-Medium"/>
                <a:cs typeface="Gentona-Medium"/>
              </a:rPr>
              <a:t> </a:t>
            </a:r>
            <a:r>
              <a:rPr sz="2450" spc="-10" dirty="0">
                <a:solidFill>
                  <a:srgbClr val="231F20"/>
                </a:solidFill>
                <a:latin typeface="Gentona-Medium"/>
                <a:cs typeface="Gentona-Medium"/>
              </a:rPr>
              <a:t>item</a:t>
            </a:r>
            <a:r>
              <a:rPr sz="2450" spc="-5" dirty="0">
                <a:solidFill>
                  <a:srgbClr val="231F20"/>
                </a:solidFill>
                <a:latin typeface="Gentona-Medium"/>
                <a:cs typeface="Gentona-Medium"/>
              </a:rPr>
              <a:t> </a:t>
            </a:r>
            <a:r>
              <a:rPr sz="2450" spc="5" dirty="0">
                <a:solidFill>
                  <a:srgbClr val="231F20"/>
                </a:solidFill>
                <a:latin typeface="Gentona-Medium"/>
                <a:cs typeface="Gentona-Medium"/>
              </a:rPr>
              <a:t>goes</a:t>
            </a:r>
            <a:r>
              <a:rPr sz="2450" dirty="0">
                <a:solidFill>
                  <a:srgbClr val="231F20"/>
                </a:solidFill>
                <a:latin typeface="Gentona-Medium"/>
                <a:cs typeface="Gentona-Medium"/>
              </a:rPr>
              <a:t> here</a:t>
            </a:r>
            <a:endParaRPr sz="2450">
              <a:latin typeface="Gentona-Medium"/>
              <a:cs typeface="Gentona-Medium"/>
            </a:endParaRPr>
          </a:p>
          <a:p>
            <a:pPr marL="182245" indent="-170180">
              <a:lnSpc>
                <a:spcPct val="100000"/>
              </a:lnSpc>
              <a:spcBef>
                <a:spcPts val="1090"/>
              </a:spcBef>
              <a:buChar char="•"/>
              <a:tabLst>
                <a:tab pos="182880" algn="l"/>
              </a:tabLst>
            </a:pPr>
            <a:r>
              <a:rPr sz="2450" spc="-5" dirty="0">
                <a:solidFill>
                  <a:srgbClr val="231F20"/>
                </a:solidFill>
                <a:latin typeface="Gentona-Medium"/>
                <a:cs typeface="Gentona-Medium"/>
              </a:rPr>
              <a:t>Bullet point</a:t>
            </a:r>
            <a:r>
              <a:rPr sz="2450" dirty="0">
                <a:solidFill>
                  <a:srgbClr val="231F20"/>
                </a:solidFill>
                <a:latin typeface="Gentona-Medium"/>
                <a:cs typeface="Gentona-Medium"/>
              </a:rPr>
              <a:t> </a:t>
            </a:r>
            <a:r>
              <a:rPr sz="2450" spc="-5" dirty="0">
                <a:solidFill>
                  <a:srgbClr val="231F20"/>
                </a:solidFill>
                <a:latin typeface="Gentona-Medium"/>
                <a:cs typeface="Gentona-Medium"/>
              </a:rPr>
              <a:t>list</a:t>
            </a:r>
            <a:r>
              <a:rPr sz="2450" dirty="0">
                <a:solidFill>
                  <a:srgbClr val="231F20"/>
                </a:solidFill>
                <a:latin typeface="Gentona-Medium"/>
                <a:cs typeface="Gentona-Medium"/>
              </a:rPr>
              <a:t> </a:t>
            </a:r>
            <a:r>
              <a:rPr sz="2450" spc="-10" dirty="0">
                <a:solidFill>
                  <a:srgbClr val="231F20"/>
                </a:solidFill>
                <a:latin typeface="Gentona-Medium"/>
                <a:cs typeface="Gentona-Medium"/>
              </a:rPr>
              <a:t>item</a:t>
            </a:r>
            <a:r>
              <a:rPr sz="2450" spc="-5" dirty="0">
                <a:solidFill>
                  <a:srgbClr val="231F20"/>
                </a:solidFill>
                <a:latin typeface="Gentona-Medium"/>
                <a:cs typeface="Gentona-Medium"/>
              </a:rPr>
              <a:t> </a:t>
            </a:r>
            <a:r>
              <a:rPr sz="2450" spc="5" dirty="0">
                <a:solidFill>
                  <a:srgbClr val="231F20"/>
                </a:solidFill>
                <a:latin typeface="Gentona-Medium"/>
                <a:cs typeface="Gentona-Medium"/>
              </a:rPr>
              <a:t>goes</a:t>
            </a:r>
            <a:r>
              <a:rPr sz="2450" dirty="0">
                <a:solidFill>
                  <a:srgbClr val="231F20"/>
                </a:solidFill>
                <a:latin typeface="Gentona-Medium"/>
                <a:cs typeface="Gentona-Medium"/>
              </a:rPr>
              <a:t> here</a:t>
            </a:r>
            <a:endParaRPr sz="2450">
              <a:latin typeface="Gentona-Medium"/>
              <a:cs typeface="Gentona-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9679" y="3142747"/>
            <a:ext cx="6275705" cy="856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50" spc="-55" dirty="0">
                <a:solidFill>
                  <a:srgbClr val="F26A36"/>
                </a:solidFill>
                <a:latin typeface="Gentona"/>
                <a:cs typeface="Gentona"/>
              </a:rPr>
              <a:t>Section</a:t>
            </a:r>
            <a:r>
              <a:rPr sz="5450" spc="-35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5450" spc="-45" dirty="0">
                <a:solidFill>
                  <a:srgbClr val="F26A36"/>
                </a:solidFill>
                <a:latin typeface="Gentona"/>
                <a:cs typeface="Gentona"/>
              </a:rPr>
              <a:t>Header</a:t>
            </a:r>
            <a:r>
              <a:rPr sz="5450" spc="-30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5450" spc="-40" dirty="0">
                <a:solidFill>
                  <a:srgbClr val="F26A36"/>
                </a:solidFill>
                <a:latin typeface="Gentona"/>
                <a:cs typeface="Gentona"/>
              </a:rPr>
              <a:t>Here</a:t>
            </a:r>
            <a:endParaRPr sz="5450">
              <a:latin typeface="Gentona"/>
              <a:cs typeface="Gento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46814" y="3328597"/>
            <a:ext cx="0" cy="6200140"/>
          </a:xfrm>
          <a:custGeom>
            <a:avLst/>
            <a:gdLst/>
            <a:ahLst/>
            <a:cxnLst/>
            <a:rect l="l" t="t" r="r" b="b"/>
            <a:pathLst>
              <a:path h="6200140">
                <a:moveTo>
                  <a:pt x="0" y="0"/>
                </a:moveTo>
                <a:lnTo>
                  <a:pt x="0" y="6199905"/>
                </a:lnTo>
              </a:path>
            </a:pathLst>
          </a:custGeom>
          <a:ln w="10470">
            <a:solidFill>
              <a:srgbClr val="F26A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8268" y="1103490"/>
            <a:ext cx="4625975" cy="95123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3629"/>
              </a:lnSpc>
              <a:spcBef>
                <a:spcPts val="225"/>
              </a:spcBef>
            </a:pPr>
            <a:r>
              <a:rPr sz="3050" b="1" spc="215" dirty="0">
                <a:solidFill>
                  <a:srgbClr val="00468B"/>
                </a:solidFill>
                <a:latin typeface="Obviously-ExtdMedi"/>
                <a:cs typeface="Obviously-ExtdMedi"/>
              </a:rPr>
              <a:t>SLIDE</a:t>
            </a:r>
            <a:r>
              <a:rPr sz="3050" b="1" spc="465" dirty="0">
                <a:solidFill>
                  <a:srgbClr val="00468B"/>
                </a:solidFill>
                <a:latin typeface="Obviously-ExtdMedi"/>
                <a:cs typeface="Obviously-ExtdMedi"/>
              </a:rPr>
              <a:t> </a:t>
            </a:r>
            <a:r>
              <a:rPr sz="3050" b="1" spc="215" dirty="0">
                <a:solidFill>
                  <a:srgbClr val="00468B"/>
                </a:solidFill>
                <a:latin typeface="Obviously-ExtdMedi"/>
                <a:cs typeface="Obviously-ExtdMedi"/>
              </a:rPr>
              <a:t>TITLE </a:t>
            </a:r>
            <a:r>
              <a:rPr sz="3050" b="1" spc="-1670" dirty="0">
                <a:solidFill>
                  <a:srgbClr val="00468B"/>
                </a:solidFill>
                <a:latin typeface="Obviously-ExtdMedi"/>
                <a:cs typeface="Obviously-ExtdMedi"/>
              </a:rPr>
              <a:t> </a:t>
            </a:r>
            <a:r>
              <a:rPr sz="3050" b="1" spc="200" dirty="0">
                <a:solidFill>
                  <a:srgbClr val="00468B"/>
                </a:solidFill>
                <a:latin typeface="Obviously-ExtdMedi"/>
                <a:cs typeface="Obviously-ExtdMedi"/>
              </a:rPr>
              <a:t>LINE</a:t>
            </a:r>
            <a:r>
              <a:rPr sz="3050" b="1" spc="520" dirty="0">
                <a:solidFill>
                  <a:srgbClr val="00468B"/>
                </a:solidFill>
                <a:latin typeface="Obviously-ExtdMedi"/>
                <a:cs typeface="Obviously-ExtdMedi"/>
              </a:rPr>
              <a:t> </a:t>
            </a:r>
            <a:r>
              <a:rPr sz="3050" b="1" spc="140" dirty="0">
                <a:solidFill>
                  <a:srgbClr val="00468B"/>
                </a:solidFill>
                <a:latin typeface="Obviously-ExtdMedi"/>
                <a:cs typeface="Obviously-ExtdMedi"/>
              </a:rPr>
              <a:t>TWO</a:t>
            </a:r>
            <a:endParaRPr sz="3050">
              <a:latin typeface="Obviously-ExtdMedi"/>
              <a:cs typeface="Obviously-ExtdMed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52354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9477414" y="10754993"/>
            <a:ext cx="361950" cy="278922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4"/>
              </a:spcBef>
            </a:pPr>
            <a:fld id="{81D60167-4931-47E6-BA6A-407CBD079E47}" type="slidenum">
              <a:rPr spc="20" dirty="0">
                <a:solidFill>
                  <a:srgbClr val="0069A7"/>
                </a:solidFill>
              </a:rPr>
              <a:t>11</a:t>
            </a:fld>
            <a:endParaRPr spc="20" dirty="0">
              <a:solidFill>
                <a:srgbClr val="0069A7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5192" y="10821273"/>
            <a:ext cx="4298315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14"/>
              </a:lnSpc>
              <a:tabLst>
                <a:tab pos="1475740" algn="l"/>
                <a:tab pos="2259330" algn="l"/>
                <a:tab pos="2456180" algn="l"/>
                <a:tab pos="3618229" algn="l"/>
              </a:tabLst>
            </a:pPr>
            <a:r>
              <a:rPr sz="1450" spc="90" dirty="0">
                <a:solidFill>
                  <a:srgbClr val="0069A7"/>
                </a:solidFill>
                <a:latin typeface="Gentona-Book"/>
                <a:cs typeface="Gentona-Book"/>
              </a:rPr>
              <a:t>D</a:t>
            </a:r>
            <a:r>
              <a:rPr sz="1450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450" spc="90" dirty="0">
                <a:solidFill>
                  <a:srgbClr val="0069A7"/>
                </a:solidFill>
                <a:latin typeface="Gentona-Book"/>
                <a:cs typeface="Gentona-Book"/>
              </a:rPr>
              <a:t>O</a:t>
            </a:r>
            <a:r>
              <a:rPr sz="1450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450" spc="20" dirty="0">
                <a:solidFill>
                  <a:srgbClr val="0069A7"/>
                </a:solidFill>
                <a:latin typeface="Gentona-Book"/>
                <a:cs typeface="Gentona-Book"/>
              </a:rPr>
              <a:t>C</a:t>
            </a:r>
            <a:r>
              <a:rPr sz="1450" spc="60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450" spc="20" dirty="0">
                <a:solidFill>
                  <a:srgbClr val="0069A7"/>
                </a:solidFill>
                <a:latin typeface="Gentona-Book"/>
                <a:cs typeface="Gentona-Book"/>
              </a:rPr>
              <a:t>U</a:t>
            </a:r>
            <a:r>
              <a:rPr sz="1450" spc="55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450" spc="25" dirty="0">
                <a:solidFill>
                  <a:srgbClr val="0069A7"/>
                </a:solidFill>
                <a:latin typeface="Gentona-Book"/>
                <a:cs typeface="Gentona-Book"/>
              </a:rPr>
              <a:t>M</a:t>
            </a:r>
            <a:r>
              <a:rPr sz="1450" spc="85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450" spc="15" dirty="0">
                <a:solidFill>
                  <a:srgbClr val="0069A7"/>
                </a:solidFill>
                <a:latin typeface="Gentona-Book"/>
                <a:cs typeface="Gentona-Book"/>
              </a:rPr>
              <a:t>E</a:t>
            </a:r>
            <a:r>
              <a:rPr sz="1450" spc="55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450" spc="20" dirty="0">
                <a:solidFill>
                  <a:srgbClr val="0069A7"/>
                </a:solidFill>
                <a:latin typeface="Gentona-Book"/>
                <a:cs typeface="Gentona-Book"/>
              </a:rPr>
              <a:t>N</a:t>
            </a:r>
            <a:r>
              <a:rPr sz="1450" spc="55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450" spc="15" dirty="0">
                <a:solidFill>
                  <a:srgbClr val="0069A7"/>
                </a:solidFill>
                <a:latin typeface="Gentona-Book"/>
                <a:cs typeface="Gentona-Book"/>
              </a:rPr>
              <a:t>T	T</a:t>
            </a:r>
            <a:r>
              <a:rPr sz="1450" spc="45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450" spc="5" dirty="0">
                <a:solidFill>
                  <a:srgbClr val="0069A7"/>
                </a:solidFill>
                <a:latin typeface="Gentona-Book"/>
                <a:cs typeface="Gentona-Book"/>
              </a:rPr>
              <a:t>I</a:t>
            </a:r>
            <a:r>
              <a:rPr sz="1450" spc="55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450" spc="15" dirty="0">
                <a:solidFill>
                  <a:srgbClr val="0069A7"/>
                </a:solidFill>
                <a:latin typeface="Gentona-Book"/>
                <a:cs typeface="Gentona-Book"/>
              </a:rPr>
              <a:t>T</a:t>
            </a:r>
            <a:r>
              <a:rPr sz="1450" spc="45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450" spc="15" dirty="0">
                <a:solidFill>
                  <a:srgbClr val="0069A7"/>
                </a:solidFill>
                <a:latin typeface="Gentona-Book"/>
                <a:cs typeface="Gentona-Book"/>
              </a:rPr>
              <a:t>L</a:t>
            </a:r>
            <a:r>
              <a:rPr sz="1450" spc="50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450" spc="15" dirty="0">
                <a:solidFill>
                  <a:srgbClr val="0069A7"/>
                </a:solidFill>
                <a:latin typeface="Gentona-Book"/>
                <a:cs typeface="Gentona-Book"/>
              </a:rPr>
              <a:t>E	</a:t>
            </a:r>
            <a:r>
              <a:rPr sz="1450" spc="10" dirty="0">
                <a:solidFill>
                  <a:srgbClr val="0069A7"/>
                </a:solidFill>
                <a:latin typeface="Gentona-Book"/>
                <a:cs typeface="Gentona-Book"/>
              </a:rPr>
              <a:t>|	</a:t>
            </a:r>
            <a:r>
              <a:rPr sz="1450" b="1" spc="95" dirty="0">
                <a:solidFill>
                  <a:srgbClr val="0069A7"/>
                </a:solidFill>
                <a:latin typeface="Gentona"/>
                <a:cs typeface="Gentona"/>
              </a:rPr>
              <a:t>S</a:t>
            </a:r>
            <a:r>
              <a:rPr sz="1450" b="1" spc="5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450" b="1" spc="15" dirty="0">
                <a:solidFill>
                  <a:srgbClr val="0069A7"/>
                </a:solidFill>
                <a:latin typeface="Gentona"/>
                <a:cs typeface="Gentona"/>
              </a:rPr>
              <a:t>E</a:t>
            </a:r>
            <a:r>
              <a:rPr sz="1450" b="1" spc="70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450" b="1" spc="100" dirty="0">
                <a:solidFill>
                  <a:srgbClr val="0069A7"/>
                </a:solidFill>
                <a:latin typeface="Gentona"/>
                <a:cs typeface="Gentona"/>
              </a:rPr>
              <a:t>C</a:t>
            </a:r>
            <a:r>
              <a:rPr sz="1450" b="1" spc="5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450" b="1" spc="15" dirty="0">
                <a:solidFill>
                  <a:srgbClr val="0069A7"/>
                </a:solidFill>
                <a:latin typeface="Gentona"/>
                <a:cs typeface="Gentona"/>
              </a:rPr>
              <a:t>T</a:t>
            </a:r>
            <a:r>
              <a:rPr sz="1450" b="1" spc="90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450" b="1" spc="85" dirty="0">
                <a:solidFill>
                  <a:srgbClr val="0069A7"/>
                </a:solidFill>
                <a:latin typeface="Gentona"/>
                <a:cs typeface="Gentona"/>
              </a:rPr>
              <a:t>I</a:t>
            </a:r>
            <a:r>
              <a:rPr sz="1450" b="1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450" b="1" spc="100" dirty="0">
                <a:solidFill>
                  <a:srgbClr val="0069A7"/>
                </a:solidFill>
                <a:latin typeface="Gentona"/>
                <a:cs typeface="Gentona"/>
              </a:rPr>
              <a:t>O</a:t>
            </a:r>
            <a:r>
              <a:rPr sz="1450" b="1" spc="5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450" b="1" spc="20" dirty="0">
                <a:solidFill>
                  <a:srgbClr val="0069A7"/>
                </a:solidFill>
                <a:latin typeface="Gentona"/>
                <a:cs typeface="Gentona"/>
              </a:rPr>
              <a:t>N	</a:t>
            </a:r>
            <a:r>
              <a:rPr sz="1450" b="1" spc="15" dirty="0">
                <a:solidFill>
                  <a:srgbClr val="0069A7"/>
                </a:solidFill>
                <a:latin typeface="Gentona"/>
                <a:cs typeface="Gentona"/>
              </a:rPr>
              <a:t>T</a:t>
            </a:r>
            <a:r>
              <a:rPr sz="1450" b="1" spc="65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450" b="1" spc="5" dirty="0">
                <a:solidFill>
                  <a:srgbClr val="0069A7"/>
                </a:solidFill>
                <a:latin typeface="Gentona"/>
                <a:cs typeface="Gentona"/>
              </a:rPr>
              <a:t>I</a:t>
            </a:r>
            <a:r>
              <a:rPr sz="1450" b="1" spc="65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450" b="1" spc="15" dirty="0">
                <a:solidFill>
                  <a:srgbClr val="0069A7"/>
                </a:solidFill>
                <a:latin typeface="Gentona"/>
                <a:cs typeface="Gentona"/>
              </a:rPr>
              <a:t>T</a:t>
            </a:r>
            <a:r>
              <a:rPr sz="1450" b="1" spc="70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450" b="1" spc="15" dirty="0">
                <a:solidFill>
                  <a:srgbClr val="0069A7"/>
                </a:solidFill>
                <a:latin typeface="Gentona"/>
                <a:cs typeface="Gentona"/>
              </a:rPr>
              <a:t>L</a:t>
            </a:r>
            <a:r>
              <a:rPr sz="1450" b="1" spc="75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450" b="1" spc="15" dirty="0">
                <a:solidFill>
                  <a:srgbClr val="0069A7"/>
                </a:solidFill>
                <a:latin typeface="Gentona"/>
                <a:cs typeface="Gentona"/>
              </a:rPr>
              <a:t>E</a:t>
            </a:r>
            <a:endParaRPr sz="1450">
              <a:solidFill>
                <a:srgbClr val="0069A7"/>
              </a:solidFill>
              <a:latin typeface="Gentona"/>
              <a:cs typeface="Gento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79" y="3142747"/>
            <a:ext cx="8418830" cy="539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50" b="1" spc="-55" dirty="0">
                <a:solidFill>
                  <a:srgbClr val="F26A36"/>
                </a:solidFill>
                <a:latin typeface="Gentona"/>
                <a:cs typeface="Gentona"/>
              </a:rPr>
              <a:t>Section</a:t>
            </a:r>
            <a:r>
              <a:rPr sz="5450" b="1" spc="-20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5450" b="1" spc="-45" dirty="0">
                <a:solidFill>
                  <a:srgbClr val="F26A36"/>
                </a:solidFill>
                <a:latin typeface="Gentona"/>
                <a:cs typeface="Gentona"/>
              </a:rPr>
              <a:t>Header</a:t>
            </a:r>
            <a:r>
              <a:rPr sz="5450" b="1" spc="-15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5450" b="1" spc="-40" dirty="0">
                <a:solidFill>
                  <a:srgbClr val="F26A36"/>
                </a:solidFill>
                <a:latin typeface="Gentona"/>
                <a:cs typeface="Gentona"/>
              </a:rPr>
              <a:t>Here</a:t>
            </a:r>
            <a:endParaRPr sz="5450">
              <a:latin typeface="Gentona"/>
              <a:cs typeface="Gentona"/>
            </a:endParaRPr>
          </a:p>
          <a:p>
            <a:pPr marL="12700" marR="5080">
              <a:lnSpc>
                <a:spcPct val="116500"/>
              </a:lnSpc>
              <a:spcBef>
                <a:spcPts val="2755"/>
              </a:spcBef>
            </a:pPr>
            <a:r>
              <a:rPr sz="2950" spc="-10" dirty="0">
                <a:solidFill>
                  <a:srgbClr val="231F20"/>
                </a:solidFill>
                <a:latin typeface="Gentona-Book"/>
                <a:cs typeface="Gentona-Book"/>
              </a:rPr>
              <a:t>Body</a:t>
            </a:r>
            <a:r>
              <a:rPr sz="29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30" dirty="0">
                <a:solidFill>
                  <a:srgbClr val="231F20"/>
                </a:solidFill>
                <a:latin typeface="Gentona-Book"/>
                <a:cs typeface="Gentona-Book"/>
              </a:rPr>
              <a:t>copy</a:t>
            </a:r>
            <a:r>
              <a:rPr sz="2950" spc="-5" dirty="0">
                <a:solidFill>
                  <a:srgbClr val="231F20"/>
                </a:solidFill>
                <a:latin typeface="Gentona-Book"/>
                <a:cs typeface="Gentona-Book"/>
              </a:rPr>
              <a:t> can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go</a:t>
            </a:r>
            <a:r>
              <a:rPr sz="29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30" dirty="0">
                <a:solidFill>
                  <a:srgbClr val="231F20"/>
                </a:solidFill>
                <a:latin typeface="Gentona-Book"/>
                <a:cs typeface="Gentona-Book"/>
              </a:rPr>
              <a:t>here.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0" dirty="0">
                <a:solidFill>
                  <a:srgbClr val="231F20"/>
                </a:solidFill>
                <a:latin typeface="Gentona-Book"/>
                <a:cs typeface="Gentona-Book"/>
              </a:rPr>
              <a:t>Ma</a:t>
            </a:r>
            <a:r>
              <a:rPr sz="29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15" dirty="0">
                <a:solidFill>
                  <a:srgbClr val="231F20"/>
                </a:solidFill>
                <a:latin typeface="Gentona-Book"/>
                <a:cs typeface="Gentona-Book"/>
              </a:rPr>
              <a:t>conse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et,</a:t>
            </a:r>
            <a:r>
              <a:rPr sz="29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0" dirty="0">
                <a:solidFill>
                  <a:srgbClr val="231F20"/>
                </a:solidFill>
                <a:latin typeface="Gentona-Book"/>
                <a:cs typeface="Gentona-Book"/>
              </a:rPr>
              <a:t>tem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5" dirty="0">
                <a:solidFill>
                  <a:srgbClr val="231F20"/>
                </a:solidFill>
                <a:latin typeface="Gentona-Book"/>
                <a:cs typeface="Gentona-Book"/>
              </a:rPr>
              <a:t>faccum </a:t>
            </a:r>
            <a:r>
              <a:rPr sz="2950" spc="-2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30" dirty="0">
                <a:solidFill>
                  <a:srgbClr val="231F20"/>
                </a:solidFill>
                <a:latin typeface="Gentona-Book"/>
                <a:cs typeface="Gentona-Book"/>
              </a:rPr>
              <a:t>faccab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ium </a:t>
            </a:r>
            <a:r>
              <a:rPr sz="2950" spc="-15" dirty="0">
                <a:solidFill>
                  <a:srgbClr val="231F20"/>
                </a:solidFill>
                <a:latin typeface="Gentona-Book"/>
                <a:cs typeface="Gentona-Book"/>
              </a:rPr>
              <a:t>arita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15" dirty="0">
                <a:solidFill>
                  <a:srgbClr val="231F20"/>
                </a:solidFill>
                <a:latin typeface="Gentona-Book"/>
                <a:cs typeface="Gentona-Book"/>
              </a:rPr>
              <a:t>dolupta</a:t>
            </a:r>
            <a:r>
              <a:rPr sz="2950" spc="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15" dirty="0">
                <a:solidFill>
                  <a:srgbClr val="231F20"/>
                </a:solidFill>
                <a:latin typeface="Gentona-Book"/>
                <a:cs typeface="Gentona-Book"/>
              </a:rPr>
              <a:t>tiissequia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30" dirty="0">
                <a:solidFill>
                  <a:srgbClr val="231F20"/>
                </a:solidFill>
                <a:latin typeface="Gentona-Book"/>
                <a:cs typeface="Gentona-Book"/>
              </a:rPr>
              <a:t>erferro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0" dirty="0">
                <a:solidFill>
                  <a:srgbClr val="231F20"/>
                </a:solidFill>
                <a:latin typeface="Gentona-Book"/>
                <a:cs typeface="Gentona-Book"/>
              </a:rPr>
              <a:t>doluptati </a:t>
            </a:r>
            <a:r>
              <a:rPr sz="2950" spc="-1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30" dirty="0">
                <a:solidFill>
                  <a:srgbClr val="231F20"/>
                </a:solidFill>
                <a:latin typeface="Gentona-Book"/>
                <a:cs typeface="Gentona-Book"/>
              </a:rPr>
              <a:t>abores</a:t>
            </a:r>
            <a:r>
              <a:rPr sz="29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mi, </a:t>
            </a:r>
            <a:r>
              <a:rPr sz="2950" spc="-30" dirty="0">
                <a:solidFill>
                  <a:srgbClr val="231F20"/>
                </a:solidFill>
                <a:latin typeface="Gentona-Book"/>
                <a:cs typeface="Gentona-Book"/>
              </a:rPr>
              <a:t>atur,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35" dirty="0">
                <a:solidFill>
                  <a:srgbClr val="231F20"/>
                </a:solidFill>
                <a:latin typeface="Gentona-Book"/>
                <a:cs typeface="Gentona-Book"/>
              </a:rPr>
              <a:t>verferc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15" dirty="0">
                <a:solidFill>
                  <a:srgbClr val="231F20"/>
                </a:solidFill>
                <a:latin typeface="Gentona-Book"/>
                <a:cs typeface="Gentona-Book"/>
              </a:rPr>
              <a:t>ilitatqui</a:t>
            </a:r>
            <a:r>
              <a:rPr sz="29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15" dirty="0">
                <a:solidFill>
                  <a:srgbClr val="231F20"/>
                </a:solidFill>
                <a:latin typeface="Gentona-Book"/>
                <a:cs typeface="Gentona-Book"/>
              </a:rPr>
              <a:t>atio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10" dirty="0">
                <a:solidFill>
                  <a:srgbClr val="231F20"/>
                </a:solidFill>
                <a:latin typeface="Gentona-Book"/>
                <a:cs typeface="Gentona-Book"/>
              </a:rPr>
              <a:t>expla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10" dirty="0">
                <a:solidFill>
                  <a:srgbClr val="231F20"/>
                </a:solidFill>
                <a:latin typeface="Gentona-Book"/>
                <a:cs typeface="Gentona-Book"/>
              </a:rPr>
              <a:t>nisqui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45" dirty="0">
                <a:solidFill>
                  <a:srgbClr val="231F20"/>
                </a:solidFill>
                <a:latin typeface="Gentona-Book"/>
                <a:cs typeface="Gentona-Book"/>
              </a:rPr>
              <a:t>re </a:t>
            </a:r>
            <a:r>
              <a:rPr sz="2950" spc="-4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15" dirty="0">
                <a:solidFill>
                  <a:srgbClr val="231F20"/>
                </a:solidFill>
                <a:latin typeface="Gentona-Book"/>
                <a:cs typeface="Gentona-Book"/>
              </a:rPr>
              <a:t>cusae</a:t>
            </a:r>
            <a:r>
              <a:rPr sz="29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5" dirty="0">
                <a:solidFill>
                  <a:srgbClr val="231F20"/>
                </a:solidFill>
                <a:latin typeface="Gentona-Book"/>
                <a:cs typeface="Gentona-Book"/>
              </a:rPr>
              <a:t>pa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5" dirty="0">
                <a:solidFill>
                  <a:srgbClr val="231F20"/>
                </a:solidFill>
                <a:latin typeface="Gentona-Book"/>
                <a:cs typeface="Gentona-Book"/>
              </a:rPr>
              <a:t>cus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30" dirty="0">
                <a:solidFill>
                  <a:srgbClr val="231F20"/>
                </a:solidFill>
                <a:latin typeface="Gentona-Book"/>
                <a:cs typeface="Gentona-Book"/>
              </a:rPr>
              <a:t>expere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0" dirty="0">
                <a:solidFill>
                  <a:srgbClr val="231F20"/>
                </a:solidFill>
                <a:latin typeface="Gentona-Book"/>
                <a:cs typeface="Gentona-Book"/>
              </a:rPr>
              <a:t>voluptati</a:t>
            </a:r>
            <a:r>
              <a:rPr sz="29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0" dirty="0">
                <a:solidFill>
                  <a:srgbClr val="231F20"/>
                </a:solidFill>
                <a:latin typeface="Gentona-Book"/>
                <a:cs typeface="Gentona-Book"/>
              </a:rPr>
              <a:t>volupta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10" dirty="0">
                <a:solidFill>
                  <a:srgbClr val="231F20"/>
                </a:solidFill>
                <a:latin typeface="Gentona-Book"/>
                <a:cs typeface="Gentona-Book"/>
              </a:rPr>
              <a:t>tiuntur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10" dirty="0">
                <a:solidFill>
                  <a:srgbClr val="231F20"/>
                </a:solidFill>
                <a:latin typeface="Gentona-Book"/>
                <a:cs typeface="Gentona-Book"/>
              </a:rPr>
              <a:t>adit </a:t>
            </a:r>
            <a:r>
              <a:rPr sz="29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0" dirty="0">
                <a:solidFill>
                  <a:srgbClr val="231F20"/>
                </a:solidFill>
                <a:latin typeface="Gentona-Book"/>
                <a:cs typeface="Gentona-Book"/>
              </a:rPr>
              <a:t>Solorum</a:t>
            </a:r>
            <a:r>
              <a:rPr sz="2950" spc="-10" dirty="0">
                <a:solidFill>
                  <a:srgbClr val="231F20"/>
                </a:solidFill>
                <a:latin typeface="Gentona-Book"/>
                <a:cs typeface="Gentona-Book"/>
              </a:rPr>
              <a:t> expliciet</a:t>
            </a:r>
            <a:r>
              <a:rPr sz="29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5" dirty="0">
                <a:solidFill>
                  <a:srgbClr val="231F20"/>
                </a:solidFill>
                <a:latin typeface="Gentona-Book"/>
                <a:cs typeface="Gentona-Book"/>
              </a:rPr>
              <a:t>exceseq</a:t>
            </a:r>
            <a:r>
              <a:rPr sz="2950" spc="-10" dirty="0">
                <a:solidFill>
                  <a:srgbClr val="231F20"/>
                </a:solidFill>
                <a:latin typeface="Gentona-Book"/>
                <a:cs typeface="Gentona-Book"/>
              </a:rPr>
              <a:t> uiaepudit</a:t>
            </a:r>
            <a:r>
              <a:rPr sz="29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0" dirty="0">
                <a:solidFill>
                  <a:srgbClr val="231F20"/>
                </a:solidFill>
                <a:latin typeface="Gentona-Book"/>
                <a:cs typeface="Gentona-Book"/>
              </a:rPr>
              <a:t>voles</a:t>
            </a:r>
            <a:r>
              <a:rPr sz="2950" spc="-1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0" dirty="0">
                <a:solidFill>
                  <a:srgbClr val="231F20"/>
                </a:solidFill>
                <a:latin typeface="Gentona-Book"/>
                <a:cs typeface="Gentona-Book"/>
              </a:rPr>
              <a:t>voles</a:t>
            </a:r>
            <a:r>
              <a:rPr sz="2950" spc="-5" dirty="0">
                <a:solidFill>
                  <a:srgbClr val="231F20"/>
                </a:solidFill>
                <a:latin typeface="Gentona-Book"/>
                <a:cs typeface="Gentona-Book"/>
              </a:rPr>
              <a:t> cus. </a:t>
            </a:r>
            <a:r>
              <a:rPr sz="2950" spc="-63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5" dirty="0">
                <a:solidFill>
                  <a:srgbClr val="231F20"/>
                </a:solidFill>
                <a:latin typeface="Gentona-Book"/>
                <a:cs typeface="Gentona-Book"/>
              </a:rPr>
              <a:t>On </a:t>
            </a:r>
            <a:r>
              <a:rPr sz="2950" spc="-10" dirty="0">
                <a:solidFill>
                  <a:srgbClr val="231F20"/>
                </a:solidFill>
                <a:latin typeface="Gentona-Book"/>
                <a:cs typeface="Gentona-Book"/>
              </a:rPr>
              <a:t>non</a:t>
            </a:r>
            <a:r>
              <a:rPr sz="29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0" dirty="0">
                <a:solidFill>
                  <a:srgbClr val="231F20"/>
                </a:solidFill>
                <a:latin typeface="Gentona-Book"/>
                <a:cs typeface="Gentona-Book"/>
              </a:rPr>
              <a:t>consed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0" dirty="0">
                <a:solidFill>
                  <a:srgbClr val="231F20"/>
                </a:solidFill>
                <a:latin typeface="Gentona-Book"/>
                <a:cs typeface="Gentona-Book"/>
              </a:rPr>
              <a:t>enditaeptia</a:t>
            </a:r>
            <a:r>
              <a:rPr sz="29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15" dirty="0">
                <a:solidFill>
                  <a:srgbClr val="231F20"/>
                </a:solidFill>
                <a:latin typeface="Gentona-Book"/>
                <a:cs typeface="Gentona-Book"/>
              </a:rPr>
              <a:t>perit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15" dirty="0">
                <a:solidFill>
                  <a:srgbClr val="231F20"/>
                </a:solidFill>
                <a:latin typeface="Gentona-Book"/>
                <a:cs typeface="Gentona-Book"/>
              </a:rPr>
              <a:t>utem.</a:t>
            </a:r>
            <a:r>
              <a:rPr sz="29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35" dirty="0">
                <a:solidFill>
                  <a:srgbClr val="231F20"/>
                </a:solidFill>
                <a:latin typeface="Gentona-Book"/>
                <a:cs typeface="Gentona-Book"/>
              </a:rPr>
              <a:t>Exerovit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40" dirty="0">
                <a:solidFill>
                  <a:srgbClr val="231F20"/>
                </a:solidFill>
                <a:latin typeface="Gentona-Book"/>
                <a:cs typeface="Gentona-Book"/>
              </a:rPr>
              <a:t>ero </a:t>
            </a:r>
            <a:r>
              <a:rPr sz="2950" spc="-3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5" dirty="0">
                <a:solidFill>
                  <a:srgbClr val="231F20"/>
                </a:solidFill>
                <a:latin typeface="Gentona-Book"/>
                <a:cs typeface="Gentona-Book"/>
              </a:rPr>
              <a:t>consers</a:t>
            </a:r>
            <a:r>
              <a:rPr sz="29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10" dirty="0">
                <a:solidFill>
                  <a:srgbClr val="231F20"/>
                </a:solidFill>
                <a:latin typeface="Gentona-Book"/>
                <a:cs typeface="Gentona-Book"/>
              </a:rPr>
              <a:t>peliquas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5" dirty="0">
                <a:solidFill>
                  <a:srgbClr val="231F20"/>
                </a:solidFill>
                <a:latin typeface="Gentona-Book"/>
                <a:cs typeface="Gentona-Book"/>
              </a:rPr>
              <a:t>iures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10" dirty="0">
                <a:solidFill>
                  <a:srgbClr val="231F20"/>
                </a:solidFill>
                <a:latin typeface="Gentona-Book"/>
                <a:cs typeface="Gentona-Book"/>
              </a:rPr>
              <a:t>des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5" dirty="0">
                <a:solidFill>
                  <a:srgbClr val="231F20"/>
                </a:solidFill>
                <a:latin typeface="Gentona-Book"/>
                <a:cs typeface="Gentona-Book"/>
              </a:rPr>
              <a:t>restrum</a:t>
            </a:r>
            <a:r>
              <a:rPr sz="29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15" dirty="0">
                <a:solidFill>
                  <a:srgbClr val="231F20"/>
                </a:solidFill>
                <a:latin typeface="Gentona-Book"/>
                <a:cs typeface="Gentona-Book"/>
              </a:rPr>
              <a:t>aciae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5" dirty="0">
                <a:solidFill>
                  <a:srgbClr val="231F20"/>
                </a:solidFill>
                <a:latin typeface="Gentona-Book"/>
                <a:cs typeface="Gentona-Book"/>
              </a:rPr>
              <a:t>excea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0" dirty="0">
                <a:solidFill>
                  <a:srgbClr val="231F20"/>
                </a:solidFill>
                <a:latin typeface="Gentona-Book"/>
                <a:cs typeface="Gentona-Book"/>
              </a:rPr>
              <a:t>non </a:t>
            </a:r>
            <a:r>
              <a:rPr sz="2950" spc="-1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5" dirty="0">
                <a:solidFill>
                  <a:srgbClr val="231F20"/>
                </a:solidFill>
                <a:latin typeface="Gentona-Book"/>
                <a:cs typeface="Gentona-Book"/>
              </a:rPr>
              <a:t>reicidi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15" dirty="0">
                <a:solidFill>
                  <a:srgbClr val="231F20"/>
                </a:solidFill>
                <a:latin typeface="Gentona-Book"/>
                <a:cs typeface="Gentona-Book"/>
              </a:rPr>
              <a:t>tisquis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35" dirty="0">
                <a:solidFill>
                  <a:srgbClr val="231F20"/>
                </a:solidFill>
                <a:latin typeface="Gentona-Book"/>
                <a:cs typeface="Gentona-Book"/>
              </a:rPr>
              <a:t>pore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0" dirty="0">
                <a:solidFill>
                  <a:srgbClr val="231F20"/>
                </a:solidFill>
                <a:latin typeface="Gentona-Book"/>
                <a:cs typeface="Gentona-Book"/>
              </a:rPr>
              <a:t>pratur?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10" dirty="0">
                <a:solidFill>
                  <a:srgbClr val="231F20"/>
                </a:solidFill>
                <a:latin typeface="Gentona-Book"/>
                <a:cs typeface="Gentona-Book"/>
              </a:rPr>
              <a:t>Quis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10" dirty="0">
                <a:solidFill>
                  <a:srgbClr val="231F20"/>
                </a:solidFill>
                <a:latin typeface="Gentona-Book"/>
                <a:cs typeface="Gentona-Book"/>
              </a:rPr>
              <a:t>aperum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0" dirty="0">
                <a:solidFill>
                  <a:srgbClr val="231F20"/>
                </a:solidFill>
                <a:latin typeface="Gentona-Book"/>
                <a:cs typeface="Gentona-Book"/>
              </a:rPr>
              <a:t>commolo.</a:t>
            </a:r>
            <a:endParaRPr sz="2950">
              <a:latin typeface="Gentona-Book"/>
              <a:cs typeface="Gentona-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53476" y="4324341"/>
            <a:ext cx="8403590" cy="4213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54659">
              <a:lnSpc>
                <a:spcPct val="116500"/>
              </a:lnSpc>
              <a:spcBef>
                <a:spcPts val="95"/>
              </a:spcBef>
            </a:pPr>
            <a:r>
              <a:rPr sz="2950" spc="-10" dirty="0">
                <a:solidFill>
                  <a:srgbClr val="231F20"/>
                </a:solidFill>
                <a:latin typeface="Gentona-Book"/>
                <a:cs typeface="Gentona-Book"/>
              </a:rPr>
              <a:t>Ri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45" dirty="0">
                <a:solidFill>
                  <a:srgbClr val="231F20"/>
                </a:solidFill>
                <a:latin typeface="Gentona-Book"/>
                <a:cs typeface="Gentona-Book"/>
              </a:rPr>
              <a:t>re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0" dirty="0">
                <a:solidFill>
                  <a:srgbClr val="231F20"/>
                </a:solidFill>
                <a:latin typeface="Gentona-Book"/>
                <a:cs typeface="Gentona-Book"/>
              </a:rPr>
              <a:t>plitatis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5" dirty="0">
                <a:solidFill>
                  <a:srgbClr val="231F20"/>
                </a:solidFill>
                <a:latin typeface="Gentona-Book"/>
                <a:cs typeface="Gentona-Book"/>
              </a:rPr>
              <a:t>sitis</a:t>
            </a:r>
            <a:r>
              <a:rPr sz="2950" spc="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15" dirty="0">
                <a:solidFill>
                  <a:srgbClr val="231F20"/>
                </a:solidFill>
                <a:latin typeface="Gentona-Book"/>
                <a:cs typeface="Gentona-Book"/>
              </a:rPr>
              <a:t>eatatia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15" dirty="0">
                <a:solidFill>
                  <a:srgbClr val="231F20"/>
                </a:solidFill>
                <a:latin typeface="Gentona-Book"/>
                <a:cs typeface="Gentona-Book"/>
              </a:rPr>
              <a:t>volupis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5" dirty="0">
                <a:solidFill>
                  <a:srgbClr val="231F20"/>
                </a:solidFill>
                <a:latin typeface="Gentona-Book"/>
                <a:cs typeface="Gentona-Book"/>
              </a:rPr>
              <a:t>enimi,</a:t>
            </a:r>
            <a:r>
              <a:rPr sz="2950" spc="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0" dirty="0">
                <a:solidFill>
                  <a:srgbClr val="231F20"/>
                </a:solidFill>
                <a:latin typeface="Gentona-Book"/>
                <a:cs typeface="Gentona-Book"/>
              </a:rPr>
              <a:t>con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15" dirty="0">
                <a:solidFill>
                  <a:srgbClr val="231F20"/>
                </a:solidFill>
                <a:latin typeface="Gentona-Book"/>
                <a:cs typeface="Gentona-Book"/>
              </a:rPr>
              <a:t>pos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10" dirty="0">
                <a:solidFill>
                  <a:srgbClr val="231F20"/>
                </a:solidFill>
                <a:latin typeface="Gentona-Book"/>
                <a:cs typeface="Gentona-Book"/>
              </a:rPr>
              <a:t>el </a:t>
            </a:r>
            <a:r>
              <a:rPr sz="2950" spc="-5" dirty="0">
                <a:solidFill>
                  <a:srgbClr val="231F20"/>
                </a:solidFill>
                <a:latin typeface="Gentona-Book"/>
                <a:cs typeface="Gentona-Book"/>
              </a:rPr>
              <a:t> il </a:t>
            </a:r>
            <a:r>
              <a:rPr sz="2950" spc="-15" dirty="0">
                <a:solidFill>
                  <a:srgbClr val="231F20"/>
                </a:solidFill>
                <a:latin typeface="Gentona-Book"/>
                <a:cs typeface="Gentona-Book"/>
              </a:rPr>
              <a:t>ipsanda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5" dirty="0">
                <a:solidFill>
                  <a:srgbClr val="231F20"/>
                </a:solidFill>
                <a:latin typeface="Gentona-Book"/>
                <a:cs typeface="Gentona-Book"/>
              </a:rPr>
              <a:t>am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0" dirty="0">
                <a:solidFill>
                  <a:srgbClr val="231F20"/>
                </a:solidFill>
                <a:latin typeface="Gentona-Book"/>
                <a:cs typeface="Gentona-Book"/>
              </a:rPr>
              <a:t>fugitem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10" dirty="0">
                <a:solidFill>
                  <a:srgbClr val="231F20"/>
                </a:solidFill>
                <a:latin typeface="Gentona-Book"/>
                <a:cs typeface="Gentona-Book"/>
              </a:rPr>
              <a:t>alitibus,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unt</a:t>
            </a:r>
            <a:r>
              <a:rPr sz="29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et </a:t>
            </a:r>
            <a:r>
              <a:rPr sz="2950" spc="-25" dirty="0">
                <a:solidFill>
                  <a:srgbClr val="231F20"/>
                </a:solidFill>
                <a:latin typeface="Gentona-Book"/>
                <a:cs typeface="Gentona-Book"/>
              </a:rPr>
              <a:t>rectoribus, </a:t>
            </a:r>
            <a:r>
              <a:rPr sz="2950" spc="-2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15" dirty="0">
                <a:solidFill>
                  <a:srgbClr val="231F20"/>
                </a:solidFill>
                <a:latin typeface="Gentona-Book"/>
                <a:cs typeface="Gentona-Book"/>
              </a:rPr>
              <a:t>aut</a:t>
            </a:r>
            <a:r>
              <a:rPr sz="29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qui </a:t>
            </a:r>
            <a:r>
              <a:rPr sz="2950" spc="-5" dirty="0">
                <a:solidFill>
                  <a:srgbClr val="231F20"/>
                </a:solidFill>
                <a:latin typeface="Gentona-Book"/>
                <a:cs typeface="Gentona-Book"/>
              </a:rPr>
              <a:t>od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5" dirty="0">
                <a:solidFill>
                  <a:srgbClr val="231F20"/>
                </a:solidFill>
                <a:latin typeface="Gentona-Book"/>
                <a:cs typeface="Gentona-Book"/>
              </a:rPr>
              <a:t>quam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10" dirty="0">
                <a:solidFill>
                  <a:srgbClr val="231F20"/>
                </a:solidFill>
                <a:latin typeface="Gentona-Book"/>
                <a:cs typeface="Gentona-Book"/>
              </a:rPr>
              <a:t>fugia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50" dirty="0">
                <a:solidFill>
                  <a:srgbClr val="231F20"/>
                </a:solidFill>
                <a:latin typeface="Gentona-Book"/>
                <a:cs typeface="Gentona-Book"/>
              </a:rPr>
              <a:t>prora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10" dirty="0">
                <a:solidFill>
                  <a:srgbClr val="231F20"/>
                </a:solidFill>
                <a:latin typeface="Gentona-Book"/>
                <a:cs typeface="Gentona-Book"/>
              </a:rPr>
              <a:t>ne</a:t>
            </a:r>
            <a:r>
              <a:rPr sz="29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45" dirty="0">
                <a:solidFill>
                  <a:srgbClr val="231F20"/>
                </a:solidFill>
                <a:latin typeface="Gentona-Book"/>
                <a:cs typeface="Gentona-Book"/>
              </a:rPr>
              <a:t>re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etur </a:t>
            </a:r>
            <a:r>
              <a:rPr sz="2950" spc="-15" dirty="0">
                <a:solidFill>
                  <a:srgbClr val="231F20"/>
                </a:solidFill>
                <a:latin typeface="Gentona-Book"/>
                <a:cs typeface="Gentona-Book"/>
              </a:rPr>
              <a:t>moluptas </a:t>
            </a:r>
            <a:r>
              <a:rPr sz="2950" spc="-1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15" dirty="0">
                <a:solidFill>
                  <a:srgbClr val="231F20"/>
                </a:solidFill>
                <a:latin typeface="Gentona-Book"/>
                <a:cs typeface="Gentona-Book"/>
              </a:rPr>
              <a:t>duntissus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5" dirty="0">
                <a:solidFill>
                  <a:srgbClr val="231F20"/>
                </a:solidFill>
                <a:latin typeface="Gentona-Book"/>
                <a:cs typeface="Gentona-Book"/>
              </a:rPr>
              <a:t>ant</a:t>
            </a:r>
            <a:r>
              <a:rPr sz="2950" spc="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0" dirty="0">
                <a:solidFill>
                  <a:srgbClr val="231F20"/>
                </a:solidFill>
                <a:latin typeface="Gentona-Book"/>
                <a:cs typeface="Gentona-Book"/>
              </a:rPr>
              <a:t>volupta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5" dirty="0">
                <a:solidFill>
                  <a:srgbClr val="231F20"/>
                </a:solidFill>
                <a:latin typeface="Gentona-Book"/>
                <a:cs typeface="Gentona-Book"/>
              </a:rPr>
              <a:t>tquaspellab</a:t>
            </a:r>
            <a:r>
              <a:rPr sz="2950" spc="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0" dirty="0">
                <a:solidFill>
                  <a:srgbClr val="231F20"/>
                </a:solidFill>
                <a:latin typeface="Gentona-Book"/>
                <a:cs typeface="Gentona-Book"/>
              </a:rPr>
              <a:t>ist,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5" dirty="0">
                <a:solidFill>
                  <a:srgbClr val="231F20"/>
                </a:solidFill>
                <a:latin typeface="Gentona-Book"/>
                <a:cs typeface="Gentona-Book"/>
              </a:rPr>
              <a:t>cus</a:t>
            </a:r>
            <a:r>
              <a:rPr sz="2950" spc="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15" dirty="0">
                <a:solidFill>
                  <a:srgbClr val="231F20"/>
                </a:solidFill>
                <a:latin typeface="Gentona-Book"/>
                <a:cs typeface="Gentona-Book"/>
              </a:rPr>
              <a:t>adignat </a:t>
            </a:r>
            <a:r>
              <a:rPr sz="2950" spc="-63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5" dirty="0">
                <a:solidFill>
                  <a:srgbClr val="231F20"/>
                </a:solidFill>
                <a:latin typeface="Gentona-Book"/>
                <a:cs typeface="Gentona-Book"/>
              </a:rPr>
              <a:t>urerisi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qui </a:t>
            </a:r>
            <a:r>
              <a:rPr sz="2950" spc="-5" dirty="0">
                <a:solidFill>
                  <a:srgbClr val="231F20"/>
                </a:solidFill>
                <a:latin typeface="Gentona-Book"/>
                <a:cs typeface="Gentona-Book"/>
              </a:rPr>
              <a:t>cus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0" dirty="0">
                <a:solidFill>
                  <a:srgbClr val="231F20"/>
                </a:solidFill>
                <a:latin typeface="Gentona-Book"/>
                <a:cs typeface="Gentona-Book"/>
              </a:rPr>
              <a:t>voluptatin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0" dirty="0">
                <a:solidFill>
                  <a:srgbClr val="231F20"/>
                </a:solidFill>
                <a:latin typeface="Gentona-Book"/>
                <a:cs typeface="Gentona-Book"/>
              </a:rPr>
              <a:t>nossi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10" dirty="0">
                <a:solidFill>
                  <a:srgbClr val="231F20"/>
                </a:solidFill>
                <a:latin typeface="Gentona-Book"/>
                <a:cs typeface="Gentona-Book"/>
              </a:rPr>
              <a:t>ut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15" dirty="0">
                <a:solidFill>
                  <a:srgbClr val="231F20"/>
                </a:solidFill>
                <a:latin typeface="Gentona-Book"/>
                <a:cs typeface="Gentona-Book"/>
              </a:rPr>
              <a:t>pos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10" dirty="0">
                <a:solidFill>
                  <a:srgbClr val="231F20"/>
                </a:solidFill>
                <a:latin typeface="Gentona-Book"/>
                <a:cs typeface="Gentona-Book"/>
              </a:rPr>
              <a:t>si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15" dirty="0">
                <a:solidFill>
                  <a:srgbClr val="231F20"/>
                </a:solidFill>
                <a:latin typeface="Gentona-Book"/>
                <a:cs typeface="Gentona-Book"/>
              </a:rPr>
              <a:t>dolupta </a:t>
            </a:r>
            <a:r>
              <a:rPr sz="2950" spc="-1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15" dirty="0">
                <a:solidFill>
                  <a:srgbClr val="231F20"/>
                </a:solidFill>
                <a:latin typeface="Gentona-Book"/>
                <a:cs typeface="Gentona-Book"/>
              </a:rPr>
              <a:t>posam</a:t>
            </a:r>
            <a:r>
              <a:rPr sz="29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quid </a:t>
            </a:r>
            <a:r>
              <a:rPr sz="2950" spc="5" dirty="0">
                <a:solidFill>
                  <a:srgbClr val="231F20"/>
                </a:solidFill>
                <a:latin typeface="Gentona-Book"/>
                <a:cs typeface="Gentona-Book"/>
              </a:rPr>
              <a:t>eum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unt </a:t>
            </a:r>
            <a:r>
              <a:rPr sz="2950" spc="-20" dirty="0">
                <a:solidFill>
                  <a:srgbClr val="231F20"/>
                </a:solidFill>
                <a:latin typeface="Gentona-Book"/>
                <a:cs typeface="Gentona-Book"/>
              </a:rPr>
              <a:t>venis</a:t>
            </a:r>
            <a:r>
              <a:rPr sz="29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0" dirty="0">
                <a:solidFill>
                  <a:srgbClr val="231F20"/>
                </a:solidFill>
                <a:latin typeface="Gentona-Book"/>
                <a:cs typeface="Gentona-Book"/>
              </a:rPr>
              <a:t>minvellupti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0" dirty="0">
                <a:solidFill>
                  <a:srgbClr val="231F20"/>
                </a:solidFill>
                <a:latin typeface="Gentona-Book"/>
                <a:cs typeface="Gentona-Book"/>
              </a:rPr>
              <a:t>consed</a:t>
            </a:r>
            <a:endParaRPr sz="2950">
              <a:latin typeface="Gentona-Book"/>
              <a:cs typeface="Gentona-Book"/>
            </a:endParaRPr>
          </a:p>
          <a:p>
            <a:pPr marL="12700" marR="5080">
              <a:lnSpc>
                <a:spcPts val="4120"/>
              </a:lnSpc>
              <a:spcBef>
                <a:spcPts val="105"/>
              </a:spcBef>
            </a:pPr>
            <a:r>
              <a:rPr sz="2950" spc="-15" dirty="0">
                <a:solidFill>
                  <a:srgbClr val="231F20"/>
                </a:solidFill>
                <a:latin typeface="Gentona-Book"/>
                <a:cs typeface="Gentona-Book"/>
              </a:rPr>
              <a:t>mosame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0" dirty="0">
                <a:solidFill>
                  <a:srgbClr val="231F20"/>
                </a:solidFill>
                <a:latin typeface="Gentona-Book"/>
                <a:cs typeface="Gentona-Book"/>
              </a:rPr>
              <a:t>nonsequo</a:t>
            </a:r>
            <a:r>
              <a:rPr sz="2950" spc="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qui</a:t>
            </a:r>
            <a:r>
              <a:rPr sz="2950" spc="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5" dirty="0">
                <a:solidFill>
                  <a:srgbClr val="231F20"/>
                </a:solidFill>
                <a:latin typeface="Gentona-Book"/>
                <a:cs typeface="Gentona-Book"/>
              </a:rPr>
              <a:t>optae</a:t>
            </a:r>
            <a:r>
              <a:rPr sz="2950" spc="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et </a:t>
            </a:r>
            <a:r>
              <a:rPr sz="2950" spc="-15" dirty="0">
                <a:solidFill>
                  <a:srgbClr val="231F20"/>
                </a:solidFill>
                <a:latin typeface="Gentona-Book"/>
                <a:cs typeface="Gentona-Book"/>
              </a:rPr>
              <a:t>lab</a:t>
            </a:r>
            <a:r>
              <a:rPr sz="2950" spc="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5" dirty="0">
                <a:solidFill>
                  <a:srgbClr val="231F20"/>
                </a:solidFill>
                <a:latin typeface="Gentona-Book"/>
                <a:cs typeface="Gentona-Book"/>
              </a:rPr>
              <a:t>ius</a:t>
            </a:r>
            <a:r>
              <a:rPr sz="2950" spc="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10" dirty="0">
                <a:solidFill>
                  <a:srgbClr val="231F20"/>
                </a:solidFill>
                <a:latin typeface="Gentona-Book"/>
                <a:cs typeface="Gentona-Book"/>
              </a:rPr>
              <a:t>eiunt</a:t>
            </a:r>
            <a:r>
              <a:rPr sz="2950" spc="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0" dirty="0">
                <a:solidFill>
                  <a:srgbClr val="231F20"/>
                </a:solidFill>
                <a:latin typeface="Gentona-Book"/>
                <a:cs typeface="Gentona-Book"/>
              </a:rPr>
              <a:t>estibea </a:t>
            </a:r>
            <a:r>
              <a:rPr sz="2950" spc="-63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0" dirty="0">
                <a:solidFill>
                  <a:srgbClr val="231F20"/>
                </a:solidFill>
                <a:latin typeface="Gentona-Book"/>
                <a:cs typeface="Gentona-Book"/>
              </a:rPr>
              <a:t>temoditisqui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15" dirty="0">
                <a:solidFill>
                  <a:srgbClr val="231F20"/>
                </a:solidFill>
                <a:latin typeface="Gentona-Book"/>
                <a:cs typeface="Gentona-Book"/>
              </a:rPr>
              <a:t>cusant</a:t>
            </a:r>
            <a:r>
              <a:rPr sz="2950" spc="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10" dirty="0">
                <a:solidFill>
                  <a:srgbClr val="231F20"/>
                </a:solidFill>
                <a:latin typeface="Gentona-Book"/>
                <a:cs typeface="Gentona-Book"/>
              </a:rPr>
              <a:t>odi</a:t>
            </a:r>
            <a:r>
              <a:rPr sz="29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20" dirty="0">
                <a:solidFill>
                  <a:srgbClr val="231F20"/>
                </a:solidFill>
                <a:latin typeface="Gentona-Book"/>
                <a:cs typeface="Gentona-Book"/>
              </a:rPr>
              <a:t>quibusaepror</a:t>
            </a:r>
            <a:r>
              <a:rPr sz="2950" spc="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950" spc="-30" dirty="0">
                <a:solidFill>
                  <a:srgbClr val="231F20"/>
                </a:solidFill>
                <a:latin typeface="Gentona-Book"/>
                <a:cs typeface="Gentona-Book"/>
              </a:rPr>
              <a:t>aborecta.</a:t>
            </a:r>
            <a:endParaRPr sz="2950">
              <a:latin typeface="Gentona-Book"/>
              <a:cs typeface="Gentona-Boo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8268" y="1103490"/>
            <a:ext cx="4625975" cy="95123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3629"/>
              </a:lnSpc>
              <a:spcBef>
                <a:spcPts val="225"/>
              </a:spcBef>
            </a:pPr>
            <a:r>
              <a:rPr sz="3050" spc="215" dirty="0">
                <a:solidFill>
                  <a:srgbClr val="00468B"/>
                </a:solidFill>
                <a:latin typeface="Obviously-ExtdMedi"/>
                <a:cs typeface="Obviously-ExtdMedi"/>
              </a:rPr>
              <a:t>SLIDE</a:t>
            </a:r>
            <a:r>
              <a:rPr sz="3050" spc="465" dirty="0">
                <a:solidFill>
                  <a:srgbClr val="00468B"/>
                </a:solidFill>
                <a:latin typeface="Obviously-ExtdMedi"/>
                <a:cs typeface="Obviously-ExtdMedi"/>
              </a:rPr>
              <a:t> </a:t>
            </a:r>
            <a:r>
              <a:rPr sz="3050" spc="215" dirty="0">
                <a:solidFill>
                  <a:srgbClr val="00468B"/>
                </a:solidFill>
                <a:latin typeface="Obviously-ExtdMedi"/>
                <a:cs typeface="Obviously-ExtdMedi"/>
              </a:rPr>
              <a:t>TITLE </a:t>
            </a:r>
            <a:r>
              <a:rPr sz="3050" spc="-1670" dirty="0">
                <a:solidFill>
                  <a:srgbClr val="00468B"/>
                </a:solidFill>
                <a:latin typeface="Obviously-ExtdMedi"/>
                <a:cs typeface="Obviously-ExtdMedi"/>
              </a:rPr>
              <a:t> </a:t>
            </a:r>
            <a:r>
              <a:rPr sz="3050" spc="200" dirty="0">
                <a:solidFill>
                  <a:srgbClr val="00468B"/>
                </a:solidFill>
                <a:latin typeface="Obviously-ExtdMedi"/>
                <a:cs typeface="Obviously-ExtdMedi"/>
              </a:rPr>
              <a:t>LINE</a:t>
            </a:r>
            <a:r>
              <a:rPr sz="3050" spc="520" dirty="0">
                <a:solidFill>
                  <a:srgbClr val="00468B"/>
                </a:solidFill>
                <a:latin typeface="Obviously-ExtdMedi"/>
                <a:cs typeface="Obviously-ExtdMedi"/>
              </a:rPr>
              <a:t> </a:t>
            </a:r>
            <a:r>
              <a:rPr sz="3050" spc="140" dirty="0">
                <a:solidFill>
                  <a:srgbClr val="00468B"/>
                </a:solidFill>
                <a:latin typeface="Obviously-ExtdMedi"/>
                <a:cs typeface="Obviously-ExtdMedi"/>
              </a:rPr>
              <a:t>TWO</a:t>
            </a:r>
            <a:endParaRPr sz="3050">
              <a:latin typeface="Obviously-ExtdMedi"/>
              <a:cs typeface="Obviously-ExtdMed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52354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9477414" y="10754993"/>
            <a:ext cx="361950" cy="278922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4"/>
              </a:spcBef>
            </a:pPr>
            <a:fld id="{81D60167-4931-47E6-BA6A-407CBD079E47}" type="slidenum">
              <a:rPr spc="20" dirty="0">
                <a:solidFill>
                  <a:srgbClr val="0069A7"/>
                </a:solidFill>
              </a:rPr>
              <a:t>12</a:t>
            </a:fld>
            <a:endParaRPr spc="20" dirty="0">
              <a:solidFill>
                <a:srgbClr val="0069A7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5192" y="10821273"/>
            <a:ext cx="4298315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14"/>
              </a:lnSpc>
              <a:tabLst>
                <a:tab pos="1475740" algn="l"/>
                <a:tab pos="2259330" algn="l"/>
                <a:tab pos="2456180" algn="l"/>
                <a:tab pos="3618229" algn="l"/>
              </a:tabLst>
            </a:pPr>
            <a:r>
              <a:rPr sz="1450" spc="90" dirty="0">
                <a:solidFill>
                  <a:srgbClr val="0069A7"/>
                </a:solidFill>
                <a:latin typeface="Gentona-Book"/>
                <a:cs typeface="Gentona-Book"/>
              </a:rPr>
              <a:t>D</a:t>
            </a:r>
            <a:r>
              <a:rPr sz="1450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450" spc="90" dirty="0">
                <a:solidFill>
                  <a:srgbClr val="0069A7"/>
                </a:solidFill>
                <a:latin typeface="Gentona-Book"/>
                <a:cs typeface="Gentona-Book"/>
              </a:rPr>
              <a:t>O</a:t>
            </a:r>
            <a:r>
              <a:rPr sz="1450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450" spc="20" dirty="0">
                <a:solidFill>
                  <a:srgbClr val="0069A7"/>
                </a:solidFill>
                <a:latin typeface="Gentona-Book"/>
                <a:cs typeface="Gentona-Book"/>
              </a:rPr>
              <a:t>C</a:t>
            </a:r>
            <a:r>
              <a:rPr sz="1450" spc="60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450" spc="20" dirty="0">
                <a:solidFill>
                  <a:srgbClr val="0069A7"/>
                </a:solidFill>
                <a:latin typeface="Gentona-Book"/>
                <a:cs typeface="Gentona-Book"/>
              </a:rPr>
              <a:t>U</a:t>
            </a:r>
            <a:r>
              <a:rPr sz="1450" spc="55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450" spc="25" dirty="0">
                <a:solidFill>
                  <a:srgbClr val="0069A7"/>
                </a:solidFill>
                <a:latin typeface="Gentona-Book"/>
                <a:cs typeface="Gentona-Book"/>
              </a:rPr>
              <a:t>M</a:t>
            </a:r>
            <a:r>
              <a:rPr sz="1450" spc="85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450" spc="15" dirty="0">
                <a:solidFill>
                  <a:srgbClr val="0069A7"/>
                </a:solidFill>
                <a:latin typeface="Gentona-Book"/>
                <a:cs typeface="Gentona-Book"/>
              </a:rPr>
              <a:t>E</a:t>
            </a:r>
            <a:r>
              <a:rPr sz="1450" spc="55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450" spc="20" dirty="0">
                <a:solidFill>
                  <a:srgbClr val="0069A7"/>
                </a:solidFill>
                <a:latin typeface="Gentona-Book"/>
                <a:cs typeface="Gentona-Book"/>
              </a:rPr>
              <a:t>N</a:t>
            </a:r>
            <a:r>
              <a:rPr sz="1450" spc="55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450" spc="15" dirty="0">
                <a:solidFill>
                  <a:srgbClr val="0069A7"/>
                </a:solidFill>
                <a:latin typeface="Gentona-Book"/>
                <a:cs typeface="Gentona-Book"/>
              </a:rPr>
              <a:t>T	T</a:t>
            </a:r>
            <a:r>
              <a:rPr sz="1450" spc="45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450" spc="5" dirty="0">
                <a:solidFill>
                  <a:srgbClr val="0069A7"/>
                </a:solidFill>
                <a:latin typeface="Gentona-Book"/>
                <a:cs typeface="Gentona-Book"/>
              </a:rPr>
              <a:t>I</a:t>
            </a:r>
            <a:r>
              <a:rPr sz="1450" spc="55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450" spc="15" dirty="0">
                <a:solidFill>
                  <a:srgbClr val="0069A7"/>
                </a:solidFill>
                <a:latin typeface="Gentona-Book"/>
                <a:cs typeface="Gentona-Book"/>
              </a:rPr>
              <a:t>T</a:t>
            </a:r>
            <a:r>
              <a:rPr sz="1450" spc="45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450" spc="15" dirty="0">
                <a:solidFill>
                  <a:srgbClr val="0069A7"/>
                </a:solidFill>
                <a:latin typeface="Gentona-Book"/>
                <a:cs typeface="Gentona-Book"/>
              </a:rPr>
              <a:t>L</a:t>
            </a:r>
            <a:r>
              <a:rPr sz="1450" spc="50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450" spc="15" dirty="0">
                <a:solidFill>
                  <a:srgbClr val="0069A7"/>
                </a:solidFill>
                <a:latin typeface="Gentona-Book"/>
                <a:cs typeface="Gentona-Book"/>
              </a:rPr>
              <a:t>E	</a:t>
            </a:r>
            <a:r>
              <a:rPr sz="1450" spc="10" dirty="0">
                <a:solidFill>
                  <a:srgbClr val="0069A7"/>
                </a:solidFill>
                <a:latin typeface="Gentona-Book"/>
                <a:cs typeface="Gentona-Book"/>
              </a:rPr>
              <a:t>|	</a:t>
            </a:r>
            <a:r>
              <a:rPr sz="1450" b="1" spc="95" dirty="0">
                <a:solidFill>
                  <a:srgbClr val="0069A7"/>
                </a:solidFill>
                <a:latin typeface="Gentona"/>
                <a:cs typeface="Gentona"/>
              </a:rPr>
              <a:t>S</a:t>
            </a:r>
            <a:r>
              <a:rPr sz="1450" b="1" spc="5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450" b="1" spc="15" dirty="0">
                <a:solidFill>
                  <a:srgbClr val="0069A7"/>
                </a:solidFill>
                <a:latin typeface="Gentona"/>
                <a:cs typeface="Gentona"/>
              </a:rPr>
              <a:t>E</a:t>
            </a:r>
            <a:r>
              <a:rPr sz="1450" b="1" spc="70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450" b="1" spc="100" dirty="0">
                <a:solidFill>
                  <a:srgbClr val="0069A7"/>
                </a:solidFill>
                <a:latin typeface="Gentona"/>
                <a:cs typeface="Gentona"/>
              </a:rPr>
              <a:t>C</a:t>
            </a:r>
            <a:r>
              <a:rPr sz="1450" b="1" spc="5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450" b="1" spc="15" dirty="0">
                <a:solidFill>
                  <a:srgbClr val="0069A7"/>
                </a:solidFill>
                <a:latin typeface="Gentona"/>
                <a:cs typeface="Gentona"/>
              </a:rPr>
              <a:t>T</a:t>
            </a:r>
            <a:r>
              <a:rPr sz="1450" b="1" spc="90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450" b="1" spc="85" dirty="0">
                <a:solidFill>
                  <a:srgbClr val="0069A7"/>
                </a:solidFill>
                <a:latin typeface="Gentona"/>
                <a:cs typeface="Gentona"/>
              </a:rPr>
              <a:t>I</a:t>
            </a:r>
            <a:r>
              <a:rPr sz="1450" b="1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450" b="1" spc="100" dirty="0">
                <a:solidFill>
                  <a:srgbClr val="0069A7"/>
                </a:solidFill>
                <a:latin typeface="Gentona"/>
                <a:cs typeface="Gentona"/>
              </a:rPr>
              <a:t>O</a:t>
            </a:r>
            <a:r>
              <a:rPr sz="1450" b="1" spc="5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450" b="1" spc="20" dirty="0">
                <a:solidFill>
                  <a:srgbClr val="0069A7"/>
                </a:solidFill>
                <a:latin typeface="Gentona"/>
                <a:cs typeface="Gentona"/>
              </a:rPr>
              <a:t>N	</a:t>
            </a:r>
            <a:r>
              <a:rPr sz="1450" b="1" spc="15" dirty="0">
                <a:solidFill>
                  <a:srgbClr val="0069A7"/>
                </a:solidFill>
                <a:latin typeface="Gentona"/>
                <a:cs typeface="Gentona"/>
              </a:rPr>
              <a:t>T</a:t>
            </a:r>
            <a:r>
              <a:rPr sz="1450" b="1" spc="65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450" b="1" spc="5" dirty="0">
                <a:solidFill>
                  <a:srgbClr val="0069A7"/>
                </a:solidFill>
                <a:latin typeface="Gentona"/>
                <a:cs typeface="Gentona"/>
              </a:rPr>
              <a:t>I</a:t>
            </a:r>
            <a:r>
              <a:rPr sz="1450" b="1" spc="65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450" b="1" spc="15" dirty="0">
                <a:solidFill>
                  <a:srgbClr val="0069A7"/>
                </a:solidFill>
                <a:latin typeface="Gentona"/>
                <a:cs typeface="Gentona"/>
              </a:rPr>
              <a:t>T</a:t>
            </a:r>
            <a:r>
              <a:rPr sz="1450" b="1" spc="70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450" b="1" spc="15" dirty="0">
                <a:solidFill>
                  <a:srgbClr val="0069A7"/>
                </a:solidFill>
                <a:latin typeface="Gentona"/>
                <a:cs typeface="Gentona"/>
              </a:rPr>
              <a:t>L</a:t>
            </a:r>
            <a:r>
              <a:rPr sz="1450" b="1" spc="75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450" b="1" spc="15" dirty="0">
                <a:solidFill>
                  <a:srgbClr val="0069A7"/>
                </a:solidFill>
                <a:latin typeface="Gentona"/>
                <a:cs typeface="Gentona"/>
              </a:rPr>
              <a:t>E</a:t>
            </a:r>
            <a:endParaRPr sz="1450">
              <a:solidFill>
                <a:srgbClr val="0069A7"/>
              </a:solidFill>
              <a:latin typeface="Gentona"/>
              <a:cs typeface="Gento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79" y="4224343"/>
            <a:ext cx="6671945" cy="442341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276860" indent="-264795">
              <a:lnSpc>
                <a:spcPct val="100000"/>
              </a:lnSpc>
              <a:spcBef>
                <a:spcPts val="1245"/>
              </a:spcBef>
              <a:buChar char="•"/>
              <a:tabLst>
                <a:tab pos="277495" algn="l"/>
              </a:tabLst>
            </a:pPr>
            <a:r>
              <a:rPr sz="3850" spc="-10" dirty="0">
                <a:solidFill>
                  <a:srgbClr val="231F20"/>
                </a:solidFill>
                <a:latin typeface="Gentona-Book"/>
                <a:cs typeface="Gentona-Book"/>
              </a:rPr>
              <a:t>Bullet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10" dirty="0">
                <a:solidFill>
                  <a:srgbClr val="231F20"/>
                </a:solidFill>
                <a:latin typeface="Gentona-Book"/>
                <a:cs typeface="Gentona-Book"/>
              </a:rPr>
              <a:t>point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25" dirty="0">
                <a:solidFill>
                  <a:srgbClr val="231F20"/>
                </a:solidFill>
                <a:latin typeface="Gentona-Book"/>
                <a:cs typeface="Gentona-Book"/>
              </a:rPr>
              <a:t>list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30" dirty="0">
                <a:solidFill>
                  <a:srgbClr val="231F20"/>
                </a:solidFill>
                <a:latin typeface="Gentona-Book"/>
                <a:cs typeface="Gentona-Book"/>
              </a:rPr>
              <a:t>item</a:t>
            </a:r>
            <a:r>
              <a:rPr sz="38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15" dirty="0">
                <a:solidFill>
                  <a:srgbClr val="231F20"/>
                </a:solidFill>
                <a:latin typeface="Gentona-Book"/>
                <a:cs typeface="Gentona-Book"/>
              </a:rPr>
              <a:t>goes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45" dirty="0">
                <a:solidFill>
                  <a:srgbClr val="231F20"/>
                </a:solidFill>
                <a:latin typeface="Gentona-Book"/>
                <a:cs typeface="Gentona-Book"/>
              </a:rPr>
              <a:t>here</a:t>
            </a:r>
            <a:endParaRPr sz="3850">
              <a:latin typeface="Gentona-Book"/>
              <a:cs typeface="Gentona-Book"/>
            </a:endParaRPr>
          </a:p>
          <a:p>
            <a:pPr marL="276860" indent="-264795">
              <a:lnSpc>
                <a:spcPct val="100000"/>
              </a:lnSpc>
              <a:spcBef>
                <a:spcPts val="1150"/>
              </a:spcBef>
              <a:buChar char="•"/>
              <a:tabLst>
                <a:tab pos="277495" algn="l"/>
              </a:tabLst>
            </a:pPr>
            <a:r>
              <a:rPr sz="3850" spc="-10" dirty="0">
                <a:solidFill>
                  <a:srgbClr val="231F20"/>
                </a:solidFill>
                <a:latin typeface="Gentona-Book"/>
                <a:cs typeface="Gentona-Book"/>
              </a:rPr>
              <a:t>Bullet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10" dirty="0">
                <a:solidFill>
                  <a:srgbClr val="231F20"/>
                </a:solidFill>
                <a:latin typeface="Gentona-Book"/>
                <a:cs typeface="Gentona-Book"/>
              </a:rPr>
              <a:t>point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25" dirty="0">
                <a:solidFill>
                  <a:srgbClr val="231F20"/>
                </a:solidFill>
                <a:latin typeface="Gentona-Book"/>
                <a:cs typeface="Gentona-Book"/>
              </a:rPr>
              <a:t>list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30" dirty="0">
                <a:solidFill>
                  <a:srgbClr val="231F20"/>
                </a:solidFill>
                <a:latin typeface="Gentona-Book"/>
                <a:cs typeface="Gentona-Book"/>
              </a:rPr>
              <a:t>item</a:t>
            </a:r>
            <a:r>
              <a:rPr sz="38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15" dirty="0">
                <a:solidFill>
                  <a:srgbClr val="231F20"/>
                </a:solidFill>
                <a:latin typeface="Gentona-Book"/>
                <a:cs typeface="Gentona-Book"/>
              </a:rPr>
              <a:t>goes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45" dirty="0">
                <a:solidFill>
                  <a:srgbClr val="231F20"/>
                </a:solidFill>
                <a:latin typeface="Gentona-Book"/>
                <a:cs typeface="Gentona-Book"/>
              </a:rPr>
              <a:t>here</a:t>
            </a:r>
            <a:endParaRPr sz="3850">
              <a:latin typeface="Gentona-Book"/>
              <a:cs typeface="Gentona-Book"/>
            </a:endParaRPr>
          </a:p>
          <a:p>
            <a:pPr marL="276860" indent="-264795">
              <a:lnSpc>
                <a:spcPct val="100000"/>
              </a:lnSpc>
              <a:spcBef>
                <a:spcPts val="1155"/>
              </a:spcBef>
              <a:buChar char="•"/>
              <a:tabLst>
                <a:tab pos="277495" algn="l"/>
              </a:tabLst>
            </a:pPr>
            <a:r>
              <a:rPr sz="3850" spc="-10" dirty="0">
                <a:solidFill>
                  <a:srgbClr val="231F20"/>
                </a:solidFill>
                <a:latin typeface="Gentona-Book"/>
                <a:cs typeface="Gentona-Book"/>
              </a:rPr>
              <a:t>Bullet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10" dirty="0">
                <a:solidFill>
                  <a:srgbClr val="231F20"/>
                </a:solidFill>
                <a:latin typeface="Gentona-Book"/>
                <a:cs typeface="Gentona-Book"/>
              </a:rPr>
              <a:t>point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25" dirty="0">
                <a:solidFill>
                  <a:srgbClr val="231F20"/>
                </a:solidFill>
                <a:latin typeface="Gentona-Book"/>
                <a:cs typeface="Gentona-Book"/>
              </a:rPr>
              <a:t>list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30" dirty="0">
                <a:solidFill>
                  <a:srgbClr val="231F20"/>
                </a:solidFill>
                <a:latin typeface="Gentona-Book"/>
                <a:cs typeface="Gentona-Book"/>
              </a:rPr>
              <a:t>item</a:t>
            </a:r>
            <a:r>
              <a:rPr sz="38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15" dirty="0">
                <a:solidFill>
                  <a:srgbClr val="231F20"/>
                </a:solidFill>
                <a:latin typeface="Gentona-Book"/>
                <a:cs typeface="Gentona-Book"/>
              </a:rPr>
              <a:t>goes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45" dirty="0">
                <a:solidFill>
                  <a:srgbClr val="231F20"/>
                </a:solidFill>
                <a:latin typeface="Gentona-Book"/>
                <a:cs typeface="Gentona-Book"/>
              </a:rPr>
              <a:t>here</a:t>
            </a:r>
            <a:endParaRPr sz="3850">
              <a:latin typeface="Gentona-Book"/>
              <a:cs typeface="Gentona-Book"/>
            </a:endParaRPr>
          </a:p>
          <a:p>
            <a:pPr marL="276860" indent="-264795">
              <a:lnSpc>
                <a:spcPct val="100000"/>
              </a:lnSpc>
              <a:spcBef>
                <a:spcPts val="1150"/>
              </a:spcBef>
              <a:buChar char="•"/>
              <a:tabLst>
                <a:tab pos="277495" algn="l"/>
              </a:tabLst>
            </a:pPr>
            <a:r>
              <a:rPr sz="3850" spc="-10" dirty="0">
                <a:solidFill>
                  <a:srgbClr val="231F20"/>
                </a:solidFill>
                <a:latin typeface="Gentona-Book"/>
                <a:cs typeface="Gentona-Book"/>
              </a:rPr>
              <a:t>Bullet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10" dirty="0">
                <a:solidFill>
                  <a:srgbClr val="231F20"/>
                </a:solidFill>
                <a:latin typeface="Gentona-Book"/>
                <a:cs typeface="Gentona-Book"/>
              </a:rPr>
              <a:t>point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25" dirty="0">
                <a:solidFill>
                  <a:srgbClr val="231F20"/>
                </a:solidFill>
                <a:latin typeface="Gentona-Book"/>
                <a:cs typeface="Gentona-Book"/>
              </a:rPr>
              <a:t>list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30" dirty="0">
                <a:solidFill>
                  <a:srgbClr val="231F20"/>
                </a:solidFill>
                <a:latin typeface="Gentona-Book"/>
                <a:cs typeface="Gentona-Book"/>
              </a:rPr>
              <a:t>item</a:t>
            </a:r>
            <a:r>
              <a:rPr sz="38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15" dirty="0">
                <a:solidFill>
                  <a:srgbClr val="231F20"/>
                </a:solidFill>
                <a:latin typeface="Gentona-Book"/>
                <a:cs typeface="Gentona-Book"/>
              </a:rPr>
              <a:t>goes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45" dirty="0">
                <a:solidFill>
                  <a:srgbClr val="231F20"/>
                </a:solidFill>
                <a:latin typeface="Gentona-Book"/>
                <a:cs typeface="Gentona-Book"/>
              </a:rPr>
              <a:t>here</a:t>
            </a:r>
            <a:endParaRPr sz="3850">
              <a:latin typeface="Gentona-Book"/>
              <a:cs typeface="Gentona-Book"/>
            </a:endParaRPr>
          </a:p>
          <a:p>
            <a:pPr marL="276860" indent="-264795">
              <a:lnSpc>
                <a:spcPct val="100000"/>
              </a:lnSpc>
              <a:spcBef>
                <a:spcPts val="1150"/>
              </a:spcBef>
              <a:buChar char="•"/>
              <a:tabLst>
                <a:tab pos="277495" algn="l"/>
              </a:tabLst>
            </a:pPr>
            <a:r>
              <a:rPr sz="3850" spc="-10" dirty="0">
                <a:solidFill>
                  <a:srgbClr val="231F20"/>
                </a:solidFill>
                <a:latin typeface="Gentona-Book"/>
                <a:cs typeface="Gentona-Book"/>
              </a:rPr>
              <a:t>Bullet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10" dirty="0">
                <a:solidFill>
                  <a:srgbClr val="231F20"/>
                </a:solidFill>
                <a:latin typeface="Gentona-Book"/>
                <a:cs typeface="Gentona-Book"/>
              </a:rPr>
              <a:t>point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25" dirty="0">
                <a:solidFill>
                  <a:srgbClr val="231F20"/>
                </a:solidFill>
                <a:latin typeface="Gentona-Book"/>
                <a:cs typeface="Gentona-Book"/>
              </a:rPr>
              <a:t>list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30" dirty="0">
                <a:solidFill>
                  <a:srgbClr val="231F20"/>
                </a:solidFill>
                <a:latin typeface="Gentona-Book"/>
                <a:cs typeface="Gentona-Book"/>
              </a:rPr>
              <a:t>item</a:t>
            </a:r>
            <a:r>
              <a:rPr sz="38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15" dirty="0">
                <a:solidFill>
                  <a:srgbClr val="231F20"/>
                </a:solidFill>
                <a:latin typeface="Gentona-Book"/>
                <a:cs typeface="Gentona-Book"/>
              </a:rPr>
              <a:t>goes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45" dirty="0">
                <a:solidFill>
                  <a:srgbClr val="231F20"/>
                </a:solidFill>
                <a:latin typeface="Gentona-Book"/>
                <a:cs typeface="Gentona-Book"/>
              </a:rPr>
              <a:t>here</a:t>
            </a:r>
            <a:endParaRPr sz="3850">
              <a:latin typeface="Gentona-Book"/>
              <a:cs typeface="Gentona-Book"/>
            </a:endParaRPr>
          </a:p>
          <a:p>
            <a:pPr marL="276860" indent="-264795">
              <a:lnSpc>
                <a:spcPct val="100000"/>
              </a:lnSpc>
              <a:spcBef>
                <a:spcPts val="1150"/>
              </a:spcBef>
              <a:buChar char="•"/>
              <a:tabLst>
                <a:tab pos="277495" algn="l"/>
              </a:tabLst>
            </a:pPr>
            <a:r>
              <a:rPr sz="3850" spc="-10" dirty="0">
                <a:solidFill>
                  <a:srgbClr val="231F20"/>
                </a:solidFill>
                <a:latin typeface="Gentona-Book"/>
                <a:cs typeface="Gentona-Book"/>
              </a:rPr>
              <a:t>Bullet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10" dirty="0">
                <a:solidFill>
                  <a:srgbClr val="231F20"/>
                </a:solidFill>
                <a:latin typeface="Gentona-Book"/>
                <a:cs typeface="Gentona-Book"/>
              </a:rPr>
              <a:t>point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25" dirty="0">
                <a:solidFill>
                  <a:srgbClr val="231F20"/>
                </a:solidFill>
                <a:latin typeface="Gentona-Book"/>
                <a:cs typeface="Gentona-Book"/>
              </a:rPr>
              <a:t>list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30" dirty="0">
                <a:solidFill>
                  <a:srgbClr val="231F20"/>
                </a:solidFill>
                <a:latin typeface="Gentona-Book"/>
                <a:cs typeface="Gentona-Book"/>
              </a:rPr>
              <a:t>item</a:t>
            </a:r>
            <a:r>
              <a:rPr sz="38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15" dirty="0">
                <a:solidFill>
                  <a:srgbClr val="231F20"/>
                </a:solidFill>
                <a:latin typeface="Gentona-Book"/>
                <a:cs typeface="Gentona-Book"/>
              </a:rPr>
              <a:t>goes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45" dirty="0">
                <a:solidFill>
                  <a:srgbClr val="231F20"/>
                </a:solidFill>
                <a:latin typeface="Gentona-Book"/>
                <a:cs typeface="Gentona-Book"/>
              </a:rPr>
              <a:t>here</a:t>
            </a:r>
            <a:endParaRPr sz="3850">
              <a:latin typeface="Gentona-Book"/>
              <a:cs typeface="Gentona-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9679" y="3142747"/>
            <a:ext cx="6275705" cy="856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50" spc="-55" dirty="0">
                <a:solidFill>
                  <a:srgbClr val="F26A36"/>
                </a:solidFill>
                <a:latin typeface="Gentona"/>
                <a:cs typeface="Gentona"/>
              </a:rPr>
              <a:t>Section</a:t>
            </a:r>
            <a:r>
              <a:rPr sz="5450" spc="-35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5450" spc="-45" dirty="0">
                <a:solidFill>
                  <a:srgbClr val="F26A36"/>
                </a:solidFill>
                <a:latin typeface="Gentona"/>
                <a:cs typeface="Gentona"/>
              </a:rPr>
              <a:t>Header</a:t>
            </a:r>
            <a:r>
              <a:rPr sz="5450" spc="-30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5450" spc="-40" dirty="0">
                <a:solidFill>
                  <a:srgbClr val="F26A36"/>
                </a:solidFill>
                <a:latin typeface="Gentona"/>
                <a:cs typeface="Gentona"/>
              </a:rPr>
              <a:t>Here</a:t>
            </a:r>
            <a:endParaRPr sz="5450">
              <a:latin typeface="Gentona"/>
              <a:cs typeface="Gento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8268" y="1103490"/>
            <a:ext cx="4625975" cy="95123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3629"/>
              </a:lnSpc>
              <a:spcBef>
                <a:spcPts val="225"/>
              </a:spcBef>
            </a:pPr>
            <a:r>
              <a:rPr sz="3050" b="1" spc="215" dirty="0">
                <a:solidFill>
                  <a:srgbClr val="00468B"/>
                </a:solidFill>
                <a:latin typeface="Obviously-ExtdMedi"/>
                <a:cs typeface="Obviously-ExtdMedi"/>
              </a:rPr>
              <a:t>SLIDE</a:t>
            </a:r>
            <a:r>
              <a:rPr sz="3050" b="1" spc="465" dirty="0">
                <a:solidFill>
                  <a:srgbClr val="00468B"/>
                </a:solidFill>
                <a:latin typeface="Obviously-ExtdMedi"/>
                <a:cs typeface="Obviously-ExtdMedi"/>
              </a:rPr>
              <a:t> </a:t>
            </a:r>
            <a:r>
              <a:rPr sz="3050" b="1" spc="215" dirty="0">
                <a:solidFill>
                  <a:srgbClr val="00468B"/>
                </a:solidFill>
                <a:latin typeface="Obviously-ExtdMedi"/>
                <a:cs typeface="Obviously-ExtdMedi"/>
              </a:rPr>
              <a:t>TITLE </a:t>
            </a:r>
            <a:r>
              <a:rPr sz="3050" b="1" spc="-1670" dirty="0">
                <a:solidFill>
                  <a:srgbClr val="00468B"/>
                </a:solidFill>
                <a:latin typeface="Obviously-ExtdMedi"/>
                <a:cs typeface="Obviously-ExtdMedi"/>
              </a:rPr>
              <a:t> </a:t>
            </a:r>
            <a:r>
              <a:rPr sz="3050" b="1" spc="200" dirty="0">
                <a:solidFill>
                  <a:srgbClr val="00468B"/>
                </a:solidFill>
                <a:latin typeface="Obviously-ExtdMedi"/>
                <a:cs typeface="Obviously-ExtdMedi"/>
              </a:rPr>
              <a:t>LINE</a:t>
            </a:r>
            <a:r>
              <a:rPr sz="3050" b="1" spc="520" dirty="0">
                <a:solidFill>
                  <a:srgbClr val="00468B"/>
                </a:solidFill>
                <a:latin typeface="Obviously-ExtdMedi"/>
                <a:cs typeface="Obviously-ExtdMedi"/>
              </a:rPr>
              <a:t> </a:t>
            </a:r>
            <a:r>
              <a:rPr sz="3050" b="1" spc="140" dirty="0">
                <a:solidFill>
                  <a:srgbClr val="00468B"/>
                </a:solidFill>
                <a:latin typeface="Obviously-ExtdMedi"/>
                <a:cs typeface="Obviously-ExtdMedi"/>
              </a:rPr>
              <a:t>TWO</a:t>
            </a:r>
            <a:endParaRPr sz="3050">
              <a:latin typeface="Obviously-ExtdMedi"/>
              <a:cs typeface="Obviously-ExtdMed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5235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353476" y="4224343"/>
            <a:ext cx="6671945" cy="442341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276860" indent="-264795">
              <a:lnSpc>
                <a:spcPct val="100000"/>
              </a:lnSpc>
              <a:spcBef>
                <a:spcPts val="1245"/>
              </a:spcBef>
              <a:buChar char="•"/>
              <a:tabLst>
                <a:tab pos="277495" algn="l"/>
              </a:tabLst>
            </a:pPr>
            <a:r>
              <a:rPr sz="3850" spc="-10" dirty="0">
                <a:solidFill>
                  <a:srgbClr val="231F20"/>
                </a:solidFill>
                <a:latin typeface="Gentona-Book"/>
                <a:cs typeface="Gentona-Book"/>
              </a:rPr>
              <a:t>Bullet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10" dirty="0">
                <a:solidFill>
                  <a:srgbClr val="231F20"/>
                </a:solidFill>
                <a:latin typeface="Gentona-Book"/>
                <a:cs typeface="Gentona-Book"/>
              </a:rPr>
              <a:t>point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25" dirty="0">
                <a:solidFill>
                  <a:srgbClr val="231F20"/>
                </a:solidFill>
                <a:latin typeface="Gentona-Book"/>
                <a:cs typeface="Gentona-Book"/>
              </a:rPr>
              <a:t>list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30" dirty="0">
                <a:solidFill>
                  <a:srgbClr val="231F20"/>
                </a:solidFill>
                <a:latin typeface="Gentona-Book"/>
                <a:cs typeface="Gentona-Book"/>
              </a:rPr>
              <a:t>item</a:t>
            </a:r>
            <a:r>
              <a:rPr sz="38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15" dirty="0">
                <a:solidFill>
                  <a:srgbClr val="231F20"/>
                </a:solidFill>
                <a:latin typeface="Gentona-Book"/>
                <a:cs typeface="Gentona-Book"/>
              </a:rPr>
              <a:t>goes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45" dirty="0">
                <a:solidFill>
                  <a:srgbClr val="231F20"/>
                </a:solidFill>
                <a:latin typeface="Gentona-Book"/>
                <a:cs typeface="Gentona-Book"/>
              </a:rPr>
              <a:t>here</a:t>
            </a:r>
            <a:endParaRPr sz="3850">
              <a:latin typeface="Gentona-Book"/>
              <a:cs typeface="Gentona-Book"/>
            </a:endParaRPr>
          </a:p>
          <a:p>
            <a:pPr marL="276860" indent="-264795">
              <a:lnSpc>
                <a:spcPct val="100000"/>
              </a:lnSpc>
              <a:spcBef>
                <a:spcPts val="1150"/>
              </a:spcBef>
              <a:buChar char="•"/>
              <a:tabLst>
                <a:tab pos="277495" algn="l"/>
              </a:tabLst>
            </a:pPr>
            <a:r>
              <a:rPr sz="3850" spc="-10" dirty="0">
                <a:solidFill>
                  <a:srgbClr val="231F20"/>
                </a:solidFill>
                <a:latin typeface="Gentona-Book"/>
                <a:cs typeface="Gentona-Book"/>
              </a:rPr>
              <a:t>Bullet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10" dirty="0">
                <a:solidFill>
                  <a:srgbClr val="231F20"/>
                </a:solidFill>
                <a:latin typeface="Gentona-Book"/>
                <a:cs typeface="Gentona-Book"/>
              </a:rPr>
              <a:t>point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25" dirty="0">
                <a:solidFill>
                  <a:srgbClr val="231F20"/>
                </a:solidFill>
                <a:latin typeface="Gentona-Book"/>
                <a:cs typeface="Gentona-Book"/>
              </a:rPr>
              <a:t>list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30" dirty="0">
                <a:solidFill>
                  <a:srgbClr val="231F20"/>
                </a:solidFill>
                <a:latin typeface="Gentona-Book"/>
                <a:cs typeface="Gentona-Book"/>
              </a:rPr>
              <a:t>item</a:t>
            </a:r>
            <a:r>
              <a:rPr sz="38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15" dirty="0">
                <a:solidFill>
                  <a:srgbClr val="231F20"/>
                </a:solidFill>
                <a:latin typeface="Gentona-Book"/>
                <a:cs typeface="Gentona-Book"/>
              </a:rPr>
              <a:t>goes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45" dirty="0">
                <a:solidFill>
                  <a:srgbClr val="231F20"/>
                </a:solidFill>
                <a:latin typeface="Gentona-Book"/>
                <a:cs typeface="Gentona-Book"/>
              </a:rPr>
              <a:t>here</a:t>
            </a:r>
            <a:endParaRPr sz="3850">
              <a:latin typeface="Gentona-Book"/>
              <a:cs typeface="Gentona-Book"/>
            </a:endParaRPr>
          </a:p>
          <a:p>
            <a:pPr marL="276860" indent="-264795">
              <a:lnSpc>
                <a:spcPct val="100000"/>
              </a:lnSpc>
              <a:spcBef>
                <a:spcPts val="1155"/>
              </a:spcBef>
              <a:buChar char="•"/>
              <a:tabLst>
                <a:tab pos="277495" algn="l"/>
              </a:tabLst>
            </a:pPr>
            <a:r>
              <a:rPr sz="3850" spc="-10" dirty="0">
                <a:solidFill>
                  <a:srgbClr val="231F20"/>
                </a:solidFill>
                <a:latin typeface="Gentona-Book"/>
                <a:cs typeface="Gentona-Book"/>
              </a:rPr>
              <a:t>Bullet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10" dirty="0">
                <a:solidFill>
                  <a:srgbClr val="231F20"/>
                </a:solidFill>
                <a:latin typeface="Gentona-Book"/>
                <a:cs typeface="Gentona-Book"/>
              </a:rPr>
              <a:t>point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25" dirty="0">
                <a:solidFill>
                  <a:srgbClr val="231F20"/>
                </a:solidFill>
                <a:latin typeface="Gentona-Book"/>
                <a:cs typeface="Gentona-Book"/>
              </a:rPr>
              <a:t>list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30" dirty="0">
                <a:solidFill>
                  <a:srgbClr val="231F20"/>
                </a:solidFill>
                <a:latin typeface="Gentona-Book"/>
                <a:cs typeface="Gentona-Book"/>
              </a:rPr>
              <a:t>item</a:t>
            </a:r>
            <a:r>
              <a:rPr sz="38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15" dirty="0">
                <a:solidFill>
                  <a:srgbClr val="231F20"/>
                </a:solidFill>
                <a:latin typeface="Gentona-Book"/>
                <a:cs typeface="Gentona-Book"/>
              </a:rPr>
              <a:t>goes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45" dirty="0">
                <a:solidFill>
                  <a:srgbClr val="231F20"/>
                </a:solidFill>
                <a:latin typeface="Gentona-Book"/>
                <a:cs typeface="Gentona-Book"/>
              </a:rPr>
              <a:t>here</a:t>
            </a:r>
            <a:endParaRPr sz="3850">
              <a:latin typeface="Gentona-Book"/>
              <a:cs typeface="Gentona-Book"/>
            </a:endParaRPr>
          </a:p>
          <a:p>
            <a:pPr marL="276860" indent="-264795">
              <a:lnSpc>
                <a:spcPct val="100000"/>
              </a:lnSpc>
              <a:spcBef>
                <a:spcPts val="1150"/>
              </a:spcBef>
              <a:buChar char="•"/>
              <a:tabLst>
                <a:tab pos="277495" algn="l"/>
              </a:tabLst>
            </a:pPr>
            <a:r>
              <a:rPr sz="3850" spc="-10" dirty="0">
                <a:solidFill>
                  <a:srgbClr val="231F20"/>
                </a:solidFill>
                <a:latin typeface="Gentona-Book"/>
                <a:cs typeface="Gentona-Book"/>
              </a:rPr>
              <a:t>Bullet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10" dirty="0">
                <a:solidFill>
                  <a:srgbClr val="231F20"/>
                </a:solidFill>
                <a:latin typeface="Gentona-Book"/>
                <a:cs typeface="Gentona-Book"/>
              </a:rPr>
              <a:t>point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25" dirty="0">
                <a:solidFill>
                  <a:srgbClr val="231F20"/>
                </a:solidFill>
                <a:latin typeface="Gentona-Book"/>
                <a:cs typeface="Gentona-Book"/>
              </a:rPr>
              <a:t>list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30" dirty="0">
                <a:solidFill>
                  <a:srgbClr val="231F20"/>
                </a:solidFill>
                <a:latin typeface="Gentona-Book"/>
                <a:cs typeface="Gentona-Book"/>
              </a:rPr>
              <a:t>item</a:t>
            </a:r>
            <a:r>
              <a:rPr sz="38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15" dirty="0">
                <a:solidFill>
                  <a:srgbClr val="231F20"/>
                </a:solidFill>
                <a:latin typeface="Gentona-Book"/>
                <a:cs typeface="Gentona-Book"/>
              </a:rPr>
              <a:t>goes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45" dirty="0">
                <a:solidFill>
                  <a:srgbClr val="231F20"/>
                </a:solidFill>
                <a:latin typeface="Gentona-Book"/>
                <a:cs typeface="Gentona-Book"/>
              </a:rPr>
              <a:t>here</a:t>
            </a:r>
            <a:endParaRPr sz="3850">
              <a:latin typeface="Gentona-Book"/>
              <a:cs typeface="Gentona-Book"/>
            </a:endParaRPr>
          </a:p>
          <a:p>
            <a:pPr marL="276860" indent="-264795">
              <a:lnSpc>
                <a:spcPct val="100000"/>
              </a:lnSpc>
              <a:spcBef>
                <a:spcPts val="1150"/>
              </a:spcBef>
              <a:buChar char="•"/>
              <a:tabLst>
                <a:tab pos="277495" algn="l"/>
              </a:tabLst>
            </a:pPr>
            <a:r>
              <a:rPr sz="3850" spc="-10" dirty="0">
                <a:solidFill>
                  <a:srgbClr val="231F20"/>
                </a:solidFill>
                <a:latin typeface="Gentona-Book"/>
                <a:cs typeface="Gentona-Book"/>
              </a:rPr>
              <a:t>Bullet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10" dirty="0">
                <a:solidFill>
                  <a:srgbClr val="231F20"/>
                </a:solidFill>
                <a:latin typeface="Gentona-Book"/>
                <a:cs typeface="Gentona-Book"/>
              </a:rPr>
              <a:t>point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25" dirty="0">
                <a:solidFill>
                  <a:srgbClr val="231F20"/>
                </a:solidFill>
                <a:latin typeface="Gentona-Book"/>
                <a:cs typeface="Gentona-Book"/>
              </a:rPr>
              <a:t>list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30" dirty="0">
                <a:solidFill>
                  <a:srgbClr val="231F20"/>
                </a:solidFill>
                <a:latin typeface="Gentona-Book"/>
                <a:cs typeface="Gentona-Book"/>
              </a:rPr>
              <a:t>item</a:t>
            </a:r>
            <a:r>
              <a:rPr sz="38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15" dirty="0">
                <a:solidFill>
                  <a:srgbClr val="231F20"/>
                </a:solidFill>
                <a:latin typeface="Gentona-Book"/>
                <a:cs typeface="Gentona-Book"/>
              </a:rPr>
              <a:t>goes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45" dirty="0">
                <a:solidFill>
                  <a:srgbClr val="231F20"/>
                </a:solidFill>
                <a:latin typeface="Gentona-Book"/>
                <a:cs typeface="Gentona-Book"/>
              </a:rPr>
              <a:t>here</a:t>
            </a:r>
            <a:endParaRPr sz="3850">
              <a:latin typeface="Gentona-Book"/>
              <a:cs typeface="Gentona-Book"/>
            </a:endParaRPr>
          </a:p>
          <a:p>
            <a:pPr marL="276860" indent="-264795">
              <a:lnSpc>
                <a:spcPct val="100000"/>
              </a:lnSpc>
              <a:spcBef>
                <a:spcPts val="1150"/>
              </a:spcBef>
              <a:buChar char="•"/>
              <a:tabLst>
                <a:tab pos="277495" algn="l"/>
              </a:tabLst>
            </a:pPr>
            <a:r>
              <a:rPr sz="3850" spc="-10" dirty="0">
                <a:solidFill>
                  <a:srgbClr val="231F20"/>
                </a:solidFill>
                <a:latin typeface="Gentona-Book"/>
                <a:cs typeface="Gentona-Book"/>
              </a:rPr>
              <a:t>Bullet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10" dirty="0">
                <a:solidFill>
                  <a:srgbClr val="231F20"/>
                </a:solidFill>
                <a:latin typeface="Gentona-Book"/>
                <a:cs typeface="Gentona-Book"/>
              </a:rPr>
              <a:t>point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25" dirty="0">
                <a:solidFill>
                  <a:srgbClr val="231F20"/>
                </a:solidFill>
                <a:latin typeface="Gentona-Book"/>
                <a:cs typeface="Gentona-Book"/>
              </a:rPr>
              <a:t>list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30" dirty="0">
                <a:solidFill>
                  <a:srgbClr val="231F20"/>
                </a:solidFill>
                <a:latin typeface="Gentona-Book"/>
                <a:cs typeface="Gentona-Book"/>
              </a:rPr>
              <a:t>item</a:t>
            </a:r>
            <a:r>
              <a:rPr sz="385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15" dirty="0">
                <a:solidFill>
                  <a:srgbClr val="231F20"/>
                </a:solidFill>
                <a:latin typeface="Gentona-Book"/>
                <a:cs typeface="Gentona-Book"/>
              </a:rPr>
              <a:t>goes</a:t>
            </a:r>
            <a:r>
              <a:rPr sz="3850" spc="-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3850" spc="-45" dirty="0">
                <a:solidFill>
                  <a:srgbClr val="231F20"/>
                </a:solidFill>
                <a:latin typeface="Gentona-Book"/>
                <a:cs typeface="Gentona-Book"/>
              </a:rPr>
              <a:t>here</a:t>
            </a:r>
            <a:endParaRPr sz="3850">
              <a:latin typeface="Gentona-Book"/>
              <a:cs typeface="Gentona-Boo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9477414" y="10754993"/>
            <a:ext cx="361950" cy="278922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4"/>
              </a:spcBef>
            </a:pPr>
            <a:fld id="{81D60167-4931-47E6-BA6A-407CBD079E47}" type="slidenum">
              <a:rPr spc="20" dirty="0">
                <a:solidFill>
                  <a:srgbClr val="0069A7"/>
                </a:solidFill>
              </a:rPr>
              <a:t>13</a:t>
            </a:fld>
            <a:endParaRPr spc="20" dirty="0">
              <a:solidFill>
                <a:srgbClr val="0069A7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5192" y="10821273"/>
            <a:ext cx="4298315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14"/>
              </a:lnSpc>
              <a:tabLst>
                <a:tab pos="1475740" algn="l"/>
                <a:tab pos="2259330" algn="l"/>
                <a:tab pos="2456180" algn="l"/>
                <a:tab pos="3618229" algn="l"/>
              </a:tabLst>
            </a:pPr>
            <a:r>
              <a:rPr sz="1450" spc="90" dirty="0">
                <a:solidFill>
                  <a:srgbClr val="0069A7"/>
                </a:solidFill>
                <a:latin typeface="Gentona-Book"/>
                <a:cs typeface="Gentona-Book"/>
              </a:rPr>
              <a:t>D</a:t>
            </a:r>
            <a:r>
              <a:rPr sz="1450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450" spc="90" dirty="0">
                <a:solidFill>
                  <a:srgbClr val="0069A7"/>
                </a:solidFill>
                <a:latin typeface="Gentona-Book"/>
                <a:cs typeface="Gentona-Book"/>
              </a:rPr>
              <a:t>O</a:t>
            </a:r>
            <a:r>
              <a:rPr sz="1450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450" spc="20" dirty="0">
                <a:solidFill>
                  <a:srgbClr val="0069A7"/>
                </a:solidFill>
                <a:latin typeface="Gentona-Book"/>
                <a:cs typeface="Gentona-Book"/>
              </a:rPr>
              <a:t>C</a:t>
            </a:r>
            <a:r>
              <a:rPr sz="1450" spc="60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450" spc="20" dirty="0">
                <a:solidFill>
                  <a:srgbClr val="0069A7"/>
                </a:solidFill>
                <a:latin typeface="Gentona-Book"/>
                <a:cs typeface="Gentona-Book"/>
              </a:rPr>
              <a:t>U</a:t>
            </a:r>
            <a:r>
              <a:rPr sz="1450" spc="55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450" spc="25" dirty="0">
                <a:solidFill>
                  <a:srgbClr val="0069A7"/>
                </a:solidFill>
                <a:latin typeface="Gentona-Book"/>
                <a:cs typeface="Gentona-Book"/>
              </a:rPr>
              <a:t>M</a:t>
            </a:r>
            <a:r>
              <a:rPr sz="1450" spc="85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450" spc="15" dirty="0">
                <a:solidFill>
                  <a:srgbClr val="0069A7"/>
                </a:solidFill>
                <a:latin typeface="Gentona-Book"/>
                <a:cs typeface="Gentona-Book"/>
              </a:rPr>
              <a:t>E</a:t>
            </a:r>
            <a:r>
              <a:rPr sz="1450" spc="55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450" spc="20" dirty="0">
                <a:solidFill>
                  <a:srgbClr val="0069A7"/>
                </a:solidFill>
                <a:latin typeface="Gentona-Book"/>
                <a:cs typeface="Gentona-Book"/>
              </a:rPr>
              <a:t>N</a:t>
            </a:r>
            <a:r>
              <a:rPr sz="1450" spc="55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450" spc="15" dirty="0">
                <a:solidFill>
                  <a:srgbClr val="0069A7"/>
                </a:solidFill>
                <a:latin typeface="Gentona-Book"/>
                <a:cs typeface="Gentona-Book"/>
              </a:rPr>
              <a:t>T	T</a:t>
            </a:r>
            <a:r>
              <a:rPr sz="1450" spc="45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450" spc="5" dirty="0">
                <a:solidFill>
                  <a:srgbClr val="0069A7"/>
                </a:solidFill>
                <a:latin typeface="Gentona-Book"/>
                <a:cs typeface="Gentona-Book"/>
              </a:rPr>
              <a:t>I</a:t>
            </a:r>
            <a:r>
              <a:rPr sz="1450" spc="55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450" spc="15" dirty="0">
                <a:solidFill>
                  <a:srgbClr val="0069A7"/>
                </a:solidFill>
                <a:latin typeface="Gentona-Book"/>
                <a:cs typeface="Gentona-Book"/>
              </a:rPr>
              <a:t>T</a:t>
            </a:r>
            <a:r>
              <a:rPr sz="1450" spc="45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450" spc="15" dirty="0">
                <a:solidFill>
                  <a:srgbClr val="0069A7"/>
                </a:solidFill>
                <a:latin typeface="Gentona-Book"/>
                <a:cs typeface="Gentona-Book"/>
              </a:rPr>
              <a:t>L</a:t>
            </a:r>
            <a:r>
              <a:rPr sz="1450" spc="50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450" spc="15" dirty="0">
                <a:solidFill>
                  <a:srgbClr val="0069A7"/>
                </a:solidFill>
                <a:latin typeface="Gentona-Book"/>
                <a:cs typeface="Gentona-Book"/>
              </a:rPr>
              <a:t>E	</a:t>
            </a:r>
            <a:r>
              <a:rPr sz="1450" spc="10" dirty="0">
                <a:solidFill>
                  <a:srgbClr val="0069A7"/>
                </a:solidFill>
                <a:latin typeface="Gentona-Book"/>
                <a:cs typeface="Gentona-Book"/>
              </a:rPr>
              <a:t>|	</a:t>
            </a:r>
            <a:r>
              <a:rPr sz="1450" b="1" spc="95" dirty="0">
                <a:solidFill>
                  <a:srgbClr val="0069A7"/>
                </a:solidFill>
                <a:latin typeface="Gentona"/>
                <a:cs typeface="Gentona"/>
              </a:rPr>
              <a:t>S</a:t>
            </a:r>
            <a:r>
              <a:rPr sz="1450" b="1" spc="5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450" b="1" spc="15" dirty="0">
                <a:solidFill>
                  <a:srgbClr val="0069A7"/>
                </a:solidFill>
                <a:latin typeface="Gentona"/>
                <a:cs typeface="Gentona"/>
              </a:rPr>
              <a:t>E</a:t>
            </a:r>
            <a:r>
              <a:rPr sz="1450" b="1" spc="70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450" b="1" spc="100" dirty="0">
                <a:solidFill>
                  <a:srgbClr val="0069A7"/>
                </a:solidFill>
                <a:latin typeface="Gentona"/>
                <a:cs typeface="Gentona"/>
              </a:rPr>
              <a:t>C</a:t>
            </a:r>
            <a:r>
              <a:rPr sz="1450" b="1" spc="5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450" b="1" spc="15" dirty="0">
                <a:solidFill>
                  <a:srgbClr val="0069A7"/>
                </a:solidFill>
                <a:latin typeface="Gentona"/>
                <a:cs typeface="Gentona"/>
              </a:rPr>
              <a:t>T</a:t>
            </a:r>
            <a:r>
              <a:rPr sz="1450" b="1" spc="90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450" b="1" spc="85" dirty="0">
                <a:solidFill>
                  <a:srgbClr val="0069A7"/>
                </a:solidFill>
                <a:latin typeface="Gentona"/>
                <a:cs typeface="Gentona"/>
              </a:rPr>
              <a:t>I</a:t>
            </a:r>
            <a:r>
              <a:rPr sz="1450" b="1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450" b="1" spc="100" dirty="0">
                <a:solidFill>
                  <a:srgbClr val="0069A7"/>
                </a:solidFill>
                <a:latin typeface="Gentona"/>
                <a:cs typeface="Gentona"/>
              </a:rPr>
              <a:t>O</a:t>
            </a:r>
            <a:r>
              <a:rPr sz="1450" b="1" spc="5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450" b="1" spc="20" dirty="0">
                <a:solidFill>
                  <a:srgbClr val="0069A7"/>
                </a:solidFill>
                <a:latin typeface="Gentona"/>
                <a:cs typeface="Gentona"/>
              </a:rPr>
              <a:t>N	</a:t>
            </a:r>
            <a:r>
              <a:rPr sz="1450" b="1" spc="15" dirty="0">
                <a:solidFill>
                  <a:srgbClr val="0069A7"/>
                </a:solidFill>
                <a:latin typeface="Gentona"/>
                <a:cs typeface="Gentona"/>
              </a:rPr>
              <a:t>T</a:t>
            </a:r>
            <a:r>
              <a:rPr sz="1450" b="1" spc="65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450" b="1" spc="5" dirty="0">
                <a:solidFill>
                  <a:srgbClr val="0069A7"/>
                </a:solidFill>
                <a:latin typeface="Gentona"/>
                <a:cs typeface="Gentona"/>
              </a:rPr>
              <a:t>I</a:t>
            </a:r>
            <a:r>
              <a:rPr sz="1450" b="1" spc="65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450" b="1" spc="15" dirty="0">
                <a:solidFill>
                  <a:srgbClr val="0069A7"/>
                </a:solidFill>
                <a:latin typeface="Gentona"/>
                <a:cs typeface="Gentona"/>
              </a:rPr>
              <a:t>T</a:t>
            </a:r>
            <a:r>
              <a:rPr sz="1450" b="1" spc="70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450" b="1" spc="15" dirty="0">
                <a:solidFill>
                  <a:srgbClr val="0069A7"/>
                </a:solidFill>
                <a:latin typeface="Gentona"/>
                <a:cs typeface="Gentona"/>
              </a:rPr>
              <a:t>L</a:t>
            </a:r>
            <a:r>
              <a:rPr sz="1450" b="1" spc="75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450" b="1" spc="15" dirty="0">
                <a:solidFill>
                  <a:srgbClr val="0069A7"/>
                </a:solidFill>
                <a:latin typeface="Gentona"/>
                <a:cs typeface="Gentona"/>
              </a:rPr>
              <a:t>E</a:t>
            </a:r>
            <a:endParaRPr sz="1450">
              <a:solidFill>
                <a:srgbClr val="0069A7"/>
              </a:solidFill>
              <a:latin typeface="Gentona"/>
              <a:cs typeface="Gento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215178" y="3305459"/>
              <a:ext cx="15656560" cy="3229610"/>
            </a:xfrm>
            <a:custGeom>
              <a:avLst/>
              <a:gdLst/>
              <a:ahLst/>
              <a:cxnLst/>
              <a:rect l="l" t="t" r="r" b="b"/>
              <a:pathLst>
                <a:path w="15656560" h="3229609">
                  <a:moveTo>
                    <a:pt x="15656067" y="0"/>
                  </a:moveTo>
                  <a:lnTo>
                    <a:pt x="0" y="0"/>
                  </a:lnTo>
                  <a:lnTo>
                    <a:pt x="0" y="3229221"/>
                  </a:lnTo>
                  <a:lnTo>
                    <a:pt x="15656067" y="3229221"/>
                  </a:lnTo>
                  <a:lnTo>
                    <a:pt x="15656067" y="0"/>
                  </a:lnTo>
                  <a:close/>
                </a:path>
              </a:pathLst>
            </a:custGeom>
            <a:solidFill>
              <a:srgbClr val="231F20">
                <a:alpha val="8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050539" y="4537934"/>
            <a:ext cx="1401635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5000625" algn="l"/>
                <a:tab pos="10304780" algn="l"/>
              </a:tabLst>
            </a:pPr>
            <a:r>
              <a:rPr sz="8000" b="1" i="1" spc="-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M</a:t>
            </a:r>
            <a:r>
              <a:rPr sz="8000" b="1" i="1" spc="-222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8000" b="1" i="1" spc="-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A</a:t>
            </a:r>
            <a:r>
              <a:rPr sz="8000" b="1" i="1" spc="-2330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8000" b="1" i="1" spc="-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I</a:t>
            </a:r>
            <a:r>
              <a:rPr sz="8000" b="1" i="1" spc="-222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8000" b="1" i="1" spc="-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N</a:t>
            </a:r>
            <a:r>
              <a:rPr sz="8000" b="1" i="1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	</a:t>
            </a:r>
            <a:r>
              <a:rPr sz="8000" b="1" i="1" spc="-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T</a:t>
            </a:r>
            <a:r>
              <a:rPr sz="8000" b="1" i="1" spc="-222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8000" b="1" i="1" spc="-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I</a:t>
            </a:r>
            <a:r>
              <a:rPr sz="8000" b="1" i="1" spc="-222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8000" b="1" i="1" spc="-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T</a:t>
            </a:r>
            <a:r>
              <a:rPr sz="8000" b="1" i="1" spc="-222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8000" b="1" i="1" spc="-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L</a:t>
            </a:r>
            <a:r>
              <a:rPr sz="8000" b="1" i="1" spc="-222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8000" b="1" i="1" spc="-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E</a:t>
            </a:r>
            <a:r>
              <a:rPr sz="8000" b="1" i="1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	</a:t>
            </a:r>
            <a:r>
              <a:rPr sz="8000" b="1" i="1" spc="-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L</a:t>
            </a:r>
            <a:r>
              <a:rPr sz="8000" b="1" i="1" spc="-222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8000" b="1" i="1" spc="-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I</a:t>
            </a:r>
            <a:r>
              <a:rPr sz="8000" b="1" i="1" spc="-222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8000" b="1" i="1" spc="-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N</a:t>
            </a:r>
            <a:r>
              <a:rPr sz="8000" b="1" i="1" spc="-222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8000" b="1" i="1" spc="-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E</a:t>
            </a:r>
            <a:endParaRPr sz="8000" dirty="0">
              <a:latin typeface="Obviously-WideLghtItalic"/>
              <a:cs typeface="Obviously-WideLghtItal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167156" y="4110211"/>
            <a:ext cx="3782695" cy="4400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1349375" algn="l"/>
                <a:tab pos="2849245" algn="l"/>
              </a:tabLst>
            </a:pPr>
            <a:r>
              <a:rPr sz="2700" spc="10" dirty="0">
                <a:solidFill>
                  <a:srgbClr val="F26A36"/>
                </a:solidFill>
                <a:latin typeface="Gentona"/>
                <a:cs typeface="Gentona"/>
              </a:rPr>
              <a:t>T</a:t>
            </a:r>
            <a:r>
              <a:rPr sz="2700" spc="-10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2700" spc="5" dirty="0">
                <a:solidFill>
                  <a:srgbClr val="F26A36"/>
                </a:solidFill>
                <a:latin typeface="Gentona"/>
                <a:cs typeface="Gentona"/>
              </a:rPr>
              <a:t>I</a:t>
            </a:r>
            <a:r>
              <a:rPr sz="2700" spc="-10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2700" spc="10" dirty="0">
                <a:solidFill>
                  <a:srgbClr val="F26A36"/>
                </a:solidFill>
                <a:latin typeface="Gentona"/>
                <a:cs typeface="Gentona"/>
              </a:rPr>
              <a:t>T</a:t>
            </a:r>
            <a:r>
              <a:rPr sz="2700" spc="-10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2700" spc="10" dirty="0">
                <a:solidFill>
                  <a:srgbClr val="F26A36"/>
                </a:solidFill>
                <a:latin typeface="Gentona"/>
                <a:cs typeface="Gentona"/>
              </a:rPr>
              <a:t>L</a:t>
            </a:r>
            <a:r>
              <a:rPr sz="2700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2700" spc="10" dirty="0">
                <a:solidFill>
                  <a:srgbClr val="F26A36"/>
                </a:solidFill>
                <a:latin typeface="Gentona"/>
                <a:cs typeface="Gentona"/>
              </a:rPr>
              <a:t>E	S</a:t>
            </a:r>
            <a:r>
              <a:rPr sz="2700" spc="-20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2700" spc="10" dirty="0">
                <a:solidFill>
                  <a:srgbClr val="F26A36"/>
                </a:solidFill>
                <a:latin typeface="Gentona"/>
                <a:cs typeface="Gentona"/>
              </a:rPr>
              <a:t>E</a:t>
            </a:r>
            <a:r>
              <a:rPr sz="2700" spc="-45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2700" spc="10" dirty="0">
                <a:solidFill>
                  <a:srgbClr val="F26A36"/>
                </a:solidFill>
                <a:latin typeface="Gentona"/>
                <a:cs typeface="Gentona"/>
              </a:rPr>
              <a:t>T</a:t>
            </a:r>
            <a:r>
              <a:rPr sz="2700" spc="-25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2700" spc="10" dirty="0">
                <a:solidFill>
                  <a:srgbClr val="F26A36"/>
                </a:solidFill>
                <a:latin typeface="Gentona"/>
                <a:cs typeface="Gentona"/>
              </a:rPr>
              <a:t>U</a:t>
            </a:r>
            <a:r>
              <a:rPr sz="2700" spc="-5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2700" spc="10" dirty="0">
                <a:solidFill>
                  <a:srgbClr val="F26A36"/>
                </a:solidFill>
                <a:latin typeface="Gentona"/>
                <a:cs typeface="Gentona"/>
              </a:rPr>
              <a:t>P	L</a:t>
            </a:r>
            <a:r>
              <a:rPr sz="2700" spc="-30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2700" spc="5" dirty="0">
                <a:solidFill>
                  <a:srgbClr val="F26A36"/>
                </a:solidFill>
                <a:latin typeface="Gentona"/>
                <a:cs typeface="Gentona"/>
              </a:rPr>
              <a:t>I</a:t>
            </a:r>
            <a:r>
              <a:rPr sz="2700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2700" spc="10" dirty="0">
                <a:solidFill>
                  <a:srgbClr val="F26A36"/>
                </a:solidFill>
                <a:latin typeface="Gentona"/>
                <a:cs typeface="Gentona"/>
              </a:rPr>
              <a:t>N</a:t>
            </a:r>
            <a:r>
              <a:rPr sz="2700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2700" spc="10" dirty="0">
                <a:solidFill>
                  <a:srgbClr val="F26A36"/>
                </a:solidFill>
                <a:latin typeface="Gentona"/>
                <a:cs typeface="Gentona"/>
              </a:rPr>
              <a:t>E</a:t>
            </a:r>
            <a:endParaRPr sz="2700">
              <a:latin typeface="Gentona"/>
              <a:cs typeface="Gento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0047" y="9378785"/>
            <a:ext cx="2733675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276985" algn="l"/>
                <a:tab pos="1938655" algn="l"/>
              </a:tabLst>
            </a:pPr>
            <a:r>
              <a:rPr sz="2050" b="1" spc="5" dirty="0">
                <a:solidFill>
                  <a:srgbClr val="F26A36"/>
                </a:solidFill>
                <a:latin typeface="Gentona-SemiBold"/>
                <a:cs typeface="Gentona-SemiBold"/>
              </a:rPr>
              <a:t>M</a:t>
            </a:r>
            <a:r>
              <a:rPr sz="2050" b="1" spc="-25" dirty="0">
                <a:solidFill>
                  <a:srgbClr val="F26A36"/>
                </a:solidFill>
                <a:latin typeface="Gentona-SemiBold"/>
                <a:cs typeface="Gentona-SemiBold"/>
              </a:rPr>
              <a:t> </a:t>
            </a:r>
            <a:r>
              <a:rPr sz="2050" b="1" spc="5" dirty="0">
                <a:solidFill>
                  <a:srgbClr val="F26A36"/>
                </a:solidFill>
                <a:latin typeface="Gentona-SemiBold"/>
                <a:cs typeface="Gentona-SemiBold"/>
              </a:rPr>
              <a:t>O</a:t>
            </a:r>
            <a:r>
              <a:rPr sz="2050" b="1" spc="-30" dirty="0">
                <a:solidFill>
                  <a:srgbClr val="F26A36"/>
                </a:solidFill>
                <a:latin typeface="Gentona-SemiBold"/>
                <a:cs typeface="Gentona-SemiBold"/>
              </a:rPr>
              <a:t> </a:t>
            </a:r>
            <a:r>
              <a:rPr sz="2050" b="1" spc="5" dirty="0">
                <a:solidFill>
                  <a:srgbClr val="F26A36"/>
                </a:solidFill>
                <a:latin typeface="Gentona-SemiBold"/>
                <a:cs typeface="Gentona-SemiBold"/>
              </a:rPr>
              <a:t>N</a:t>
            </a:r>
            <a:r>
              <a:rPr sz="2050" b="1" spc="-20" dirty="0">
                <a:solidFill>
                  <a:srgbClr val="F26A36"/>
                </a:solidFill>
                <a:latin typeface="Gentona-SemiBold"/>
                <a:cs typeface="Gentona-SemiBold"/>
              </a:rPr>
              <a:t> </a:t>
            </a:r>
            <a:r>
              <a:rPr sz="2050" b="1" spc="5" dirty="0">
                <a:solidFill>
                  <a:srgbClr val="F26A36"/>
                </a:solidFill>
                <a:latin typeface="Gentona-SemiBold"/>
                <a:cs typeface="Gentona-SemiBold"/>
              </a:rPr>
              <a:t>T</a:t>
            </a:r>
            <a:r>
              <a:rPr sz="2050" b="1" spc="-35" dirty="0">
                <a:solidFill>
                  <a:srgbClr val="F26A36"/>
                </a:solidFill>
                <a:latin typeface="Gentona-SemiBold"/>
                <a:cs typeface="Gentona-SemiBold"/>
              </a:rPr>
              <a:t> </a:t>
            </a:r>
            <a:r>
              <a:rPr sz="2050" b="1" spc="5" dirty="0">
                <a:solidFill>
                  <a:srgbClr val="F26A36"/>
                </a:solidFill>
                <a:latin typeface="Gentona-SemiBold"/>
                <a:cs typeface="Gentona-SemiBold"/>
              </a:rPr>
              <a:t>H	D</a:t>
            </a:r>
            <a:r>
              <a:rPr sz="2050" b="1" spc="-30" dirty="0">
                <a:solidFill>
                  <a:srgbClr val="F26A36"/>
                </a:solidFill>
                <a:latin typeface="Gentona-SemiBold"/>
                <a:cs typeface="Gentona-SemiBold"/>
              </a:rPr>
              <a:t> </a:t>
            </a:r>
            <a:r>
              <a:rPr sz="2050" b="1" spc="5" dirty="0">
                <a:solidFill>
                  <a:srgbClr val="F26A36"/>
                </a:solidFill>
                <a:latin typeface="Gentona-SemiBold"/>
                <a:cs typeface="Gentona-SemiBold"/>
              </a:rPr>
              <a:t>D</a:t>
            </a:r>
            <a:r>
              <a:rPr sz="2050" b="1" spc="-125" dirty="0">
                <a:solidFill>
                  <a:srgbClr val="F26A36"/>
                </a:solidFill>
                <a:latin typeface="Gentona-SemiBold"/>
                <a:cs typeface="Gentona-SemiBold"/>
              </a:rPr>
              <a:t> </a:t>
            </a:r>
            <a:r>
              <a:rPr sz="2050" b="1" dirty="0">
                <a:solidFill>
                  <a:srgbClr val="F26A36"/>
                </a:solidFill>
                <a:latin typeface="Gentona-SemiBold"/>
                <a:cs typeface="Gentona-SemiBold"/>
              </a:rPr>
              <a:t>,	</a:t>
            </a:r>
            <a:r>
              <a:rPr sz="2050" b="1" spc="310" dirty="0">
                <a:solidFill>
                  <a:srgbClr val="F26A36"/>
                </a:solidFill>
                <a:latin typeface="Gentona-SemiBold"/>
                <a:cs typeface="Gentona-SemiBold"/>
              </a:rPr>
              <a:t>202</a:t>
            </a:r>
            <a:r>
              <a:rPr lang="en-US" sz="2050" b="1" spc="310" dirty="0">
                <a:solidFill>
                  <a:srgbClr val="F26A36"/>
                </a:solidFill>
                <a:latin typeface="Gentona-SemiBold"/>
                <a:cs typeface="Gentona-SemiBold"/>
              </a:rPr>
              <a:t>2</a:t>
            </a:r>
            <a:r>
              <a:rPr sz="2050" b="1" spc="-15" dirty="0">
                <a:solidFill>
                  <a:srgbClr val="F26A36"/>
                </a:solidFill>
                <a:latin typeface="Gentona-SemiBold"/>
                <a:cs typeface="Gentona-SemiBold"/>
              </a:rPr>
              <a:t> </a:t>
            </a:r>
            <a:endParaRPr sz="2050" dirty="0">
              <a:latin typeface="Gentona-SemiBold"/>
              <a:cs typeface="Gentona-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291836" y="9378785"/>
            <a:ext cx="286512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967864" algn="l"/>
              </a:tabLst>
            </a:pPr>
            <a:r>
              <a:rPr sz="2050" b="1" spc="5" dirty="0">
                <a:solidFill>
                  <a:srgbClr val="F26A36"/>
                </a:solidFill>
                <a:latin typeface="Gentona-SemiBold"/>
                <a:cs typeface="Gentona-SemiBold"/>
              </a:rPr>
              <a:t>P</a:t>
            </a:r>
            <a:r>
              <a:rPr sz="2050" b="1" spc="-5" dirty="0">
                <a:solidFill>
                  <a:srgbClr val="F26A36"/>
                </a:solidFill>
                <a:latin typeface="Gentona-SemiBold"/>
                <a:cs typeface="Gentona-SemiBold"/>
              </a:rPr>
              <a:t> </a:t>
            </a:r>
            <a:r>
              <a:rPr sz="2050" b="1" spc="5" dirty="0">
                <a:solidFill>
                  <a:srgbClr val="F26A36"/>
                </a:solidFill>
                <a:latin typeface="Gentona-SemiBold"/>
                <a:cs typeface="Gentona-SemiBold"/>
              </a:rPr>
              <a:t>R</a:t>
            </a:r>
            <a:r>
              <a:rPr sz="2050" b="1" spc="-10" dirty="0">
                <a:solidFill>
                  <a:srgbClr val="F26A36"/>
                </a:solidFill>
                <a:latin typeface="Gentona-SemiBold"/>
                <a:cs typeface="Gentona-SemiBold"/>
              </a:rPr>
              <a:t> </a:t>
            </a:r>
            <a:r>
              <a:rPr sz="2050" b="1" spc="5" dirty="0">
                <a:solidFill>
                  <a:srgbClr val="F26A36"/>
                </a:solidFill>
                <a:latin typeface="Gentona-SemiBold"/>
                <a:cs typeface="Gentona-SemiBold"/>
              </a:rPr>
              <a:t>E</a:t>
            </a:r>
            <a:r>
              <a:rPr sz="2050" b="1" spc="-25" dirty="0">
                <a:solidFill>
                  <a:srgbClr val="F26A36"/>
                </a:solidFill>
                <a:latin typeface="Gentona-SemiBold"/>
                <a:cs typeface="Gentona-SemiBold"/>
              </a:rPr>
              <a:t> </a:t>
            </a:r>
            <a:r>
              <a:rPr sz="2050" b="1" spc="5" dirty="0">
                <a:solidFill>
                  <a:srgbClr val="F26A36"/>
                </a:solidFill>
                <a:latin typeface="Gentona-SemiBold"/>
                <a:cs typeface="Gentona-SemiBold"/>
              </a:rPr>
              <a:t>S</a:t>
            </a:r>
            <a:r>
              <a:rPr sz="2050" b="1" spc="-25" dirty="0">
                <a:solidFill>
                  <a:srgbClr val="F26A36"/>
                </a:solidFill>
                <a:latin typeface="Gentona-SemiBold"/>
                <a:cs typeface="Gentona-SemiBold"/>
              </a:rPr>
              <a:t> </a:t>
            </a:r>
            <a:r>
              <a:rPr sz="2050" b="1" spc="200" dirty="0">
                <a:solidFill>
                  <a:srgbClr val="F26A36"/>
                </a:solidFill>
                <a:latin typeface="Gentona-SemiBold"/>
                <a:cs typeface="Gentona-SemiBold"/>
              </a:rPr>
              <a:t>EN</a:t>
            </a:r>
            <a:r>
              <a:rPr sz="2050" b="1" spc="-25" dirty="0">
                <a:solidFill>
                  <a:srgbClr val="F26A36"/>
                </a:solidFill>
                <a:latin typeface="Gentona-SemiBold"/>
                <a:cs typeface="Gentona-SemiBold"/>
              </a:rPr>
              <a:t> </a:t>
            </a:r>
            <a:r>
              <a:rPr sz="2050" b="1" spc="5" dirty="0">
                <a:solidFill>
                  <a:srgbClr val="F26A36"/>
                </a:solidFill>
                <a:latin typeface="Gentona-SemiBold"/>
                <a:cs typeface="Gentona-SemiBold"/>
              </a:rPr>
              <a:t>T</a:t>
            </a:r>
            <a:r>
              <a:rPr sz="2050" b="1" spc="-35" dirty="0">
                <a:solidFill>
                  <a:srgbClr val="F26A36"/>
                </a:solidFill>
                <a:latin typeface="Gentona-SemiBold"/>
                <a:cs typeface="Gentona-SemiBold"/>
              </a:rPr>
              <a:t> </a:t>
            </a:r>
            <a:r>
              <a:rPr sz="2050" b="1" spc="200" dirty="0">
                <a:solidFill>
                  <a:srgbClr val="F26A36"/>
                </a:solidFill>
                <a:latin typeface="Gentona-SemiBold"/>
                <a:cs typeface="Gentona-SemiBold"/>
              </a:rPr>
              <a:t>ER	</a:t>
            </a:r>
            <a:r>
              <a:rPr sz="2050" b="1" spc="5" dirty="0">
                <a:solidFill>
                  <a:srgbClr val="F26A36"/>
                </a:solidFill>
                <a:latin typeface="Gentona-SemiBold"/>
                <a:cs typeface="Gentona-SemiBold"/>
              </a:rPr>
              <a:t>N</a:t>
            </a:r>
            <a:r>
              <a:rPr sz="2050" b="1" spc="-40" dirty="0">
                <a:solidFill>
                  <a:srgbClr val="F26A36"/>
                </a:solidFill>
                <a:latin typeface="Gentona-SemiBold"/>
                <a:cs typeface="Gentona-SemiBold"/>
              </a:rPr>
              <a:t> </a:t>
            </a:r>
            <a:r>
              <a:rPr sz="2050" b="1" spc="5" dirty="0">
                <a:solidFill>
                  <a:srgbClr val="F26A36"/>
                </a:solidFill>
                <a:latin typeface="Gentona-SemiBold"/>
                <a:cs typeface="Gentona-SemiBold"/>
              </a:rPr>
              <a:t>A</a:t>
            </a:r>
            <a:r>
              <a:rPr sz="2050" b="1" spc="-40" dirty="0">
                <a:solidFill>
                  <a:srgbClr val="F26A36"/>
                </a:solidFill>
                <a:latin typeface="Gentona-SemiBold"/>
                <a:cs typeface="Gentona-SemiBold"/>
              </a:rPr>
              <a:t> </a:t>
            </a:r>
            <a:r>
              <a:rPr sz="2050" b="1" spc="5" dirty="0">
                <a:solidFill>
                  <a:srgbClr val="F26A36"/>
                </a:solidFill>
                <a:latin typeface="Gentona-SemiBold"/>
                <a:cs typeface="Gentona-SemiBold"/>
              </a:rPr>
              <a:t>M</a:t>
            </a:r>
            <a:r>
              <a:rPr sz="2050" b="1" spc="-25" dirty="0">
                <a:solidFill>
                  <a:srgbClr val="F26A36"/>
                </a:solidFill>
                <a:latin typeface="Gentona-SemiBold"/>
                <a:cs typeface="Gentona-SemiBold"/>
              </a:rPr>
              <a:t> </a:t>
            </a:r>
            <a:r>
              <a:rPr sz="2050" b="1" spc="5" dirty="0">
                <a:solidFill>
                  <a:srgbClr val="F26A36"/>
                </a:solidFill>
                <a:latin typeface="Gentona-SemiBold"/>
                <a:cs typeface="Gentona-SemiBold"/>
              </a:rPr>
              <a:t>E</a:t>
            </a:r>
            <a:endParaRPr sz="2050">
              <a:latin typeface="Gentona-SemiBold"/>
              <a:cs typeface="Gentona-SemiBold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18B48C3-E569-892B-9D64-E47FC374E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330" y="8699960"/>
            <a:ext cx="2865120" cy="2037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5"/>
            <a:ext cx="20104098" cy="1130855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95787" y="4760367"/>
            <a:ext cx="710882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5" dirty="0"/>
              <a:t>MAIN</a:t>
            </a:r>
            <a:r>
              <a:rPr sz="4950" spc="215" dirty="0"/>
              <a:t> </a:t>
            </a:r>
            <a:r>
              <a:rPr sz="4950" spc="45" dirty="0"/>
              <a:t>TITLE</a:t>
            </a:r>
            <a:endParaRPr sz="4950" dirty="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795787" y="5426075"/>
            <a:ext cx="8571230" cy="3053079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>
              <a:lnSpc>
                <a:spcPts val="5360"/>
              </a:lnSpc>
              <a:spcBef>
                <a:spcPts val="755"/>
              </a:spcBef>
            </a:pPr>
            <a:r>
              <a:rPr spc="70" dirty="0"/>
              <a:t>SECOND</a:t>
            </a:r>
            <a:r>
              <a:rPr spc="200" dirty="0"/>
              <a:t> </a:t>
            </a:r>
            <a:r>
              <a:rPr spc="60" dirty="0"/>
              <a:t>LINE </a:t>
            </a:r>
            <a:r>
              <a:rPr spc="-2165" dirty="0"/>
              <a:t> </a:t>
            </a:r>
            <a:r>
              <a:rPr spc="60" dirty="0"/>
              <a:t>THIRD</a:t>
            </a:r>
            <a:r>
              <a:rPr spc="275" dirty="0"/>
              <a:t> </a:t>
            </a:r>
            <a:r>
              <a:rPr spc="80" dirty="0"/>
              <a:t>LINE</a:t>
            </a:r>
          </a:p>
          <a:p>
            <a:pPr marL="683895">
              <a:lnSpc>
                <a:spcPts val="2575"/>
              </a:lnSpc>
              <a:spcBef>
                <a:spcPts val="4740"/>
              </a:spcBef>
              <a:tabLst>
                <a:tab pos="2393315" algn="l"/>
                <a:tab pos="2967355" algn="l"/>
              </a:tabLst>
            </a:pP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S</a:t>
            </a:r>
            <a:r>
              <a:rPr sz="2150" b="0" i="1" spc="-70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U</a:t>
            </a:r>
            <a:r>
              <a:rPr sz="2150" b="0" i="1" spc="-20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B</a:t>
            </a:r>
            <a:r>
              <a:rPr sz="2150" b="0" i="1" spc="-100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200" dirty="0">
                <a:solidFill>
                  <a:srgbClr val="00468B"/>
                </a:solidFill>
                <a:latin typeface="Gentona-SemiBoldItalic"/>
                <a:cs typeface="Gentona-SemiBoldItalic"/>
              </a:rPr>
              <a:t>TI</a:t>
            </a:r>
            <a:r>
              <a:rPr sz="2150" b="0" i="1" spc="-30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200" dirty="0">
                <a:solidFill>
                  <a:srgbClr val="00468B"/>
                </a:solidFill>
                <a:latin typeface="Gentona-SemiBoldItalic"/>
                <a:cs typeface="Gentona-SemiBoldItalic"/>
              </a:rPr>
              <a:t>TL</a:t>
            </a:r>
            <a:r>
              <a:rPr sz="2150" b="0" i="1" spc="-2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E	O</a:t>
            </a:r>
            <a:r>
              <a:rPr sz="2150" b="0" i="1" spc="-3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R	F</a:t>
            </a:r>
            <a:r>
              <a:rPr sz="2150" b="0" i="1" spc="-5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U</a:t>
            </a:r>
            <a:r>
              <a:rPr sz="2150" b="0" i="1" spc="-3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R</a:t>
            </a:r>
            <a:r>
              <a:rPr sz="2150" b="0" i="1" spc="-8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200" dirty="0">
                <a:solidFill>
                  <a:srgbClr val="00468B"/>
                </a:solidFill>
                <a:latin typeface="Gentona-SemiBoldItalic"/>
                <a:cs typeface="Gentona-SemiBoldItalic"/>
              </a:rPr>
              <a:t>TH</a:t>
            </a:r>
            <a:r>
              <a:rPr sz="2150" b="0" i="1" spc="-10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200" dirty="0">
                <a:solidFill>
                  <a:srgbClr val="00468B"/>
                </a:solidFill>
                <a:latin typeface="Gentona-SemiBoldItalic"/>
                <a:cs typeface="Gentona-SemiBoldItalic"/>
              </a:rPr>
              <a:t>ER</a:t>
            </a:r>
            <a:r>
              <a:rPr sz="2150" b="0" i="1" spc="-30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endParaRPr sz="2150" dirty="0">
              <a:latin typeface="Gentona-SemiBoldItalic"/>
              <a:cs typeface="Gentona-SemiBoldItalic"/>
            </a:endParaRPr>
          </a:p>
          <a:p>
            <a:pPr marL="683895" marR="2607310">
              <a:lnSpc>
                <a:spcPts val="2570"/>
              </a:lnSpc>
              <a:spcBef>
                <a:spcPts val="90"/>
              </a:spcBef>
              <a:tabLst>
                <a:tab pos="1502410" algn="l"/>
                <a:tab pos="2042160" algn="l"/>
                <a:tab pos="3175000" algn="l"/>
                <a:tab pos="3742054" algn="l"/>
                <a:tab pos="3789045" algn="l"/>
                <a:tab pos="5819140" algn="l"/>
              </a:tabLst>
            </a:pP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D</a:t>
            </a:r>
            <a:r>
              <a:rPr sz="2150" b="0" i="1" spc="-3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E</a:t>
            </a:r>
            <a:r>
              <a:rPr sz="2150" b="0" i="1" spc="-3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S</a:t>
            </a:r>
            <a:r>
              <a:rPr sz="2150" b="0" i="1" spc="-5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C</a:t>
            </a:r>
            <a:r>
              <a:rPr sz="2150" b="0" i="1" spc="-10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R</a:t>
            </a:r>
            <a:r>
              <a:rPr sz="2150" b="0" i="1" spc="-20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I</a:t>
            </a:r>
            <a:r>
              <a:rPr sz="2150" b="0" i="1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P</a:t>
            </a:r>
            <a:r>
              <a:rPr sz="2150" b="0" i="1" spc="-40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T</a:t>
            </a:r>
            <a:r>
              <a:rPr sz="2150" b="0" i="1" spc="-30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I</a:t>
            </a:r>
            <a:r>
              <a:rPr sz="2150" b="0" i="1" spc="-30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O</a:t>
            </a:r>
            <a:r>
              <a:rPr sz="2150" b="0" i="1" spc="-3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430" dirty="0">
                <a:solidFill>
                  <a:srgbClr val="00468B"/>
                </a:solidFill>
                <a:latin typeface="Gentona-SemiBoldItalic"/>
                <a:cs typeface="Gentona-SemiBoldItalic"/>
              </a:rPr>
              <a:t>N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,</a:t>
            </a:r>
            <a:r>
              <a:rPr sz="2150" b="0" i="1" dirty="0">
                <a:solidFill>
                  <a:srgbClr val="00468B"/>
                </a:solidFill>
                <a:latin typeface="Gentona-SemiBoldItalic"/>
                <a:cs typeface="Gentona-SemiBoldItalic"/>
              </a:rPr>
              <a:t>	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A</a:t>
            </a:r>
            <a:r>
              <a:rPr sz="2150" b="0" i="1" spc="-40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S</a:t>
            </a:r>
            <a:r>
              <a:rPr sz="2150" b="0" i="1" dirty="0">
                <a:solidFill>
                  <a:srgbClr val="00468B"/>
                </a:solidFill>
                <a:latin typeface="Gentona-SemiBoldItalic"/>
                <a:cs typeface="Gentona-SemiBoldItalic"/>
              </a:rPr>
              <a:t>	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N</a:t>
            </a:r>
            <a:r>
              <a:rPr sz="2150" b="0" i="1" spc="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E</a:t>
            </a:r>
            <a:r>
              <a:rPr sz="2150" b="0" i="1" spc="-50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C</a:t>
            </a:r>
            <a:r>
              <a:rPr sz="2150" b="0" i="1" spc="-10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E</a:t>
            </a:r>
            <a:r>
              <a:rPr sz="2150" b="0" i="1" spc="-3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S</a:t>
            </a:r>
            <a:r>
              <a:rPr sz="2150" b="0" i="1" spc="-50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S</a:t>
            </a:r>
            <a:r>
              <a:rPr sz="2150" b="0" i="1" spc="-5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A</a:t>
            </a:r>
            <a:r>
              <a:rPr sz="2150" b="0" i="1" spc="-2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29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R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Y</a:t>
            </a:r>
            <a:r>
              <a:rPr sz="2150" b="0" i="1" dirty="0">
                <a:solidFill>
                  <a:srgbClr val="00468B"/>
                </a:solidFill>
                <a:latin typeface="Gentona-SemiBoldItalic"/>
                <a:cs typeface="Gentona-SemiBoldItalic"/>
              </a:rPr>
              <a:t>	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–  C</a:t>
            </a:r>
            <a:r>
              <a:rPr sz="2150" b="0" i="1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A</a:t>
            </a:r>
            <a:r>
              <a:rPr sz="2150" b="0" i="1" spc="-2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N	B</a:t>
            </a:r>
            <a:r>
              <a:rPr sz="2150" b="0" i="1" spc="-3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E	</a:t>
            </a:r>
            <a:r>
              <a:rPr sz="2150" b="0" i="1" spc="-10" dirty="0">
                <a:solidFill>
                  <a:srgbClr val="00468B"/>
                </a:solidFill>
                <a:latin typeface="Gentona-SemiBoldItalic"/>
                <a:cs typeface="Gentona-SemiBoldItalic"/>
              </a:rPr>
              <a:t>M</a:t>
            </a:r>
            <a:r>
              <a:rPr sz="2150" b="0" i="1" spc="-30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U</a:t>
            </a:r>
            <a:r>
              <a:rPr sz="2150" b="0" i="1" spc="-20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90" dirty="0">
                <a:solidFill>
                  <a:srgbClr val="00468B"/>
                </a:solidFill>
                <a:latin typeface="Gentona-SemiBoldItalic"/>
                <a:cs typeface="Gentona-SemiBoldItalic"/>
              </a:rPr>
              <a:t>LT</a:t>
            </a:r>
            <a:r>
              <a:rPr sz="2150" b="0" i="1" spc="-2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I</a:t>
            </a:r>
            <a:r>
              <a:rPr sz="2150" b="0" i="1" spc="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P</a:t>
            </a:r>
            <a:r>
              <a:rPr sz="2150" b="0" i="1" spc="-1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L</a:t>
            </a:r>
            <a:r>
              <a:rPr sz="2150" b="0" i="1" spc="-20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E		L</a:t>
            </a:r>
            <a:r>
              <a:rPr sz="2150" b="0" i="1" spc="-30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I</a:t>
            </a:r>
            <a:r>
              <a:rPr sz="2150" b="0" i="1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N</a:t>
            </a:r>
            <a:r>
              <a:rPr sz="2150" b="0" i="1" spc="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E</a:t>
            </a:r>
            <a:r>
              <a:rPr sz="2150" b="0" i="1" spc="-40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2150" b="0" i="1" spc="-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S</a:t>
            </a:r>
            <a:endParaRPr sz="2150" dirty="0">
              <a:latin typeface="Gentona-SemiBoldItalic"/>
              <a:cs typeface="Gentona-SemiBoldItal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77355" y="1564640"/>
            <a:ext cx="18272125" cy="9424035"/>
            <a:chOff x="785316" y="942379"/>
            <a:chExt cx="18272125" cy="9424035"/>
          </a:xfrm>
        </p:grpSpPr>
        <p:pic>
          <p:nvPicPr>
            <p:cNvPr id="10" name="object 10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12769" y="942379"/>
              <a:ext cx="8544231" cy="942379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95787" y="6533832"/>
              <a:ext cx="6503034" cy="1591945"/>
            </a:xfrm>
            <a:custGeom>
              <a:avLst/>
              <a:gdLst/>
              <a:ahLst/>
              <a:cxnLst/>
              <a:rect l="l" t="t" r="r" b="b"/>
              <a:pathLst>
                <a:path w="6503034" h="1591945">
                  <a:moveTo>
                    <a:pt x="795787" y="0"/>
                  </a:moveTo>
                  <a:lnTo>
                    <a:pt x="747309" y="1452"/>
                  </a:lnTo>
                  <a:lnTo>
                    <a:pt x="699600" y="5753"/>
                  </a:lnTo>
                  <a:lnTo>
                    <a:pt x="652742" y="12821"/>
                  </a:lnTo>
                  <a:lnTo>
                    <a:pt x="606819" y="22571"/>
                  </a:lnTo>
                  <a:lnTo>
                    <a:pt x="561913" y="34920"/>
                  </a:lnTo>
                  <a:lnTo>
                    <a:pt x="518109" y="49786"/>
                  </a:lnTo>
                  <a:lnTo>
                    <a:pt x="475490" y="67084"/>
                  </a:lnTo>
                  <a:lnTo>
                    <a:pt x="434137" y="86732"/>
                  </a:lnTo>
                  <a:lnTo>
                    <a:pt x="394136" y="108647"/>
                  </a:lnTo>
                  <a:lnTo>
                    <a:pt x="355569" y="132745"/>
                  </a:lnTo>
                  <a:lnTo>
                    <a:pt x="318519" y="158943"/>
                  </a:lnTo>
                  <a:lnTo>
                    <a:pt x="283070" y="187157"/>
                  </a:lnTo>
                  <a:lnTo>
                    <a:pt x="249304" y="217306"/>
                  </a:lnTo>
                  <a:lnTo>
                    <a:pt x="217306" y="249304"/>
                  </a:lnTo>
                  <a:lnTo>
                    <a:pt x="187157" y="283070"/>
                  </a:lnTo>
                  <a:lnTo>
                    <a:pt x="158943" y="318519"/>
                  </a:lnTo>
                  <a:lnTo>
                    <a:pt x="132745" y="355569"/>
                  </a:lnTo>
                  <a:lnTo>
                    <a:pt x="108647" y="394136"/>
                  </a:lnTo>
                  <a:lnTo>
                    <a:pt x="86732" y="434137"/>
                  </a:lnTo>
                  <a:lnTo>
                    <a:pt x="67084" y="475490"/>
                  </a:lnTo>
                  <a:lnTo>
                    <a:pt x="49786" y="518109"/>
                  </a:lnTo>
                  <a:lnTo>
                    <a:pt x="34920" y="561913"/>
                  </a:lnTo>
                  <a:lnTo>
                    <a:pt x="22571" y="606819"/>
                  </a:lnTo>
                  <a:lnTo>
                    <a:pt x="12821" y="652742"/>
                  </a:lnTo>
                  <a:lnTo>
                    <a:pt x="5753" y="699600"/>
                  </a:lnTo>
                  <a:lnTo>
                    <a:pt x="1452" y="747309"/>
                  </a:lnTo>
                  <a:lnTo>
                    <a:pt x="0" y="795787"/>
                  </a:lnTo>
                  <a:lnTo>
                    <a:pt x="1452" y="844264"/>
                  </a:lnTo>
                  <a:lnTo>
                    <a:pt x="5753" y="891974"/>
                  </a:lnTo>
                  <a:lnTo>
                    <a:pt x="12821" y="938832"/>
                  </a:lnTo>
                  <a:lnTo>
                    <a:pt x="22571" y="984755"/>
                  </a:lnTo>
                  <a:lnTo>
                    <a:pt x="34920" y="1029660"/>
                  </a:lnTo>
                  <a:lnTo>
                    <a:pt x="49786" y="1073464"/>
                  </a:lnTo>
                  <a:lnTo>
                    <a:pt x="67084" y="1116084"/>
                  </a:lnTo>
                  <a:lnTo>
                    <a:pt x="86732" y="1157436"/>
                  </a:lnTo>
                  <a:lnTo>
                    <a:pt x="108647" y="1197438"/>
                  </a:lnTo>
                  <a:lnTo>
                    <a:pt x="132745" y="1236005"/>
                  </a:lnTo>
                  <a:lnTo>
                    <a:pt x="158943" y="1273055"/>
                  </a:lnTo>
                  <a:lnTo>
                    <a:pt x="187157" y="1308504"/>
                  </a:lnTo>
                  <a:lnTo>
                    <a:pt x="217306" y="1342269"/>
                  </a:lnTo>
                  <a:lnTo>
                    <a:pt x="249304" y="1374268"/>
                  </a:lnTo>
                  <a:lnTo>
                    <a:pt x="283070" y="1404416"/>
                  </a:lnTo>
                  <a:lnTo>
                    <a:pt x="318519" y="1432631"/>
                  </a:lnTo>
                  <a:lnTo>
                    <a:pt x="355569" y="1458829"/>
                  </a:lnTo>
                  <a:lnTo>
                    <a:pt x="394136" y="1482927"/>
                  </a:lnTo>
                  <a:lnTo>
                    <a:pt x="434137" y="1504841"/>
                  </a:lnTo>
                  <a:lnTo>
                    <a:pt x="475490" y="1524490"/>
                  </a:lnTo>
                  <a:lnTo>
                    <a:pt x="518109" y="1541788"/>
                  </a:lnTo>
                  <a:lnTo>
                    <a:pt x="561913" y="1556654"/>
                  </a:lnTo>
                  <a:lnTo>
                    <a:pt x="606819" y="1569003"/>
                  </a:lnTo>
                  <a:lnTo>
                    <a:pt x="652742" y="1578753"/>
                  </a:lnTo>
                  <a:lnTo>
                    <a:pt x="699600" y="1585820"/>
                  </a:lnTo>
                  <a:lnTo>
                    <a:pt x="747309" y="1590122"/>
                  </a:lnTo>
                  <a:lnTo>
                    <a:pt x="795787" y="1591574"/>
                  </a:lnTo>
                  <a:lnTo>
                    <a:pt x="5706632" y="1591574"/>
                  </a:lnTo>
                  <a:lnTo>
                    <a:pt x="5755110" y="1590122"/>
                  </a:lnTo>
                  <a:lnTo>
                    <a:pt x="5802819" y="1585820"/>
                  </a:lnTo>
                  <a:lnTo>
                    <a:pt x="5849677" y="1578753"/>
                  </a:lnTo>
                  <a:lnTo>
                    <a:pt x="5895600" y="1569003"/>
                  </a:lnTo>
                  <a:lnTo>
                    <a:pt x="5940505" y="1556654"/>
                  </a:lnTo>
                  <a:lnTo>
                    <a:pt x="5984310" y="1541788"/>
                  </a:lnTo>
                  <a:lnTo>
                    <a:pt x="6026929" y="1524490"/>
                  </a:lnTo>
                  <a:lnTo>
                    <a:pt x="6068281" y="1504841"/>
                  </a:lnTo>
                  <a:lnTo>
                    <a:pt x="6108283" y="1482927"/>
                  </a:lnTo>
                  <a:lnTo>
                    <a:pt x="6146850" y="1458829"/>
                  </a:lnTo>
                  <a:lnTo>
                    <a:pt x="6183900" y="1432631"/>
                  </a:lnTo>
                  <a:lnTo>
                    <a:pt x="6219349" y="1404416"/>
                  </a:lnTo>
                  <a:lnTo>
                    <a:pt x="6253115" y="1374268"/>
                  </a:lnTo>
                  <a:lnTo>
                    <a:pt x="6285113" y="1342269"/>
                  </a:lnTo>
                  <a:lnTo>
                    <a:pt x="6315261" y="1308504"/>
                  </a:lnTo>
                  <a:lnTo>
                    <a:pt x="6343476" y="1273055"/>
                  </a:lnTo>
                  <a:lnTo>
                    <a:pt x="6369674" y="1236005"/>
                  </a:lnTo>
                  <a:lnTo>
                    <a:pt x="6393772" y="1197438"/>
                  </a:lnTo>
                  <a:lnTo>
                    <a:pt x="6415687" y="1157436"/>
                  </a:lnTo>
                  <a:lnTo>
                    <a:pt x="6435335" y="1116084"/>
                  </a:lnTo>
                  <a:lnTo>
                    <a:pt x="6452633" y="1073464"/>
                  </a:lnTo>
                  <a:lnTo>
                    <a:pt x="6467499" y="1029660"/>
                  </a:lnTo>
                  <a:lnTo>
                    <a:pt x="6479848" y="984755"/>
                  </a:lnTo>
                  <a:lnTo>
                    <a:pt x="6489598" y="938832"/>
                  </a:lnTo>
                  <a:lnTo>
                    <a:pt x="6496666" y="891974"/>
                  </a:lnTo>
                  <a:lnTo>
                    <a:pt x="6500967" y="844264"/>
                  </a:lnTo>
                  <a:lnTo>
                    <a:pt x="6502419" y="795787"/>
                  </a:lnTo>
                  <a:lnTo>
                    <a:pt x="6500967" y="747309"/>
                  </a:lnTo>
                  <a:lnTo>
                    <a:pt x="6496666" y="699600"/>
                  </a:lnTo>
                  <a:lnTo>
                    <a:pt x="6489598" y="652742"/>
                  </a:lnTo>
                  <a:lnTo>
                    <a:pt x="6479848" y="606819"/>
                  </a:lnTo>
                  <a:lnTo>
                    <a:pt x="6467499" y="561913"/>
                  </a:lnTo>
                  <a:lnTo>
                    <a:pt x="6452633" y="518109"/>
                  </a:lnTo>
                  <a:lnTo>
                    <a:pt x="6435335" y="475490"/>
                  </a:lnTo>
                  <a:lnTo>
                    <a:pt x="6415687" y="434137"/>
                  </a:lnTo>
                  <a:lnTo>
                    <a:pt x="6393772" y="394136"/>
                  </a:lnTo>
                  <a:lnTo>
                    <a:pt x="6369674" y="355569"/>
                  </a:lnTo>
                  <a:lnTo>
                    <a:pt x="6343476" y="318519"/>
                  </a:lnTo>
                  <a:lnTo>
                    <a:pt x="6315261" y="283070"/>
                  </a:lnTo>
                  <a:lnTo>
                    <a:pt x="6285113" y="249304"/>
                  </a:lnTo>
                  <a:lnTo>
                    <a:pt x="6253115" y="217306"/>
                  </a:lnTo>
                  <a:lnTo>
                    <a:pt x="6219349" y="187157"/>
                  </a:lnTo>
                  <a:lnTo>
                    <a:pt x="6183900" y="158943"/>
                  </a:lnTo>
                  <a:lnTo>
                    <a:pt x="6146850" y="132745"/>
                  </a:lnTo>
                  <a:lnTo>
                    <a:pt x="6108283" y="108647"/>
                  </a:lnTo>
                  <a:lnTo>
                    <a:pt x="6068281" y="86732"/>
                  </a:lnTo>
                  <a:lnTo>
                    <a:pt x="6026929" y="67084"/>
                  </a:lnTo>
                  <a:lnTo>
                    <a:pt x="5984310" y="49786"/>
                  </a:lnTo>
                  <a:lnTo>
                    <a:pt x="5940505" y="34920"/>
                  </a:lnTo>
                  <a:lnTo>
                    <a:pt x="5895600" y="22571"/>
                  </a:lnTo>
                  <a:lnTo>
                    <a:pt x="5849677" y="12821"/>
                  </a:lnTo>
                  <a:lnTo>
                    <a:pt x="5802819" y="5753"/>
                  </a:lnTo>
                  <a:lnTo>
                    <a:pt x="5755110" y="1452"/>
                  </a:lnTo>
                  <a:lnTo>
                    <a:pt x="5706632" y="0"/>
                  </a:lnTo>
                  <a:lnTo>
                    <a:pt x="795787" y="0"/>
                  </a:lnTo>
                  <a:close/>
                </a:path>
              </a:pathLst>
            </a:custGeom>
            <a:ln w="20941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08677" y="7329619"/>
              <a:ext cx="1866264" cy="0"/>
            </a:xfrm>
            <a:custGeom>
              <a:avLst/>
              <a:gdLst/>
              <a:ahLst/>
              <a:cxnLst/>
              <a:rect l="l" t="t" r="r" b="b"/>
              <a:pathLst>
                <a:path w="1866265">
                  <a:moveTo>
                    <a:pt x="0" y="0"/>
                  </a:moveTo>
                  <a:lnTo>
                    <a:pt x="1866215" y="0"/>
                  </a:lnTo>
                </a:path>
              </a:pathLst>
            </a:custGeom>
            <a:ln w="20941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156203" y="7268731"/>
              <a:ext cx="66040" cy="121920"/>
            </a:xfrm>
            <a:custGeom>
              <a:avLst/>
              <a:gdLst/>
              <a:ahLst/>
              <a:cxnLst/>
              <a:rect l="l" t="t" r="r" b="b"/>
              <a:pathLst>
                <a:path w="66040" h="121920">
                  <a:moveTo>
                    <a:pt x="0" y="0"/>
                  </a:moveTo>
                  <a:lnTo>
                    <a:pt x="0" y="121776"/>
                  </a:lnTo>
                  <a:lnTo>
                    <a:pt x="65484" y="60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6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73556" y="9657308"/>
            <a:ext cx="2744470" cy="65341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509"/>
              </a:spcBef>
              <a:tabLst>
                <a:tab pos="1287780" algn="l"/>
                <a:tab pos="1949450" algn="l"/>
              </a:tabLst>
            </a:pPr>
            <a:r>
              <a:rPr sz="2050" b="1" spc="5" dirty="0">
                <a:solidFill>
                  <a:srgbClr val="FFFFFF"/>
                </a:solidFill>
                <a:latin typeface="Gentona-SemiBold"/>
                <a:cs typeface="Gentona-SemiBold"/>
              </a:rPr>
              <a:t>M</a:t>
            </a:r>
            <a:r>
              <a:rPr sz="2050" b="1" spc="-25" dirty="0">
                <a:solidFill>
                  <a:srgbClr val="FFFFFF"/>
                </a:solidFill>
                <a:latin typeface="Gentona-SemiBold"/>
                <a:cs typeface="Gentona-SemiBold"/>
              </a:rPr>
              <a:t> </a:t>
            </a:r>
            <a:r>
              <a:rPr sz="2050" b="1" spc="5" dirty="0">
                <a:solidFill>
                  <a:srgbClr val="FFFFFF"/>
                </a:solidFill>
                <a:latin typeface="Gentona-SemiBold"/>
                <a:cs typeface="Gentona-SemiBold"/>
              </a:rPr>
              <a:t>O</a:t>
            </a:r>
            <a:r>
              <a:rPr sz="2050" b="1" spc="-30" dirty="0">
                <a:solidFill>
                  <a:srgbClr val="FFFFFF"/>
                </a:solidFill>
                <a:latin typeface="Gentona-SemiBold"/>
                <a:cs typeface="Gentona-SemiBold"/>
              </a:rPr>
              <a:t> </a:t>
            </a:r>
            <a:r>
              <a:rPr sz="2050" b="1" spc="5" dirty="0">
                <a:solidFill>
                  <a:srgbClr val="FFFFFF"/>
                </a:solidFill>
                <a:latin typeface="Gentona-SemiBold"/>
                <a:cs typeface="Gentona-SemiBold"/>
              </a:rPr>
              <a:t>N</a:t>
            </a:r>
            <a:r>
              <a:rPr sz="2050" b="1" spc="-20" dirty="0">
                <a:solidFill>
                  <a:srgbClr val="FFFFFF"/>
                </a:solidFill>
                <a:latin typeface="Gentona-SemiBold"/>
                <a:cs typeface="Gentona-SemiBold"/>
              </a:rPr>
              <a:t> </a:t>
            </a:r>
            <a:r>
              <a:rPr sz="2050" b="1" spc="5" dirty="0">
                <a:solidFill>
                  <a:srgbClr val="FFFFFF"/>
                </a:solidFill>
                <a:latin typeface="Gentona-SemiBold"/>
                <a:cs typeface="Gentona-SemiBold"/>
              </a:rPr>
              <a:t>T</a:t>
            </a:r>
            <a:r>
              <a:rPr sz="2050" b="1" spc="-35" dirty="0">
                <a:solidFill>
                  <a:srgbClr val="FFFFFF"/>
                </a:solidFill>
                <a:latin typeface="Gentona-SemiBold"/>
                <a:cs typeface="Gentona-SemiBold"/>
              </a:rPr>
              <a:t> </a:t>
            </a:r>
            <a:r>
              <a:rPr sz="2050" b="1" spc="5" dirty="0">
                <a:solidFill>
                  <a:srgbClr val="FFFFFF"/>
                </a:solidFill>
                <a:latin typeface="Gentona-SemiBold"/>
                <a:cs typeface="Gentona-SemiBold"/>
              </a:rPr>
              <a:t>H	D</a:t>
            </a:r>
            <a:r>
              <a:rPr sz="2050" b="1" spc="-30" dirty="0">
                <a:solidFill>
                  <a:srgbClr val="FFFFFF"/>
                </a:solidFill>
                <a:latin typeface="Gentona-SemiBold"/>
                <a:cs typeface="Gentona-SemiBold"/>
              </a:rPr>
              <a:t> </a:t>
            </a:r>
            <a:r>
              <a:rPr sz="2050" b="1" spc="5" dirty="0">
                <a:solidFill>
                  <a:srgbClr val="FFFFFF"/>
                </a:solidFill>
                <a:latin typeface="Gentona-SemiBold"/>
                <a:cs typeface="Gentona-SemiBold"/>
              </a:rPr>
              <a:t>D</a:t>
            </a:r>
            <a:r>
              <a:rPr sz="2050" b="1" spc="-125" dirty="0">
                <a:solidFill>
                  <a:srgbClr val="FFFFFF"/>
                </a:solidFill>
                <a:latin typeface="Gentona-SemiBold"/>
                <a:cs typeface="Gentona-SemiBold"/>
              </a:rPr>
              <a:t> </a:t>
            </a:r>
            <a:r>
              <a:rPr sz="2050" b="1" dirty="0">
                <a:solidFill>
                  <a:srgbClr val="FFFFFF"/>
                </a:solidFill>
                <a:latin typeface="Gentona-SemiBold"/>
                <a:cs typeface="Gentona-SemiBold"/>
              </a:rPr>
              <a:t>,	</a:t>
            </a:r>
            <a:r>
              <a:rPr sz="2050" b="1" spc="310" dirty="0">
                <a:solidFill>
                  <a:srgbClr val="FFFFFF"/>
                </a:solidFill>
                <a:latin typeface="Gentona-SemiBold"/>
                <a:cs typeface="Gentona-SemiBold"/>
              </a:rPr>
              <a:t>2021</a:t>
            </a:r>
            <a:r>
              <a:rPr sz="2050" b="1" spc="-15" dirty="0">
                <a:solidFill>
                  <a:srgbClr val="FFFFFF"/>
                </a:solidFill>
                <a:latin typeface="Gentona-SemiBold"/>
                <a:cs typeface="Gentona-SemiBold"/>
              </a:rPr>
              <a:t> </a:t>
            </a:r>
            <a:endParaRPr sz="2050">
              <a:latin typeface="Gentona-SemiBold"/>
              <a:cs typeface="Gentona-SemiBold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450" i="1" spc="15" dirty="0">
                <a:solidFill>
                  <a:srgbClr val="FFFFFF"/>
                </a:solidFill>
                <a:latin typeface="Gentona-MediumItalic"/>
                <a:cs typeface="Gentona-MediumItalic"/>
              </a:rPr>
              <a:t>P</a:t>
            </a:r>
            <a:r>
              <a:rPr sz="1450" i="1" spc="-20" dirty="0">
                <a:solidFill>
                  <a:srgbClr val="FFFFFF"/>
                </a:solidFill>
                <a:latin typeface="Gentona-MediumItalic"/>
                <a:cs typeface="Gentona-MediumItalic"/>
              </a:rPr>
              <a:t> </a:t>
            </a:r>
            <a:r>
              <a:rPr sz="1450" i="1" spc="20" dirty="0">
                <a:solidFill>
                  <a:srgbClr val="FFFFFF"/>
                </a:solidFill>
                <a:latin typeface="Gentona-MediumItalic"/>
                <a:cs typeface="Gentona-MediumItalic"/>
              </a:rPr>
              <a:t>R</a:t>
            </a:r>
            <a:r>
              <a:rPr sz="1450" i="1" spc="-20" dirty="0">
                <a:solidFill>
                  <a:srgbClr val="FFFFFF"/>
                </a:solidFill>
                <a:latin typeface="Gentona-MediumItalic"/>
                <a:cs typeface="Gentona-MediumItalic"/>
              </a:rPr>
              <a:t> </a:t>
            </a:r>
            <a:r>
              <a:rPr sz="1450" i="1" spc="204" dirty="0">
                <a:solidFill>
                  <a:srgbClr val="FFFFFF"/>
                </a:solidFill>
                <a:latin typeface="Gentona-MediumItalic"/>
                <a:cs typeface="Gentona-MediumItalic"/>
              </a:rPr>
              <a:t>ESE</a:t>
            </a:r>
            <a:r>
              <a:rPr sz="1450" i="1" spc="-25" dirty="0">
                <a:solidFill>
                  <a:srgbClr val="FFFFFF"/>
                </a:solidFill>
                <a:latin typeface="Gentona-MediumItalic"/>
                <a:cs typeface="Gentona-MediumItalic"/>
              </a:rPr>
              <a:t> </a:t>
            </a:r>
            <a:r>
              <a:rPr sz="1450" i="1" spc="20" dirty="0">
                <a:solidFill>
                  <a:srgbClr val="FFFFFF"/>
                </a:solidFill>
                <a:latin typeface="Gentona-MediumItalic"/>
                <a:cs typeface="Gentona-MediumItalic"/>
              </a:rPr>
              <a:t>N</a:t>
            </a:r>
            <a:r>
              <a:rPr sz="1450" i="1" spc="-30" dirty="0">
                <a:solidFill>
                  <a:srgbClr val="FFFFFF"/>
                </a:solidFill>
                <a:latin typeface="Gentona-MediumItalic"/>
                <a:cs typeface="Gentona-MediumItalic"/>
              </a:rPr>
              <a:t> </a:t>
            </a:r>
            <a:r>
              <a:rPr sz="1450" i="1" spc="15" dirty="0">
                <a:solidFill>
                  <a:srgbClr val="FFFFFF"/>
                </a:solidFill>
                <a:latin typeface="Gentona-MediumItalic"/>
                <a:cs typeface="Gentona-MediumItalic"/>
              </a:rPr>
              <a:t>T</a:t>
            </a:r>
            <a:r>
              <a:rPr sz="1450" i="1" spc="-30" dirty="0">
                <a:solidFill>
                  <a:srgbClr val="FFFFFF"/>
                </a:solidFill>
                <a:latin typeface="Gentona-MediumItalic"/>
                <a:cs typeface="Gentona-MediumItalic"/>
              </a:rPr>
              <a:t> </a:t>
            </a:r>
            <a:r>
              <a:rPr sz="1450" i="1" spc="15" dirty="0">
                <a:solidFill>
                  <a:srgbClr val="FFFFFF"/>
                </a:solidFill>
                <a:latin typeface="Gentona-MediumItalic"/>
                <a:cs typeface="Gentona-MediumItalic"/>
              </a:rPr>
              <a:t>E</a:t>
            </a:r>
            <a:r>
              <a:rPr sz="1450" i="1" spc="-25" dirty="0">
                <a:solidFill>
                  <a:srgbClr val="FFFFFF"/>
                </a:solidFill>
                <a:latin typeface="Gentona-MediumItalic"/>
                <a:cs typeface="Gentona-MediumItalic"/>
              </a:rPr>
              <a:t> </a:t>
            </a:r>
            <a:r>
              <a:rPr sz="1450" i="1" spc="20" dirty="0">
                <a:solidFill>
                  <a:srgbClr val="FFFFFF"/>
                </a:solidFill>
                <a:latin typeface="Gentona-MediumItalic"/>
                <a:cs typeface="Gentona-MediumItalic"/>
              </a:rPr>
              <a:t>D</a:t>
            </a:r>
            <a:r>
              <a:rPr sz="1450" i="1" spc="280" dirty="0">
                <a:solidFill>
                  <a:srgbClr val="FFFFFF"/>
                </a:solidFill>
                <a:latin typeface="Gentona-MediumItalic"/>
                <a:cs typeface="Gentona-MediumItalic"/>
              </a:rPr>
              <a:t> </a:t>
            </a:r>
            <a:r>
              <a:rPr sz="1450" i="1" spc="110" dirty="0">
                <a:solidFill>
                  <a:srgbClr val="FFFFFF"/>
                </a:solidFill>
                <a:latin typeface="Gentona-MediumItalic"/>
                <a:cs typeface="Gentona-MediumItalic"/>
              </a:rPr>
              <a:t>BY </a:t>
            </a:r>
            <a:r>
              <a:rPr sz="1450" i="1" spc="185" dirty="0">
                <a:solidFill>
                  <a:srgbClr val="FFFFFF"/>
                </a:solidFill>
                <a:latin typeface="Gentona-MediumItalic"/>
                <a:cs typeface="Gentona-MediumItalic"/>
              </a:rPr>
              <a:t> </a:t>
            </a:r>
            <a:r>
              <a:rPr sz="1450" i="1" spc="20" dirty="0">
                <a:solidFill>
                  <a:srgbClr val="FFFFFF"/>
                </a:solidFill>
                <a:latin typeface="Gentona-MediumItalic"/>
                <a:cs typeface="Gentona-MediumItalic"/>
              </a:rPr>
              <a:t>N</a:t>
            </a:r>
            <a:r>
              <a:rPr sz="1450" i="1" spc="-20" dirty="0">
                <a:solidFill>
                  <a:srgbClr val="FFFFFF"/>
                </a:solidFill>
                <a:latin typeface="Gentona-MediumItalic"/>
                <a:cs typeface="Gentona-MediumItalic"/>
              </a:rPr>
              <a:t> </a:t>
            </a:r>
            <a:r>
              <a:rPr sz="1450" i="1" spc="20" dirty="0">
                <a:solidFill>
                  <a:srgbClr val="FFFFFF"/>
                </a:solidFill>
                <a:latin typeface="Gentona-MediumItalic"/>
                <a:cs typeface="Gentona-MediumItalic"/>
              </a:rPr>
              <a:t>A</a:t>
            </a:r>
            <a:r>
              <a:rPr sz="1450" i="1" spc="-20" dirty="0">
                <a:solidFill>
                  <a:srgbClr val="FFFFFF"/>
                </a:solidFill>
                <a:latin typeface="Gentona-MediumItalic"/>
                <a:cs typeface="Gentona-MediumItalic"/>
              </a:rPr>
              <a:t> </a:t>
            </a:r>
            <a:r>
              <a:rPr sz="1450" i="1" spc="25" dirty="0">
                <a:solidFill>
                  <a:srgbClr val="FFFFFF"/>
                </a:solidFill>
                <a:latin typeface="Gentona-MediumItalic"/>
                <a:cs typeface="Gentona-MediumItalic"/>
              </a:rPr>
              <a:t>M</a:t>
            </a:r>
            <a:r>
              <a:rPr sz="1450" i="1" spc="-5" dirty="0">
                <a:solidFill>
                  <a:srgbClr val="FFFFFF"/>
                </a:solidFill>
                <a:latin typeface="Gentona-MediumItalic"/>
                <a:cs typeface="Gentona-MediumItalic"/>
              </a:rPr>
              <a:t> </a:t>
            </a:r>
            <a:r>
              <a:rPr sz="1450" i="1" spc="15" dirty="0">
                <a:solidFill>
                  <a:srgbClr val="FFFFFF"/>
                </a:solidFill>
                <a:latin typeface="Gentona-MediumItalic"/>
                <a:cs typeface="Gentona-MediumItalic"/>
              </a:rPr>
              <a:t>E</a:t>
            </a:r>
            <a:endParaRPr sz="1450">
              <a:latin typeface="Gentona-MediumItalic"/>
              <a:cs typeface="Gentona-MediumItalic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A8502C8-64C2-643D-63D2-9A880BE1C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2" y="591978"/>
            <a:ext cx="3458177" cy="24587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0809" y="5614483"/>
            <a:ext cx="414718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75590" algn="l"/>
                <a:tab pos="666750" algn="l"/>
                <a:tab pos="1006475" algn="l"/>
                <a:tab pos="1386840" algn="l"/>
                <a:tab pos="1776730" algn="l"/>
                <a:tab pos="2155190" algn="l"/>
                <a:tab pos="2545715" algn="l"/>
                <a:tab pos="2932430" algn="l"/>
                <a:tab pos="3272154" algn="l"/>
                <a:tab pos="3535679" algn="l"/>
                <a:tab pos="3925570" algn="l"/>
              </a:tabLst>
            </a:pPr>
            <a:r>
              <a:rPr sz="1450" b="1" spc="10" dirty="0">
                <a:solidFill>
                  <a:srgbClr val="FFFFFF"/>
                </a:solidFill>
                <a:latin typeface="Obviously-WideSemi"/>
                <a:cs typeface="Obviously-WideSemi"/>
              </a:rPr>
              <a:t>I	</a:t>
            </a:r>
            <a:r>
              <a:rPr sz="1450" b="1" spc="35" dirty="0">
                <a:solidFill>
                  <a:srgbClr val="FFFFFF"/>
                </a:solidFill>
                <a:latin typeface="Obviously-WideSemi"/>
                <a:cs typeface="Obviously-WideSemi"/>
              </a:rPr>
              <a:t>N	</a:t>
            </a:r>
            <a:r>
              <a:rPr sz="1450" b="1" spc="25" dirty="0">
                <a:solidFill>
                  <a:srgbClr val="FFFFFF"/>
                </a:solidFill>
                <a:latin typeface="Obviously-WideSemi"/>
                <a:cs typeface="Obviously-WideSemi"/>
              </a:rPr>
              <a:t>T	</a:t>
            </a:r>
            <a:r>
              <a:rPr sz="1450" b="1" spc="35" dirty="0">
                <a:solidFill>
                  <a:srgbClr val="FFFFFF"/>
                </a:solidFill>
                <a:latin typeface="Obviously-WideSemi"/>
                <a:cs typeface="Obviously-WideSemi"/>
              </a:rPr>
              <a:t>R	O	D	U	C	</a:t>
            </a:r>
            <a:r>
              <a:rPr sz="1450" b="1" spc="25" dirty="0">
                <a:solidFill>
                  <a:srgbClr val="FFFFFF"/>
                </a:solidFill>
                <a:latin typeface="Obviously-WideSemi"/>
                <a:cs typeface="Obviously-WideSemi"/>
              </a:rPr>
              <a:t>T	</a:t>
            </a:r>
            <a:r>
              <a:rPr sz="1450" b="1" spc="10" dirty="0">
                <a:solidFill>
                  <a:srgbClr val="FFFFFF"/>
                </a:solidFill>
                <a:latin typeface="Obviously-WideSemi"/>
                <a:cs typeface="Obviously-WideSemi"/>
              </a:rPr>
              <a:t>I	</a:t>
            </a:r>
            <a:r>
              <a:rPr sz="1450" b="1" spc="35" dirty="0">
                <a:solidFill>
                  <a:srgbClr val="FFFFFF"/>
                </a:solidFill>
                <a:latin typeface="Obviously-WideSemi"/>
                <a:cs typeface="Obviously-WideSemi"/>
              </a:rPr>
              <a:t>O	N</a:t>
            </a:r>
            <a:endParaRPr sz="1450" dirty="0">
              <a:latin typeface="Obviously-WideSemi"/>
              <a:cs typeface="Obviously-WideSem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34482" y="9095809"/>
            <a:ext cx="4674235" cy="4083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38630" algn="l"/>
              </a:tabLst>
            </a:pPr>
            <a:r>
              <a:rPr sz="2500" b="1" spc="310" dirty="0">
                <a:solidFill>
                  <a:srgbClr val="FFFFFF"/>
                </a:solidFill>
                <a:latin typeface="Obviously-WideSemi"/>
                <a:cs typeface="Obviously-WideSemi"/>
              </a:rPr>
              <a:t>F</a:t>
            </a:r>
            <a:r>
              <a:rPr sz="2500" b="1" spc="295" dirty="0">
                <a:solidFill>
                  <a:srgbClr val="FFFFFF"/>
                </a:solidFill>
                <a:latin typeface="Obviously-WideSemi"/>
                <a:cs typeface="Obviously-WideSemi"/>
              </a:rPr>
              <a:t>I</a:t>
            </a:r>
            <a:r>
              <a:rPr sz="2500" b="1" spc="310" dirty="0">
                <a:solidFill>
                  <a:srgbClr val="FFFFFF"/>
                </a:solidFill>
                <a:latin typeface="Obviously-WideSemi"/>
                <a:cs typeface="Obviously-WideSemi"/>
              </a:rPr>
              <a:t>R</a:t>
            </a:r>
            <a:r>
              <a:rPr sz="2500" b="1" spc="10" dirty="0">
                <a:solidFill>
                  <a:srgbClr val="FFFFFF"/>
                </a:solidFill>
                <a:latin typeface="Obviously-WideSemi"/>
                <a:cs typeface="Obviously-WideSemi"/>
              </a:rPr>
              <a:t>S</a:t>
            </a:r>
            <a:r>
              <a:rPr sz="2500" b="1" spc="-575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2500" b="1" spc="5" dirty="0">
                <a:solidFill>
                  <a:srgbClr val="FFFFFF"/>
                </a:solidFill>
                <a:latin typeface="Obviously-WideSemi"/>
                <a:cs typeface="Obviously-WideSemi"/>
              </a:rPr>
              <a:t>T</a:t>
            </a:r>
            <a:r>
              <a:rPr sz="2500" b="1" dirty="0">
                <a:solidFill>
                  <a:srgbClr val="FFFFFF"/>
                </a:solidFill>
                <a:latin typeface="Obviously-WideSemi"/>
                <a:cs typeface="Obviously-WideSemi"/>
              </a:rPr>
              <a:t>	</a:t>
            </a:r>
            <a:r>
              <a:rPr sz="2500" b="1" spc="5" dirty="0">
                <a:solidFill>
                  <a:srgbClr val="FFFFFF"/>
                </a:solidFill>
                <a:latin typeface="Obviously-WideSemi"/>
                <a:cs typeface="Obviously-WideSemi"/>
              </a:rPr>
              <a:t>L</a:t>
            </a:r>
            <a:r>
              <a:rPr sz="2500" b="1" spc="-490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2500" b="1" spc="300" dirty="0">
                <a:solidFill>
                  <a:srgbClr val="FFFFFF"/>
                </a:solidFill>
                <a:latin typeface="Obviously-WideSemi"/>
                <a:cs typeface="Obviously-WideSemi"/>
              </a:rPr>
              <a:t>A</a:t>
            </a:r>
            <a:r>
              <a:rPr sz="2500" b="1" spc="10" dirty="0">
                <a:solidFill>
                  <a:srgbClr val="FFFFFF"/>
                </a:solidFill>
                <a:latin typeface="Obviously-WideSemi"/>
                <a:cs typeface="Obviously-WideSemi"/>
              </a:rPr>
              <a:t>S</a:t>
            </a:r>
            <a:r>
              <a:rPr sz="2500" b="1" spc="-575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2500" b="1" spc="5" dirty="0">
                <a:solidFill>
                  <a:srgbClr val="FFFFFF"/>
                </a:solidFill>
                <a:latin typeface="Obviously-WideSemi"/>
                <a:cs typeface="Obviously-WideSemi"/>
              </a:rPr>
              <a:t>T</a:t>
            </a:r>
            <a:r>
              <a:rPr sz="2500" b="1" spc="-615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2500" b="1" spc="10" dirty="0">
                <a:solidFill>
                  <a:srgbClr val="FFFFFF"/>
                </a:solidFill>
                <a:latin typeface="Obviously-WideSemi"/>
                <a:cs typeface="Obviously-WideSemi"/>
              </a:rPr>
              <a:t>N</a:t>
            </a:r>
            <a:r>
              <a:rPr sz="2500" b="1" spc="-595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2500" b="1" spc="10" dirty="0">
                <a:solidFill>
                  <a:srgbClr val="FFFFFF"/>
                </a:solidFill>
                <a:latin typeface="Obviously-WideSemi"/>
                <a:cs typeface="Obviously-WideSemi"/>
              </a:rPr>
              <a:t>A</a:t>
            </a:r>
            <a:r>
              <a:rPr sz="2500" b="1" spc="-595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2500" b="1" spc="310" dirty="0">
                <a:solidFill>
                  <a:srgbClr val="FFFFFF"/>
                </a:solidFill>
                <a:latin typeface="Obviously-WideSemi"/>
                <a:cs typeface="Obviously-WideSemi"/>
              </a:rPr>
              <a:t>M</a:t>
            </a:r>
            <a:r>
              <a:rPr sz="2500" b="1" spc="10" dirty="0">
                <a:solidFill>
                  <a:srgbClr val="FFFFFF"/>
                </a:solidFill>
                <a:latin typeface="Obviously-WideSemi"/>
                <a:cs typeface="Obviously-WideSemi"/>
              </a:rPr>
              <a:t>E</a:t>
            </a:r>
            <a:r>
              <a:rPr sz="2500" b="1" spc="-630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endParaRPr sz="2500">
              <a:latin typeface="Obviously-WideSemi"/>
              <a:cs typeface="Obviously-WideSem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16420" y="9487351"/>
            <a:ext cx="2871470" cy="56007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750" b="1" spc="5" dirty="0">
                <a:solidFill>
                  <a:srgbClr val="F26A36"/>
                </a:solidFill>
                <a:latin typeface="Obviously-WideMedi"/>
                <a:cs typeface="Obviously-WideMedi"/>
              </a:rPr>
              <a:t>Primary</a:t>
            </a:r>
            <a:r>
              <a:rPr sz="1750" b="1" spc="30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1750" b="1" dirty="0">
                <a:solidFill>
                  <a:srgbClr val="F26A36"/>
                </a:solidFill>
                <a:latin typeface="Obviously-WideMedi"/>
                <a:cs typeface="Obviously-WideMedi"/>
              </a:rPr>
              <a:t>Title</a:t>
            </a:r>
            <a:r>
              <a:rPr sz="1750" b="1" spc="35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1750" b="1" dirty="0">
                <a:solidFill>
                  <a:srgbClr val="F26A36"/>
                </a:solidFill>
                <a:latin typeface="Obviously-WideMedi"/>
                <a:cs typeface="Obviously-WideMedi"/>
              </a:rPr>
              <a:t>Line</a:t>
            </a:r>
            <a:endParaRPr sz="1750" dirty="0">
              <a:latin typeface="Obviously-WideMedi"/>
              <a:cs typeface="Obviously-WideMedi"/>
            </a:endParaRPr>
          </a:p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sz="1300" spc="55" dirty="0">
                <a:solidFill>
                  <a:srgbClr val="F26A36"/>
                </a:solidFill>
                <a:latin typeface="Gentona-Book"/>
                <a:cs typeface="Gentona-Book"/>
              </a:rPr>
              <a:t>SECOND</a:t>
            </a:r>
            <a:r>
              <a:rPr sz="1300" spc="135" dirty="0">
                <a:solidFill>
                  <a:srgbClr val="F26A36"/>
                </a:solidFill>
                <a:latin typeface="Gentona-Book"/>
                <a:cs typeface="Gentona-Book"/>
              </a:rPr>
              <a:t> </a:t>
            </a:r>
            <a:r>
              <a:rPr sz="1300" spc="60" dirty="0">
                <a:solidFill>
                  <a:srgbClr val="F26A36"/>
                </a:solidFill>
                <a:latin typeface="Gentona-Book"/>
                <a:cs typeface="Gentona-Book"/>
              </a:rPr>
              <a:t>TITLE</a:t>
            </a:r>
            <a:r>
              <a:rPr sz="1300" spc="135" dirty="0">
                <a:solidFill>
                  <a:srgbClr val="F26A36"/>
                </a:solidFill>
                <a:latin typeface="Gentona-Book"/>
                <a:cs typeface="Gentona-Book"/>
              </a:rPr>
              <a:t> </a:t>
            </a:r>
            <a:r>
              <a:rPr sz="1300" spc="50" dirty="0">
                <a:solidFill>
                  <a:srgbClr val="F26A36"/>
                </a:solidFill>
                <a:latin typeface="Gentona-Book"/>
                <a:cs typeface="Gentona-Book"/>
              </a:rPr>
              <a:t>LINE</a:t>
            </a:r>
            <a:r>
              <a:rPr sz="1300" spc="135" dirty="0">
                <a:solidFill>
                  <a:srgbClr val="F26A36"/>
                </a:solidFill>
                <a:latin typeface="Gentona-Book"/>
                <a:cs typeface="Gentona-Book"/>
              </a:rPr>
              <a:t> </a:t>
            </a:r>
            <a:r>
              <a:rPr sz="1300" spc="35" dirty="0">
                <a:solidFill>
                  <a:srgbClr val="F26A36"/>
                </a:solidFill>
                <a:latin typeface="Gentona-Book"/>
                <a:cs typeface="Gentona-Book"/>
              </a:rPr>
              <a:t>IF</a:t>
            </a:r>
            <a:r>
              <a:rPr sz="1300" spc="135" dirty="0">
                <a:solidFill>
                  <a:srgbClr val="F26A36"/>
                </a:solidFill>
                <a:latin typeface="Gentona-Book"/>
                <a:cs typeface="Gentona-Book"/>
              </a:rPr>
              <a:t> </a:t>
            </a:r>
            <a:r>
              <a:rPr sz="1300" spc="55" dirty="0">
                <a:solidFill>
                  <a:srgbClr val="F26A36"/>
                </a:solidFill>
                <a:latin typeface="Gentona-Book"/>
                <a:cs typeface="Gentona-Book"/>
              </a:rPr>
              <a:t>NEEDED</a:t>
            </a:r>
            <a:endParaRPr sz="1300" dirty="0">
              <a:latin typeface="Gentona-Book"/>
              <a:cs typeface="Gentona-Boo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2221" y="1831667"/>
            <a:ext cx="19644360" cy="7131684"/>
            <a:chOff x="222221" y="1831667"/>
            <a:chExt cx="19644360" cy="7131684"/>
          </a:xfrm>
        </p:grpSpPr>
        <p:pic>
          <p:nvPicPr>
            <p:cNvPr id="6" name="object 6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0230" y="1831667"/>
              <a:ext cx="6403637" cy="713120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24383" y="5628289"/>
              <a:ext cx="0" cy="1638935"/>
            </a:xfrm>
            <a:custGeom>
              <a:avLst/>
              <a:gdLst/>
              <a:ahLst/>
              <a:cxnLst/>
              <a:rect l="l" t="t" r="r" b="b"/>
              <a:pathLst>
                <a:path h="1638934">
                  <a:moveTo>
                    <a:pt x="0" y="1638505"/>
                  </a:moveTo>
                  <a:lnTo>
                    <a:pt x="0" y="0"/>
                  </a:lnTo>
                </a:path>
              </a:pathLst>
            </a:custGeom>
            <a:ln w="3870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83289" y="5628293"/>
              <a:ext cx="0" cy="1161415"/>
            </a:xfrm>
            <a:custGeom>
              <a:avLst/>
              <a:gdLst/>
              <a:ahLst/>
              <a:cxnLst/>
              <a:rect l="l" t="t" r="r" b="b"/>
              <a:pathLst>
                <a:path h="1161415">
                  <a:moveTo>
                    <a:pt x="0" y="1161388"/>
                  </a:moveTo>
                  <a:lnTo>
                    <a:pt x="0" y="0"/>
                  </a:lnTo>
                </a:path>
              </a:pathLst>
            </a:custGeom>
            <a:ln w="3750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14331" y="5628289"/>
              <a:ext cx="0" cy="1743710"/>
            </a:xfrm>
            <a:custGeom>
              <a:avLst/>
              <a:gdLst/>
              <a:ahLst/>
              <a:cxnLst/>
              <a:rect l="l" t="t" r="r" b="b"/>
              <a:pathLst>
                <a:path h="1743709">
                  <a:moveTo>
                    <a:pt x="0" y="1743213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261610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88576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393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723173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393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830765" y="5664881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846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253153" y="5628289"/>
              <a:ext cx="0" cy="2120265"/>
            </a:xfrm>
            <a:custGeom>
              <a:avLst/>
              <a:gdLst/>
              <a:ahLst/>
              <a:cxnLst/>
              <a:rect l="l" t="t" r="r" b="b"/>
              <a:pathLst>
                <a:path h="2120265">
                  <a:moveTo>
                    <a:pt x="0" y="2120165"/>
                  </a:moveTo>
                  <a:lnTo>
                    <a:pt x="0" y="0"/>
                  </a:lnTo>
                </a:path>
              </a:pathLst>
            </a:custGeom>
            <a:ln w="1369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198365" y="5628289"/>
              <a:ext cx="0" cy="1638935"/>
            </a:xfrm>
            <a:custGeom>
              <a:avLst/>
              <a:gdLst/>
              <a:ahLst/>
              <a:cxnLst/>
              <a:rect l="l" t="t" r="r" b="b"/>
              <a:pathLst>
                <a:path h="1638934">
                  <a:moveTo>
                    <a:pt x="0" y="1638505"/>
                  </a:moveTo>
                  <a:lnTo>
                    <a:pt x="0" y="0"/>
                  </a:lnTo>
                </a:path>
              </a:pathLst>
            </a:custGeom>
            <a:ln w="1369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238634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7737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336739" y="4738307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750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334886" y="4083645"/>
              <a:ext cx="0" cy="1825625"/>
            </a:xfrm>
            <a:custGeom>
              <a:avLst/>
              <a:gdLst/>
              <a:ahLst/>
              <a:cxnLst/>
              <a:rect l="l" t="t" r="r" b="b"/>
              <a:pathLst>
                <a:path h="1825625">
                  <a:moveTo>
                    <a:pt x="0" y="1825002"/>
                  </a:moveTo>
                  <a:lnTo>
                    <a:pt x="0" y="0"/>
                  </a:lnTo>
                </a:path>
              </a:pathLst>
            </a:custGeom>
            <a:ln w="3274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884107" y="5422101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274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896851" y="4483837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26794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823475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250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859887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250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66464" y="4738306"/>
              <a:ext cx="0" cy="1170940"/>
            </a:xfrm>
            <a:custGeom>
              <a:avLst/>
              <a:gdLst/>
              <a:ahLst/>
              <a:cxnLst/>
              <a:rect l="l" t="t" r="r" b="b"/>
              <a:pathLst>
                <a:path h="1170939">
                  <a:moveTo>
                    <a:pt x="0" y="1170341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313743" y="4270142"/>
              <a:ext cx="0" cy="1638935"/>
            </a:xfrm>
            <a:custGeom>
              <a:avLst/>
              <a:gdLst/>
              <a:ahLst/>
              <a:cxnLst/>
              <a:rect l="l" t="t" r="r" b="b"/>
              <a:pathLst>
                <a:path h="1638935">
                  <a:moveTo>
                    <a:pt x="0" y="1638505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0378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0379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45333" y="4334946"/>
              <a:ext cx="0" cy="1574165"/>
            </a:xfrm>
            <a:custGeom>
              <a:avLst/>
              <a:gdLst/>
              <a:ahLst/>
              <a:cxnLst/>
              <a:rect l="l" t="t" r="r" b="b"/>
              <a:pathLst>
                <a:path h="1574164">
                  <a:moveTo>
                    <a:pt x="0" y="1573700"/>
                  </a:moveTo>
                  <a:lnTo>
                    <a:pt x="0" y="0"/>
                  </a:lnTo>
                </a:path>
              </a:pathLst>
            </a:custGeom>
            <a:ln w="8931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47602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7737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9566225" y="10754993"/>
            <a:ext cx="274955" cy="2984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4"/>
              </a:spcBef>
            </a:pPr>
            <a:fld id="{81D60167-4931-47E6-BA6A-407CBD079E47}" type="slidenum">
              <a:rPr sz="1450" b="1" spc="30" dirty="0">
                <a:solidFill>
                  <a:srgbClr val="FFFFFF"/>
                </a:solidFill>
                <a:latin typeface="Obviously-WideSemi"/>
                <a:cs typeface="Obviously-WideSemi"/>
              </a:rPr>
              <a:t>4</a:t>
            </a:fld>
            <a:endParaRPr sz="1450">
              <a:latin typeface="Obviously-WideSemi"/>
              <a:cs typeface="Obviously-WideSem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7253" y="5614483"/>
            <a:ext cx="451739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75590" algn="l"/>
                <a:tab pos="666750" algn="l"/>
                <a:tab pos="1006475" algn="l"/>
                <a:tab pos="1386840" algn="l"/>
                <a:tab pos="1776730" algn="l"/>
                <a:tab pos="2155190" algn="l"/>
                <a:tab pos="2545715" algn="l"/>
                <a:tab pos="2932430" algn="l"/>
                <a:tab pos="3272154" algn="l"/>
                <a:tab pos="3535679" algn="l"/>
                <a:tab pos="3925570" algn="l"/>
                <a:tab pos="4316730" algn="l"/>
              </a:tabLst>
            </a:pPr>
            <a:r>
              <a:rPr sz="1450" b="1" spc="10" dirty="0">
                <a:solidFill>
                  <a:srgbClr val="FFFFFF"/>
                </a:solidFill>
                <a:latin typeface="Obviously-WideSemi"/>
                <a:cs typeface="Obviously-WideSemi"/>
              </a:rPr>
              <a:t>I	</a:t>
            </a:r>
            <a:r>
              <a:rPr sz="1450" b="1" spc="35" dirty="0">
                <a:solidFill>
                  <a:srgbClr val="FFFFFF"/>
                </a:solidFill>
                <a:latin typeface="Obviously-WideSemi"/>
                <a:cs typeface="Obviously-WideSemi"/>
              </a:rPr>
              <a:t>N	</a:t>
            </a:r>
            <a:r>
              <a:rPr sz="1450" b="1" spc="25" dirty="0">
                <a:solidFill>
                  <a:srgbClr val="FFFFFF"/>
                </a:solidFill>
                <a:latin typeface="Obviously-WideSemi"/>
                <a:cs typeface="Obviously-WideSemi"/>
              </a:rPr>
              <a:t>T	</a:t>
            </a:r>
            <a:r>
              <a:rPr sz="1450" b="1" spc="35" dirty="0">
                <a:solidFill>
                  <a:srgbClr val="FFFFFF"/>
                </a:solidFill>
                <a:latin typeface="Obviously-WideSemi"/>
                <a:cs typeface="Obviously-WideSemi"/>
              </a:rPr>
              <a:t>R	O	D	U	C	</a:t>
            </a:r>
            <a:r>
              <a:rPr sz="1450" b="1" spc="25" dirty="0">
                <a:solidFill>
                  <a:srgbClr val="FFFFFF"/>
                </a:solidFill>
                <a:latin typeface="Obviously-WideSemi"/>
                <a:cs typeface="Obviously-WideSemi"/>
              </a:rPr>
              <a:t>T	</a:t>
            </a:r>
            <a:r>
              <a:rPr sz="1450" b="1" spc="10" dirty="0">
                <a:solidFill>
                  <a:srgbClr val="FFFFFF"/>
                </a:solidFill>
                <a:latin typeface="Obviously-WideSemi"/>
                <a:cs typeface="Obviously-WideSemi"/>
              </a:rPr>
              <a:t>I	</a:t>
            </a:r>
            <a:r>
              <a:rPr sz="1450" b="1" spc="35" dirty="0">
                <a:solidFill>
                  <a:srgbClr val="FFFFFF"/>
                </a:solidFill>
                <a:latin typeface="Obviously-WideSemi"/>
                <a:cs typeface="Obviously-WideSemi"/>
              </a:rPr>
              <a:t>O	N	</a:t>
            </a:r>
            <a:r>
              <a:rPr sz="1450" b="1" spc="30" dirty="0">
                <a:solidFill>
                  <a:srgbClr val="FFFFFF"/>
                </a:solidFill>
                <a:latin typeface="Obviously-WideSemi"/>
                <a:cs typeface="Obviously-WideSemi"/>
              </a:rPr>
              <a:t>S</a:t>
            </a:r>
            <a:endParaRPr sz="1450">
              <a:latin typeface="Obviously-WideSemi"/>
              <a:cs typeface="Obviously-WideSem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16378" y="8330801"/>
            <a:ext cx="3541395" cy="85344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  <a:tabLst>
                <a:tab pos="1317625" algn="l"/>
              </a:tabLst>
            </a:pPr>
            <a:r>
              <a:rPr sz="1900" b="1" spc="225" dirty="0">
                <a:solidFill>
                  <a:srgbClr val="FFFFFF"/>
                </a:solidFill>
                <a:latin typeface="Obviously-WideSemi"/>
                <a:cs typeface="Obviously-WideSemi"/>
              </a:rPr>
              <a:t>F</a:t>
            </a:r>
            <a:r>
              <a:rPr sz="1900" b="1" spc="220" dirty="0">
                <a:solidFill>
                  <a:srgbClr val="FFFFFF"/>
                </a:solidFill>
                <a:latin typeface="Obviously-WideSemi"/>
                <a:cs typeface="Obviously-WideSemi"/>
              </a:rPr>
              <a:t>I</a:t>
            </a:r>
            <a:r>
              <a:rPr sz="1900" b="1" spc="225" dirty="0">
                <a:solidFill>
                  <a:srgbClr val="FFFFFF"/>
                </a:solidFill>
                <a:latin typeface="Obviously-WideSemi"/>
                <a:cs typeface="Obviously-WideSemi"/>
              </a:rPr>
              <a:t>R</a:t>
            </a:r>
            <a:r>
              <a:rPr sz="1900" b="1" spc="-10" dirty="0">
                <a:solidFill>
                  <a:srgbClr val="FFFFFF"/>
                </a:solidFill>
                <a:latin typeface="Obviously-WideSemi"/>
                <a:cs typeface="Obviously-WideSemi"/>
              </a:rPr>
              <a:t>S</a:t>
            </a:r>
            <a:r>
              <a:rPr sz="1900" b="1" spc="-434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Obviously-WideSemi"/>
                <a:cs typeface="Obviously-WideSemi"/>
              </a:rPr>
              <a:t>T</a:t>
            </a:r>
            <a:r>
              <a:rPr sz="1900" b="1" dirty="0">
                <a:solidFill>
                  <a:srgbClr val="FFFFFF"/>
                </a:solidFill>
                <a:latin typeface="Obviously-WideSemi"/>
                <a:cs typeface="Obviously-WideSemi"/>
              </a:rPr>
              <a:t>	</a:t>
            </a:r>
            <a:r>
              <a:rPr sz="1900" b="1" spc="-5" dirty="0">
                <a:solidFill>
                  <a:srgbClr val="FFFFFF"/>
                </a:solidFill>
                <a:latin typeface="Obviously-WideSemi"/>
                <a:cs typeface="Obviously-WideSemi"/>
              </a:rPr>
              <a:t>L</a:t>
            </a:r>
            <a:r>
              <a:rPr sz="1900" b="1" spc="-370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900" b="1" spc="215" dirty="0">
                <a:solidFill>
                  <a:srgbClr val="FFFFFF"/>
                </a:solidFill>
                <a:latin typeface="Obviously-WideSemi"/>
                <a:cs typeface="Obviously-WideSemi"/>
              </a:rPr>
              <a:t>A</a:t>
            </a:r>
            <a:r>
              <a:rPr sz="1900" b="1" spc="-10" dirty="0">
                <a:solidFill>
                  <a:srgbClr val="FFFFFF"/>
                </a:solidFill>
                <a:latin typeface="Obviously-WideSemi"/>
                <a:cs typeface="Obviously-WideSemi"/>
              </a:rPr>
              <a:t>S</a:t>
            </a:r>
            <a:r>
              <a:rPr sz="1900" b="1" spc="-434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Obviously-WideSemi"/>
                <a:cs typeface="Obviously-WideSemi"/>
              </a:rPr>
              <a:t>T</a:t>
            </a:r>
            <a:r>
              <a:rPr sz="1900" b="1" spc="-465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Obviously-WideSemi"/>
                <a:cs typeface="Obviously-WideSemi"/>
              </a:rPr>
              <a:t>N</a:t>
            </a:r>
            <a:r>
              <a:rPr sz="1900" b="1" spc="-450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Obviously-WideSemi"/>
                <a:cs typeface="Obviously-WideSemi"/>
              </a:rPr>
              <a:t>A</a:t>
            </a:r>
            <a:r>
              <a:rPr sz="1900" b="1" spc="-450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900" b="1" spc="225" dirty="0">
                <a:solidFill>
                  <a:srgbClr val="FFFFFF"/>
                </a:solidFill>
                <a:latin typeface="Obviously-WideSemi"/>
                <a:cs typeface="Obviously-WideSemi"/>
              </a:rPr>
              <a:t>M</a:t>
            </a:r>
            <a:r>
              <a:rPr sz="1900" b="1" spc="-10" dirty="0">
                <a:solidFill>
                  <a:srgbClr val="FFFFFF"/>
                </a:solidFill>
                <a:latin typeface="Obviously-WideSemi"/>
                <a:cs typeface="Obviously-WideSemi"/>
              </a:rPr>
              <a:t>E</a:t>
            </a:r>
            <a:r>
              <a:rPr sz="1900" b="1" spc="-475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endParaRPr sz="1900">
              <a:latin typeface="Obviously-WideSemi"/>
              <a:cs typeface="Obviously-WideSemi"/>
            </a:endParaRPr>
          </a:p>
          <a:p>
            <a:pPr marL="12700" marR="737235">
              <a:lnSpc>
                <a:spcPts val="1980"/>
              </a:lnSpc>
            </a:pPr>
            <a:r>
              <a:rPr sz="1300" b="1" spc="15" dirty="0">
                <a:solidFill>
                  <a:srgbClr val="F26A36"/>
                </a:solidFill>
                <a:latin typeface="Obviously-WideMedi"/>
                <a:cs typeface="Obviously-WideMedi"/>
              </a:rPr>
              <a:t>Title</a:t>
            </a:r>
            <a:r>
              <a:rPr sz="1300" b="1" spc="50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1300" b="1" spc="20" dirty="0">
                <a:solidFill>
                  <a:srgbClr val="F26A36"/>
                </a:solidFill>
                <a:latin typeface="Obviously-WideMedi"/>
                <a:cs typeface="Obviously-WideMedi"/>
              </a:rPr>
              <a:t>Primary</a:t>
            </a:r>
            <a:r>
              <a:rPr sz="1300" b="1" spc="55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1300" b="1" spc="15" dirty="0">
                <a:solidFill>
                  <a:srgbClr val="F26A36"/>
                </a:solidFill>
                <a:latin typeface="Obviously-WideMedi"/>
                <a:cs typeface="Obviously-WideMedi"/>
              </a:rPr>
              <a:t>Line </a:t>
            </a:r>
            <a:r>
              <a:rPr sz="1300" b="1" spc="20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1300" b="1" spc="25" dirty="0">
                <a:solidFill>
                  <a:srgbClr val="F26A36"/>
                </a:solidFill>
                <a:latin typeface="Obviously-WideMedi"/>
                <a:cs typeface="Obviously-WideMedi"/>
              </a:rPr>
              <a:t>Second</a:t>
            </a:r>
            <a:r>
              <a:rPr sz="1300" b="1" spc="45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1300" b="1" spc="15" dirty="0">
                <a:solidFill>
                  <a:srgbClr val="F26A36"/>
                </a:solidFill>
                <a:latin typeface="Obviously-WideMedi"/>
                <a:cs typeface="Obviously-WideMedi"/>
              </a:rPr>
              <a:t>Line</a:t>
            </a:r>
            <a:r>
              <a:rPr sz="1300" b="1" spc="45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1300" b="1" spc="10" dirty="0">
                <a:solidFill>
                  <a:srgbClr val="F26A36"/>
                </a:solidFill>
                <a:latin typeface="Obviously-WideMedi"/>
                <a:cs typeface="Obviously-WideMedi"/>
              </a:rPr>
              <a:t>If</a:t>
            </a:r>
            <a:r>
              <a:rPr sz="1300" b="1" spc="50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1300" b="1" spc="25" dirty="0">
                <a:solidFill>
                  <a:srgbClr val="F26A36"/>
                </a:solidFill>
                <a:latin typeface="Obviously-WideMedi"/>
                <a:cs typeface="Obviously-WideMedi"/>
              </a:rPr>
              <a:t>Needed</a:t>
            </a:r>
            <a:endParaRPr sz="1300">
              <a:latin typeface="Obviously-WideMedi"/>
              <a:cs typeface="Obviously-WideMed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89877" y="8330801"/>
            <a:ext cx="3541395" cy="85344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  <a:tabLst>
                <a:tab pos="1317625" algn="l"/>
              </a:tabLst>
            </a:pPr>
            <a:r>
              <a:rPr sz="1900" b="1" spc="225" dirty="0">
                <a:solidFill>
                  <a:srgbClr val="FFFFFF"/>
                </a:solidFill>
                <a:latin typeface="Obviously-WideSemi"/>
                <a:cs typeface="Obviously-WideSemi"/>
              </a:rPr>
              <a:t>F</a:t>
            </a:r>
            <a:r>
              <a:rPr sz="1900" b="1" spc="220" dirty="0">
                <a:solidFill>
                  <a:srgbClr val="FFFFFF"/>
                </a:solidFill>
                <a:latin typeface="Obviously-WideSemi"/>
                <a:cs typeface="Obviously-WideSemi"/>
              </a:rPr>
              <a:t>I</a:t>
            </a:r>
            <a:r>
              <a:rPr sz="1900" b="1" spc="225" dirty="0">
                <a:solidFill>
                  <a:srgbClr val="FFFFFF"/>
                </a:solidFill>
                <a:latin typeface="Obviously-WideSemi"/>
                <a:cs typeface="Obviously-WideSemi"/>
              </a:rPr>
              <a:t>R</a:t>
            </a:r>
            <a:r>
              <a:rPr sz="1900" b="1" spc="-10" dirty="0">
                <a:solidFill>
                  <a:srgbClr val="FFFFFF"/>
                </a:solidFill>
                <a:latin typeface="Obviously-WideSemi"/>
                <a:cs typeface="Obviously-WideSemi"/>
              </a:rPr>
              <a:t>S</a:t>
            </a:r>
            <a:r>
              <a:rPr sz="1900" b="1" spc="-434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Obviously-WideSemi"/>
                <a:cs typeface="Obviously-WideSemi"/>
              </a:rPr>
              <a:t>T</a:t>
            </a:r>
            <a:r>
              <a:rPr sz="1900" b="1" dirty="0">
                <a:solidFill>
                  <a:srgbClr val="FFFFFF"/>
                </a:solidFill>
                <a:latin typeface="Obviously-WideSemi"/>
                <a:cs typeface="Obviously-WideSemi"/>
              </a:rPr>
              <a:t>	</a:t>
            </a:r>
            <a:r>
              <a:rPr sz="1900" b="1" spc="-5" dirty="0">
                <a:solidFill>
                  <a:srgbClr val="FFFFFF"/>
                </a:solidFill>
                <a:latin typeface="Obviously-WideSemi"/>
                <a:cs typeface="Obviously-WideSemi"/>
              </a:rPr>
              <a:t>L</a:t>
            </a:r>
            <a:r>
              <a:rPr sz="1900" b="1" spc="-370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900" b="1" spc="215" dirty="0">
                <a:solidFill>
                  <a:srgbClr val="FFFFFF"/>
                </a:solidFill>
                <a:latin typeface="Obviously-WideSemi"/>
                <a:cs typeface="Obviously-WideSemi"/>
              </a:rPr>
              <a:t>A</a:t>
            </a:r>
            <a:r>
              <a:rPr sz="1900" b="1" spc="-10" dirty="0">
                <a:solidFill>
                  <a:srgbClr val="FFFFFF"/>
                </a:solidFill>
                <a:latin typeface="Obviously-WideSemi"/>
                <a:cs typeface="Obviously-WideSemi"/>
              </a:rPr>
              <a:t>S</a:t>
            </a:r>
            <a:r>
              <a:rPr sz="1900" b="1" spc="-434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Obviously-WideSemi"/>
                <a:cs typeface="Obviously-WideSemi"/>
              </a:rPr>
              <a:t>T</a:t>
            </a:r>
            <a:r>
              <a:rPr sz="1900" b="1" spc="-465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Obviously-WideSemi"/>
                <a:cs typeface="Obviously-WideSemi"/>
              </a:rPr>
              <a:t>N</a:t>
            </a:r>
            <a:r>
              <a:rPr sz="1900" b="1" spc="-450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Obviously-WideSemi"/>
                <a:cs typeface="Obviously-WideSemi"/>
              </a:rPr>
              <a:t>A</a:t>
            </a:r>
            <a:r>
              <a:rPr sz="1900" b="1" spc="-450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900" b="1" spc="225" dirty="0">
                <a:solidFill>
                  <a:srgbClr val="FFFFFF"/>
                </a:solidFill>
                <a:latin typeface="Obviously-WideSemi"/>
                <a:cs typeface="Obviously-WideSemi"/>
              </a:rPr>
              <a:t>M</a:t>
            </a:r>
            <a:r>
              <a:rPr sz="1900" b="1" spc="-10" dirty="0">
                <a:solidFill>
                  <a:srgbClr val="FFFFFF"/>
                </a:solidFill>
                <a:latin typeface="Obviously-WideSemi"/>
                <a:cs typeface="Obviously-WideSemi"/>
              </a:rPr>
              <a:t>E</a:t>
            </a:r>
            <a:r>
              <a:rPr sz="1900" b="1" spc="-475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endParaRPr sz="1900">
              <a:latin typeface="Obviously-WideSemi"/>
              <a:cs typeface="Obviously-WideSemi"/>
            </a:endParaRPr>
          </a:p>
          <a:p>
            <a:pPr marL="12700" marR="737235">
              <a:lnSpc>
                <a:spcPts val="1980"/>
              </a:lnSpc>
            </a:pPr>
            <a:r>
              <a:rPr sz="1300" b="1" spc="15" dirty="0">
                <a:solidFill>
                  <a:srgbClr val="F26A36"/>
                </a:solidFill>
                <a:latin typeface="Obviously-WideMedi"/>
                <a:cs typeface="Obviously-WideMedi"/>
              </a:rPr>
              <a:t>Title</a:t>
            </a:r>
            <a:r>
              <a:rPr sz="1300" b="1" spc="50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1300" b="1" spc="20" dirty="0">
                <a:solidFill>
                  <a:srgbClr val="F26A36"/>
                </a:solidFill>
                <a:latin typeface="Obviously-WideMedi"/>
                <a:cs typeface="Obviously-WideMedi"/>
              </a:rPr>
              <a:t>Primary</a:t>
            </a:r>
            <a:r>
              <a:rPr sz="1300" b="1" spc="55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1300" b="1" spc="15" dirty="0">
                <a:solidFill>
                  <a:srgbClr val="F26A36"/>
                </a:solidFill>
                <a:latin typeface="Obviously-WideMedi"/>
                <a:cs typeface="Obviously-WideMedi"/>
              </a:rPr>
              <a:t>Line </a:t>
            </a:r>
            <a:r>
              <a:rPr sz="1300" b="1" spc="20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1300" b="1" spc="25" dirty="0">
                <a:solidFill>
                  <a:srgbClr val="F26A36"/>
                </a:solidFill>
                <a:latin typeface="Obviously-WideMedi"/>
                <a:cs typeface="Obviously-WideMedi"/>
              </a:rPr>
              <a:t>Second</a:t>
            </a:r>
            <a:r>
              <a:rPr sz="1300" b="1" spc="45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1300" b="1" spc="15" dirty="0">
                <a:solidFill>
                  <a:srgbClr val="F26A36"/>
                </a:solidFill>
                <a:latin typeface="Obviously-WideMedi"/>
                <a:cs typeface="Obviously-WideMedi"/>
              </a:rPr>
              <a:t>Line</a:t>
            </a:r>
            <a:r>
              <a:rPr sz="1300" b="1" spc="45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1300" b="1" spc="10" dirty="0">
                <a:solidFill>
                  <a:srgbClr val="F26A36"/>
                </a:solidFill>
                <a:latin typeface="Obviously-WideMedi"/>
                <a:cs typeface="Obviously-WideMedi"/>
              </a:rPr>
              <a:t>If</a:t>
            </a:r>
            <a:r>
              <a:rPr sz="1300" b="1" spc="50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1300" b="1" spc="25" dirty="0">
                <a:solidFill>
                  <a:srgbClr val="F26A36"/>
                </a:solidFill>
                <a:latin typeface="Obviously-WideMedi"/>
                <a:cs typeface="Obviously-WideMedi"/>
              </a:rPr>
              <a:t>Needed</a:t>
            </a:r>
            <a:endParaRPr sz="1300">
              <a:latin typeface="Obviously-WideMedi"/>
              <a:cs typeface="Obviously-WideMed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2221" y="2851368"/>
            <a:ext cx="19225260" cy="5382260"/>
            <a:chOff x="222221" y="2851368"/>
            <a:chExt cx="19225260" cy="5382260"/>
          </a:xfrm>
        </p:grpSpPr>
        <p:pic>
          <p:nvPicPr>
            <p:cNvPr id="6" name="object 6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2576" y="2851368"/>
              <a:ext cx="4259032" cy="53820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9078" y="2851368"/>
              <a:ext cx="4259032" cy="538203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4383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870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83289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750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14331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45512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393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304337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393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00865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036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558584" y="566488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846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205244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369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55302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369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771889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7737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869996" y="4738307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750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286977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274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983672" y="5422101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274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624669" y="4483837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26794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16374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607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80410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250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441053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250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66464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0378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0379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945333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8931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47602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7737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9566225" y="10754993"/>
            <a:ext cx="274955" cy="2984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4"/>
              </a:spcBef>
            </a:pPr>
            <a:fld id="{81D60167-4931-47E6-BA6A-407CBD079E47}" type="slidenum">
              <a:rPr sz="1450" b="1" spc="30" dirty="0">
                <a:solidFill>
                  <a:srgbClr val="FFFFFF"/>
                </a:solidFill>
                <a:latin typeface="Obviously-WideSemi"/>
                <a:cs typeface="Obviously-WideSemi"/>
              </a:rPr>
              <a:t>5</a:t>
            </a:fld>
            <a:endParaRPr sz="1450">
              <a:latin typeface="Obviously-WideSemi"/>
              <a:cs typeface="Obviously-WideSem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7253" y="5614483"/>
            <a:ext cx="451739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75590" algn="l"/>
                <a:tab pos="666750" algn="l"/>
                <a:tab pos="1006475" algn="l"/>
                <a:tab pos="1386840" algn="l"/>
                <a:tab pos="1776730" algn="l"/>
                <a:tab pos="2155190" algn="l"/>
                <a:tab pos="2545715" algn="l"/>
                <a:tab pos="2932430" algn="l"/>
                <a:tab pos="3272154" algn="l"/>
                <a:tab pos="3535679" algn="l"/>
                <a:tab pos="3925570" algn="l"/>
                <a:tab pos="4316730" algn="l"/>
              </a:tabLst>
            </a:pPr>
            <a:r>
              <a:rPr sz="1450" b="1" spc="10" dirty="0">
                <a:solidFill>
                  <a:srgbClr val="FFFFFF"/>
                </a:solidFill>
                <a:latin typeface="Obviously-WideSemi"/>
                <a:cs typeface="Obviously-WideSemi"/>
              </a:rPr>
              <a:t>I	</a:t>
            </a:r>
            <a:r>
              <a:rPr sz="1450" b="1" spc="35" dirty="0">
                <a:solidFill>
                  <a:srgbClr val="FFFFFF"/>
                </a:solidFill>
                <a:latin typeface="Obviously-WideSemi"/>
                <a:cs typeface="Obviously-WideSemi"/>
              </a:rPr>
              <a:t>N	</a:t>
            </a:r>
            <a:r>
              <a:rPr sz="1450" b="1" spc="25" dirty="0">
                <a:solidFill>
                  <a:srgbClr val="FFFFFF"/>
                </a:solidFill>
                <a:latin typeface="Obviously-WideSemi"/>
                <a:cs typeface="Obviously-WideSemi"/>
              </a:rPr>
              <a:t>T	</a:t>
            </a:r>
            <a:r>
              <a:rPr sz="1450" b="1" spc="35" dirty="0">
                <a:solidFill>
                  <a:srgbClr val="FFFFFF"/>
                </a:solidFill>
                <a:latin typeface="Obviously-WideSemi"/>
                <a:cs typeface="Obviously-WideSemi"/>
              </a:rPr>
              <a:t>R	O	D	U	C	</a:t>
            </a:r>
            <a:r>
              <a:rPr sz="1450" b="1" spc="25" dirty="0">
                <a:solidFill>
                  <a:srgbClr val="FFFFFF"/>
                </a:solidFill>
                <a:latin typeface="Obviously-WideSemi"/>
                <a:cs typeface="Obviously-WideSemi"/>
              </a:rPr>
              <a:t>T	</a:t>
            </a:r>
            <a:r>
              <a:rPr sz="1450" b="1" spc="10" dirty="0">
                <a:solidFill>
                  <a:srgbClr val="FFFFFF"/>
                </a:solidFill>
                <a:latin typeface="Obviously-WideSemi"/>
                <a:cs typeface="Obviously-WideSemi"/>
              </a:rPr>
              <a:t>I	</a:t>
            </a:r>
            <a:r>
              <a:rPr sz="1450" b="1" spc="35" dirty="0">
                <a:solidFill>
                  <a:srgbClr val="FFFFFF"/>
                </a:solidFill>
                <a:latin typeface="Obviously-WideSemi"/>
                <a:cs typeface="Obviously-WideSemi"/>
              </a:rPr>
              <a:t>O	N	</a:t>
            </a:r>
            <a:r>
              <a:rPr sz="1450" b="1" spc="30" dirty="0">
                <a:solidFill>
                  <a:srgbClr val="FFFFFF"/>
                </a:solidFill>
                <a:latin typeface="Obviously-WideSemi"/>
                <a:cs typeface="Obviously-WideSemi"/>
              </a:rPr>
              <a:t>S</a:t>
            </a:r>
            <a:endParaRPr sz="1450">
              <a:latin typeface="Obviously-WideSemi"/>
              <a:cs typeface="Obviously-WideSem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2221" y="2851368"/>
            <a:ext cx="19225260" cy="5382260"/>
            <a:chOff x="222221" y="2851368"/>
            <a:chExt cx="19225260" cy="5382260"/>
          </a:xfrm>
        </p:grpSpPr>
        <p:pic>
          <p:nvPicPr>
            <p:cNvPr id="4" name="object 4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57695" y="2851368"/>
              <a:ext cx="2860216" cy="53820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9078" y="2851368"/>
              <a:ext cx="2860216" cy="53820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86324" y="2851368"/>
              <a:ext cx="2860216" cy="538203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24383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870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83289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750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14331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45512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393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304337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393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00865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036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270664" y="566488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846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300301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369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55302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369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866947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7737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965052" y="4738307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750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382035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274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695753" y="5422101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274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336750" y="4483837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26794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16374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607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80410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250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441053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250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66464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0378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0379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45333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8931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47602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7737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916378" y="8381992"/>
            <a:ext cx="2808605" cy="1285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95"/>
              </a:spcBef>
            </a:pPr>
            <a:r>
              <a:rPr sz="1900" b="1" spc="225" dirty="0">
                <a:solidFill>
                  <a:srgbClr val="FFFFFF"/>
                </a:solidFill>
                <a:latin typeface="Obviously-WideSemi"/>
                <a:cs typeface="Obviously-WideSemi"/>
              </a:rPr>
              <a:t>F</a:t>
            </a:r>
            <a:r>
              <a:rPr sz="1900" b="1" spc="220" dirty="0">
                <a:solidFill>
                  <a:srgbClr val="FFFFFF"/>
                </a:solidFill>
                <a:latin typeface="Obviously-WideSemi"/>
                <a:cs typeface="Obviously-WideSemi"/>
              </a:rPr>
              <a:t>IR</a:t>
            </a:r>
            <a:r>
              <a:rPr sz="1900" b="1" spc="-10" dirty="0">
                <a:solidFill>
                  <a:srgbClr val="FFFFFF"/>
                </a:solidFill>
                <a:latin typeface="Obviously-WideSemi"/>
                <a:cs typeface="Obviously-WideSemi"/>
              </a:rPr>
              <a:t>S</a:t>
            </a:r>
            <a:r>
              <a:rPr sz="1900" b="1" spc="-434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Obviously-WideSemi"/>
                <a:cs typeface="Obviously-WideSemi"/>
              </a:rPr>
              <a:t>T</a:t>
            </a:r>
            <a:endParaRPr sz="1900">
              <a:latin typeface="Obviously-WideSemi"/>
              <a:cs typeface="Obviously-WideSemi"/>
            </a:endParaRPr>
          </a:p>
          <a:p>
            <a:pPr marL="12700">
              <a:lnSpc>
                <a:spcPts val="2275"/>
              </a:lnSpc>
            </a:pPr>
            <a:r>
              <a:rPr sz="1900" b="1" spc="-5" dirty="0">
                <a:solidFill>
                  <a:srgbClr val="FFFFFF"/>
                </a:solidFill>
                <a:latin typeface="Obviously-WideSemi"/>
                <a:cs typeface="Obviously-WideSemi"/>
              </a:rPr>
              <a:t>L</a:t>
            </a:r>
            <a:r>
              <a:rPr sz="1900" b="1" spc="-370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900" b="1" spc="215" dirty="0">
                <a:solidFill>
                  <a:srgbClr val="FFFFFF"/>
                </a:solidFill>
                <a:latin typeface="Obviously-WideSemi"/>
                <a:cs typeface="Obviously-WideSemi"/>
              </a:rPr>
              <a:t>A</a:t>
            </a:r>
            <a:r>
              <a:rPr sz="1900" b="1" spc="-10" dirty="0">
                <a:solidFill>
                  <a:srgbClr val="FFFFFF"/>
                </a:solidFill>
                <a:latin typeface="Obviously-WideSemi"/>
                <a:cs typeface="Obviously-WideSemi"/>
              </a:rPr>
              <a:t>S</a:t>
            </a:r>
            <a:r>
              <a:rPr sz="1900" b="1" spc="-434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Obviously-WideSemi"/>
                <a:cs typeface="Obviously-WideSemi"/>
              </a:rPr>
              <a:t>T</a:t>
            </a:r>
            <a:r>
              <a:rPr sz="1900" b="1" spc="-465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900" b="1" spc="245" dirty="0">
                <a:solidFill>
                  <a:srgbClr val="FFFFFF"/>
                </a:solidFill>
                <a:latin typeface="Obviously-WideSemi"/>
                <a:cs typeface="Obviously-WideSemi"/>
              </a:rPr>
              <a:t>NA</a:t>
            </a:r>
            <a:r>
              <a:rPr sz="1900" b="1" spc="220" dirty="0">
                <a:solidFill>
                  <a:srgbClr val="FFFFFF"/>
                </a:solidFill>
                <a:latin typeface="Obviously-WideSemi"/>
                <a:cs typeface="Obviously-WideSemi"/>
              </a:rPr>
              <a:t>M</a:t>
            </a:r>
            <a:r>
              <a:rPr sz="1900" b="1" spc="-10" dirty="0">
                <a:solidFill>
                  <a:srgbClr val="FFFFFF"/>
                </a:solidFill>
                <a:latin typeface="Obviously-WideSemi"/>
                <a:cs typeface="Obviously-WideSemi"/>
              </a:rPr>
              <a:t>E</a:t>
            </a:r>
            <a:endParaRPr sz="1900">
              <a:latin typeface="Obviously-WideSemi"/>
              <a:cs typeface="Obviously-WideSemi"/>
            </a:endParaRPr>
          </a:p>
          <a:p>
            <a:pPr marL="12700" marR="5080">
              <a:lnSpc>
                <a:spcPct val="126800"/>
              </a:lnSpc>
              <a:spcBef>
                <a:spcPts val="1405"/>
              </a:spcBef>
            </a:pPr>
            <a:r>
              <a:rPr sz="1300" b="1" spc="15" dirty="0">
                <a:solidFill>
                  <a:srgbClr val="F26A36"/>
                </a:solidFill>
                <a:latin typeface="Obviously-WideMedi"/>
                <a:cs typeface="Obviously-WideMedi"/>
              </a:rPr>
              <a:t>Title</a:t>
            </a:r>
            <a:r>
              <a:rPr sz="1300" b="1" spc="50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1300" b="1" spc="20" dirty="0">
                <a:solidFill>
                  <a:srgbClr val="F26A36"/>
                </a:solidFill>
                <a:latin typeface="Obviously-WideMedi"/>
                <a:cs typeface="Obviously-WideMedi"/>
              </a:rPr>
              <a:t>Primary</a:t>
            </a:r>
            <a:r>
              <a:rPr sz="1300" b="1" spc="55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1300" b="1" spc="15" dirty="0">
                <a:solidFill>
                  <a:srgbClr val="F26A36"/>
                </a:solidFill>
                <a:latin typeface="Obviously-WideMedi"/>
                <a:cs typeface="Obviously-WideMedi"/>
              </a:rPr>
              <a:t>Line </a:t>
            </a:r>
            <a:r>
              <a:rPr sz="1300" b="1" spc="20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1300" b="1" spc="25" dirty="0">
                <a:solidFill>
                  <a:srgbClr val="F26A36"/>
                </a:solidFill>
                <a:latin typeface="Obviously-WideMedi"/>
                <a:cs typeface="Obviously-WideMedi"/>
              </a:rPr>
              <a:t>Second</a:t>
            </a:r>
            <a:r>
              <a:rPr sz="1300" b="1" spc="45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1300" b="1" spc="15" dirty="0">
                <a:solidFill>
                  <a:srgbClr val="F26A36"/>
                </a:solidFill>
                <a:latin typeface="Obviously-WideMedi"/>
                <a:cs typeface="Obviously-WideMedi"/>
              </a:rPr>
              <a:t>Line</a:t>
            </a:r>
            <a:r>
              <a:rPr sz="1300" b="1" spc="45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1300" b="1" spc="10" dirty="0">
                <a:solidFill>
                  <a:srgbClr val="F26A36"/>
                </a:solidFill>
                <a:latin typeface="Obviously-WideMedi"/>
                <a:cs typeface="Obviously-WideMedi"/>
              </a:rPr>
              <a:t>If</a:t>
            </a:r>
            <a:r>
              <a:rPr sz="1300" b="1" spc="50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1300" b="1" spc="25" dirty="0">
                <a:solidFill>
                  <a:srgbClr val="F26A36"/>
                </a:solidFill>
                <a:latin typeface="Obviously-WideMedi"/>
                <a:cs typeface="Obviously-WideMedi"/>
              </a:rPr>
              <a:t>Needed</a:t>
            </a:r>
            <a:endParaRPr sz="1300">
              <a:latin typeface="Obviously-WideMedi"/>
              <a:cs typeface="Obviously-WideMed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566225" y="10754993"/>
            <a:ext cx="274955" cy="2984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4"/>
              </a:spcBef>
            </a:pPr>
            <a:fld id="{81D60167-4931-47E6-BA6A-407CBD079E47}" type="slidenum">
              <a:rPr sz="1450" b="1" spc="30" dirty="0">
                <a:solidFill>
                  <a:srgbClr val="FFFFFF"/>
                </a:solidFill>
                <a:latin typeface="Obviously-WideSemi"/>
                <a:cs typeface="Obviously-WideSemi"/>
              </a:rPr>
              <a:t>6</a:t>
            </a:fld>
            <a:endParaRPr sz="1450">
              <a:latin typeface="Obviously-WideSemi"/>
              <a:cs typeface="Obviously-WideSem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045002" y="8381992"/>
            <a:ext cx="2808605" cy="1285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95"/>
              </a:spcBef>
            </a:pPr>
            <a:r>
              <a:rPr sz="1900" b="1" spc="225" dirty="0">
                <a:solidFill>
                  <a:srgbClr val="FFFFFF"/>
                </a:solidFill>
                <a:latin typeface="Obviously-WideSemi"/>
                <a:cs typeface="Obviously-WideSemi"/>
              </a:rPr>
              <a:t>F</a:t>
            </a:r>
            <a:r>
              <a:rPr sz="1900" b="1" spc="220" dirty="0">
                <a:solidFill>
                  <a:srgbClr val="FFFFFF"/>
                </a:solidFill>
                <a:latin typeface="Obviously-WideSemi"/>
                <a:cs typeface="Obviously-WideSemi"/>
              </a:rPr>
              <a:t>IR</a:t>
            </a:r>
            <a:r>
              <a:rPr sz="1900" b="1" spc="-10" dirty="0">
                <a:solidFill>
                  <a:srgbClr val="FFFFFF"/>
                </a:solidFill>
                <a:latin typeface="Obviously-WideSemi"/>
                <a:cs typeface="Obviously-WideSemi"/>
              </a:rPr>
              <a:t>S</a:t>
            </a:r>
            <a:r>
              <a:rPr sz="1900" b="1" spc="-434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Obviously-WideSemi"/>
                <a:cs typeface="Obviously-WideSemi"/>
              </a:rPr>
              <a:t>T</a:t>
            </a:r>
            <a:endParaRPr sz="1900">
              <a:latin typeface="Obviously-WideSemi"/>
              <a:cs typeface="Obviously-WideSemi"/>
            </a:endParaRPr>
          </a:p>
          <a:p>
            <a:pPr marL="12700">
              <a:lnSpc>
                <a:spcPts val="2275"/>
              </a:lnSpc>
            </a:pPr>
            <a:r>
              <a:rPr sz="1900" b="1" spc="-5" dirty="0">
                <a:solidFill>
                  <a:srgbClr val="FFFFFF"/>
                </a:solidFill>
                <a:latin typeface="Obviously-WideSemi"/>
                <a:cs typeface="Obviously-WideSemi"/>
              </a:rPr>
              <a:t>L</a:t>
            </a:r>
            <a:r>
              <a:rPr sz="1900" b="1" spc="-370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900" b="1" spc="215" dirty="0">
                <a:solidFill>
                  <a:srgbClr val="FFFFFF"/>
                </a:solidFill>
                <a:latin typeface="Obviously-WideSemi"/>
                <a:cs typeface="Obviously-WideSemi"/>
              </a:rPr>
              <a:t>A</a:t>
            </a:r>
            <a:r>
              <a:rPr sz="1900" b="1" spc="-10" dirty="0">
                <a:solidFill>
                  <a:srgbClr val="FFFFFF"/>
                </a:solidFill>
                <a:latin typeface="Obviously-WideSemi"/>
                <a:cs typeface="Obviously-WideSemi"/>
              </a:rPr>
              <a:t>S</a:t>
            </a:r>
            <a:r>
              <a:rPr sz="1900" b="1" spc="-434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Obviously-WideSemi"/>
                <a:cs typeface="Obviously-WideSemi"/>
              </a:rPr>
              <a:t>T</a:t>
            </a:r>
            <a:r>
              <a:rPr sz="1900" b="1" spc="-465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900" b="1" spc="245" dirty="0">
                <a:solidFill>
                  <a:srgbClr val="FFFFFF"/>
                </a:solidFill>
                <a:latin typeface="Obviously-WideSemi"/>
                <a:cs typeface="Obviously-WideSemi"/>
              </a:rPr>
              <a:t>NA</a:t>
            </a:r>
            <a:r>
              <a:rPr sz="1900" b="1" spc="220" dirty="0">
                <a:solidFill>
                  <a:srgbClr val="FFFFFF"/>
                </a:solidFill>
                <a:latin typeface="Obviously-WideSemi"/>
                <a:cs typeface="Obviously-WideSemi"/>
              </a:rPr>
              <a:t>M</a:t>
            </a:r>
            <a:r>
              <a:rPr sz="1900" b="1" spc="-10" dirty="0">
                <a:solidFill>
                  <a:srgbClr val="FFFFFF"/>
                </a:solidFill>
                <a:latin typeface="Obviously-WideSemi"/>
                <a:cs typeface="Obviously-WideSemi"/>
              </a:rPr>
              <a:t>E</a:t>
            </a:r>
            <a:endParaRPr sz="1900">
              <a:latin typeface="Obviously-WideSemi"/>
              <a:cs typeface="Obviously-WideSemi"/>
            </a:endParaRPr>
          </a:p>
          <a:p>
            <a:pPr marL="12700" marR="5080">
              <a:lnSpc>
                <a:spcPct val="126800"/>
              </a:lnSpc>
              <a:spcBef>
                <a:spcPts val="1405"/>
              </a:spcBef>
            </a:pPr>
            <a:r>
              <a:rPr sz="1300" b="1" spc="15" dirty="0">
                <a:solidFill>
                  <a:srgbClr val="F26A36"/>
                </a:solidFill>
                <a:latin typeface="Obviously-WideMedi"/>
                <a:cs typeface="Obviously-WideMedi"/>
              </a:rPr>
              <a:t>Title</a:t>
            </a:r>
            <a:r>
              <a:rPr sz="1300" b="1" spc="50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1300" b="1" spc="20" dirty="0">
                <a:solidFill>
                  <a:srgbClr val="F26A36"/>
                </a:solidFill>
                <a:latin typeface="Obviously-WideMedi"/>
                <a:cs typeface="Obviously-WideMedi"/>
              </a:rPr>
              <a:t>Primary</a:t>
            </a:r>
            <a:r>
              <a:rPr sz="1300" b="1" spc="55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1300" b="1" spc="15" dirty="0">
                <a:solidFill>
                  <a:srgbClr val="F26A36"/>
                </a:solidFill>
                <a:latin typeface="Obviously-WideMedi"/>
                <a:cs typeface="Obviously-WideMedi"/>
              </a:rPr>
              <a:t>Line </a:t>
            </a:r>
            <a:r>
              <a:rPr sz="1300" b="1" spc="20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1300" b="1" spc="25" dirty="0">
                <a:solidFill>
                  <a:srgbClr val="F26A36"/>
                </a:solidFill>
                <a:latin typeface="Obviously-WideMedi"/>
                <a:cs typeface="Obviously-WideMedi"/>
              </a:rPr>
              <a:t>Second</a:t>
            </a:r>
            <a:r>
              <a:rPr sz="1300" b="1" spc="45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1300" b="1" spc="15" dirty="0">
                <a:solidFill>
                  <a:srgbClr val="F26A36"/>
                </a:solidFill>
                <a:latin typeface="Obviously-WideMedi"/>
                <a:cs typeface="Obviously-WideMedi"/>
              </a:rPr>
              <a:t>Line</a:t>
            </a:r>
            <a:r>
              <a:rPr sz="1300" b="1" spc="45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1300" b="1" spc="10" dirty="0">
                <a:solidFill>
                  <a:srgbClr val="F26A36"/>
                </a:solidFill>
                <a:latin typeface="Obviously-WideMedi"/>
                <a:cs typeface="Obviously-WideMedi"/>
              </a:rPr>
              <a:t>If</a:t>
            </a:r>
            <a:r>
              <a:rPr sz="1300" b="1" spc="50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1300" b="1" spc="25" dirty="0">
                <a:solidFill>
                  <a:srgbClr val="F26A36"/>
                </a:solidFill>
                <a:latin typeface="Obviously-WideMedi"/>
                <a:cs typeface="Obviously-WideMedi"/>
              </a:rPr>
              <a:t>Needed</a:t>
            </a:r>
            <a:endParaRPr sz="1300">
              <a:latin typeface="Obviously-WideMedi"/>
              <a:cs typeface="Obviously-WideMed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173626" y="8381992"/>
            <a:ext cx="2808605" cy="1285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95"/>
              </a:spcBef>
            </a:pPr>
            <a:r>
              <a:rPr sz="1900" b="1" spc="225" dirty="0">
                <a:solidFill>
                  <a:srgbClr val="FFFFFF"/>
                </a:solidFill>
                <a:latin typeface="Obviously-WideSemi"/>
                <a:cs typeface="Obviously-WideSemi"/>
              </a:rPr>
              <a:t>F</a:t>
            </a:r>
            <a:r>
              <a:rPr sz="1900" b="1" spc="220" dirty="0">
                <a:solidFill>
                  <a:srgbClr val="FFFFFF"/>
                </a:solidFill>
                <a:latin typeface="Obviously-WideSemi"/>
                <a:cs typeface="Obviously-WideSemi"/>
              </a:rPr>
              <a:t>IR</a:t>
            </a:r>
            <a:r>
              <a:rPr sz="1900" b="1" spc="-10" dirty="0">
                <a:solidFill>
                  <a:srgbClr val="FFFFFF"/>
                </a:solidFill>
                <a:latin typeface="Obviously-WideSemi"/>
                <a:cs typeface="Obviously-WideSemi"/>
              </a:rPr>
              <a:t>S</a:t>
            </a:r>
            <a:r>
              <a:rPr sz="1900" b="1" spc="-434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Obviously-WideSemi"/>
                <a:cs typeface="Obviously-WideSemi"/>
              </a:rPr>
              <a:t>T</a:t>
            </a:r>
            <a:endParaRPr sz="1900">
              <a:latin typeface="Obviously-WideSemi"/>
              <a:cs typeface="Obviously-WideSemi"/>
            </a:endParaRPr>
          </a:p>
          <a:p>
            <a:pPr marL="12700">
              <a:lnSpc>
                <a:spcPts val="2275"/>
              </a:lnSpc>
            </a:pPr>
            <a:r>
              <a:rPr sz="1900" b="1" spc="-5" dirty="0">
                <a:solidFill>
                  <a:srgbClr val="FFFFFF"/>
                </a:solidFill>
                <a:latin typeface="Obviously-WideSemi"/>
                <a:cs typeface="Obviously-WideSemi"/>
              </a:rPr>
              <a:t>L</a:t>
            </a:r>
            <a:r>
              <a:rPr sz="1900" b="1" spc="-370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900" b="1" spc="215" dirty="0">
                <a:solidFill>
                  <a:srgbClr val="FFFFFF"/>
                </a:solidFill>
                <a:latin typeface="Obviously-WideSemi"/>
                <a:cs typeface="Obviously-WideSemi"/>
              </a:rPr>
              <a:t>A</a:t>
            </a:r>
            <a:r>
              <a:rPr sz="1900" b="1" spc="-10" dirty="0">
                <a:solidFill>
                  <a:srgbClr val="FFFFFF"/>
                </a:solidFill>
                <a:latin typeface="Obviously-WideSemi"/>
                <a:cs typeface="Obviously-WideSemi"/>
              </a:rPr>
              <a:t>S</a:t>
            </a:r>
            <a:r>
              <a:rPr sz="1900" b="1" spc="-434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Obviously-WideSemi"/>
                <a:cs typeface="Obviously-WideSemi"/>
              </a:rPr>
              <a:t>T</a:t>
            </a:r>
            <a:r>
              <a:rPr sz="1900" b="1" spc="-465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900" b="1" spc="245" dirty="0">
                <a:solidFill>
                  <a:srgbClr val="FFFFFF"/>
                </a:solidFill>
                <a:latin typeface="Obviously-WideSemi"/>
                <a:cs typeface="Obviously-WideSemi"/>
              </a:rPr>
              <a:t>NA</a:t>
            </a:r>
            <a:r>
              <a:rPr sz="1900" b="1" spc="220" dirty="0">
                <a:solidFill>
                  <a:srgbClr val="FFFFFF"/>
                </a:solidFill>
                <a:latin typeface="Obviously-WideSemi"/>
                <a:cs typeface="Obviously-WideSemi"/>
              </a:rPr>
              <a:t>M</a:t>
            </a:r>
            <a:r>
              <a:rPr sz="1900" b="1" spc="-10" dirty="0">
                <a:solidFill>
                  <a:srgbClr val="FFFFFF"/>
                </a:solidFill>
                <a:latin typeface="Obviously-WideSemi"/>
                <a:cs typeface="Obviously-WideSemi"/>
              </a:rPr>
              <a:t>E</a:t>
            </a:r>
            <a:endParaRPr sz="1900">
              <a:latin typeface="Obviously-WideSemi"/>
              <a:cs typeface="Obviously-WideSemi"/>
            </a:endParaRPr>
          </a:p>
          <a:p>
            <a:pPr marL="12700" marR="5080">
              <a:lnSpc>
                <a:spcPct val="126800"/>
              </a:lnSpc>
              <a:spcBef>
                <a:spcPts val="1405"/>
              </a:spcBef>
            </a:pPr>
            <a:r>
              <a:rPr sz="1300" b="1" spc="15" dirty="0">
                <a:solidFill>
                  <a:srgbClr val="F26A36"/>
                </a:solidFill>
                <a:latin typeface="Obviously-WideMedi"/>
                <a:cs typeface="Obviously-WideMedi"/>
              </a:rPr>
              <a:t>Title</a:t>
            </a:r>
            <a:r>
              <a:rPr sz="1300" b="1" spc="50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1300" b="1" spc="20" dirty="0">
                <a:solidFill>
                  <a:srgbClr val="F26A36"/>
                </a:solidFill>
                <a:latin typeface="Obviously-WideMedi"/>
                <a:cs typeface="Obviously-WideMedi"/>
              </a:rPr>
              <a:t>Primary</a:t>
            </a:r>
            <a:r>
              <a:rPr sz="1300" b="1" spc="55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1300" b="1" spc="15" dirty="0">
                <a:solidFill>
                  <a:srgbClr val="F26A36"/>
                </a:solidFill>
                <a:latin typeface="Obviously-WideMedi"/>
                <a:cs typeface="Obviously-WideMedi"/>
              </a:rPr>
              <a:t>Line </a:t>
            </a:r>
            <a:r>
              <a:rPr sz="1300" b="1" spc="20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1300" b="1" spc="25" dirty="0">
                <a:solidFill>
                  <a:srgbClr val="F26A36"/>
                </a:solidFill>
                <a:latin typeface="Obviously-WideMedi"/>
                <a:cs typeface="Obviously-WideMedi"/>
              </a:rPr>
              <a:t>Second</a:t>
            </a:r>
            <a:r>
              <a:rPr sz="1300" b="1" spc="45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1300" b="1" spc="15" dirty="0">
                <a:solidFill>
                  <a:srgbClr val="F26A36"/>
                </a:solidFill>
                <a:latin typeface="Obviously-WideMedi"/>
                <a:cs typeface="Obviously-WideMedi"/>
              </a:rPr>
              <a:t>Line</a:t>
            </a:r>
            <a:r>
              <a:rPr sz="1300" b="1" spc="45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1300" b="1" spc="10" dirty="0">
                <a:solidFill>
                  <a:srgbClr val="F26A36"/>
                </a:solidFill>
                <a:latin typeface="Obviously-WideMedi"/>
                <a:cs typeface="Obviously-WideMedi"/>
              </a:rPr>
              <a:t>If</a:t>
            </a:r>
            <a:r>
              <a:rPr sz="1300" b="1" spc="50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1300" b="1" spc="25" dirty="0">
                <a:solidFill>
                  <a:srgbClr val="F26A36"/>
                </a:solidFill>
                <a:latin typeface="Obviously-WideMedi"/>
                <a:cs typeface="Obviously-WideMedi"/>
              </a:rPr>
              <a:t>Needed</a:t>
            </a:r>
            <a:endParaRPr sz="1300">
              <a:latin typeface="Obviously-WideMedi"/>
              <a:cs typeface="Obviously-WideMed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text, display&#10;&#10;Description automatically generated">
            <a:extLst>
              <a:ext uri="{FF2B5EF4-FFF2-40B4-BE49-F238E27FC236}">
                <a16:creationId xmlns:a16="http://schemas.microsoft.com/office/drawing/2014/main" id="{F5617815-CA2B-5248-BFA1-D394871E8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9566225" y="10754993"/>
            <a:ext cx="274955" cy="2984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4"/>
              </a:spcBef>
            </a:pPr>
            <a:fld id="{81D60167-4931-47E6-BA6A-407CBD079E47}" type="slidenum">
              <a:rPr sz="1450" b="1" spc="30" dirty="0">
                <a:solidFill>
                  <a:srgbClr val="FFFFFF"/>
                </a:solidFill>
                <a:latin typeface="Obviously-WideSemi"/>
                <a:cs typeface="Obviously-WideSemi"/>
              </a:rPr>
              <a:t>7</a:t>
            </a:fld>
            <a:endParaRPr sz="1450">
              <a:latin typeface="Obviously-WideSemi"/>
              <a:cs typeface="Obviously-WideSemi"/>
            </a:endParaRP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0BE81D5A-3D77-3247-B6CC-3112D2CF9F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48172" y="4781283"/>
            <a:ext cx="10403205" cy="14458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260" dirty="0"/>
              <a:t>SECTION</a:t>
            </a: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50AE8D55-5499-A04B-ACC2-DAF1A77CEDA8}"/>
              </a:ext>
            </a:extLst>
          </p:cNvPr>
          <p:cNvSpPr txBox="1"/>
          <p:nvPr/>
        </p:nvSpPr>
        <p:spPr>
          <a:xfrm>
            <a:off x="7194028" y="5933081"/>
            <a:ext cx="6111875" cy="14458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300" b="1" spc="-265" dirty="0">
                <a:solidFill>
                  <a:srgbClr val="FFFFFF"/>
                </a:solidFill>
                <a:latin typeface="Obviously-ExtdBlck"/>
                <a:cs typeface="Obviously-ExtdBlck"/>
              </a:rPr>
              <a:t>TIT</a:t>
            </a:r>
            <a:r>
              <a:rPr sz="9300" b="1" u="sng" spc="-265" dirty="0">
                <a:solidFill>
                  <a:srgbClr val="FFFFFF"/>
                </a:solidFill>
                <a:uFill>
                  <a:solidFill>
                    <a:srgbClr val="F26A36"/>
                  </a:solidFill>
                </a:uFill>
                <a:latin typeface="Obviously-ExtdBlck"/>
                <a:cs typeface="Obviously-ExtdBlck"/>
              </a:rPr>
              <a:t>L</a:t>
            </a:r>
            <a:r>
              <a:rPr sz="9300" b="1" spc="-265" dirty="0">
                <a:solidFill>
                  <a:srgbClr val="FFFFFF"/>
                </a:solidFill>
                <a:latin typeface="Obviously-ExtdBlck"/>
                <a:cs typeface="Obviously-ExtdBlck"/>
              </a:rPr>
              <a:t>E</a:t>
            </a:r>
            <a:endParaRPr sz="9300">
              <a:latin typeface="Obviously-ExtdBlck"/>
              <a:cs typeface="Obviously-ExtdBlck"/>
            </a:endParaRPr>
          </a:p>
        </p:txBody>
      </p:sp>
      <p:sp>
        <p:nvSpPr>
          <p:cNvPr id="34" name="object 7">
            <a:extLst>
              <a:ext uri="{FF2B5EF4-FFF2-40B4-BE49-F238E27FC236}">
                <a16:creationId xmlns:a16="http://schemas.microsoft.com/office/drawing/2014/main" id="{EA544925-7065-5247-A427-4AEB6534589F}"/>
              </a:ext>
            </a:extLst>
          </p:cNvPr>
          <p:cNvSpPr txBox="1"/>
          <p:nvPr/>
        </p:nvSpPr>
        <p:spPr>
          <a:xfrm>
            <a:off x="8825285" y="2987557"/>
            <a:ext cx="2777490" cy="2984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1917064" algn="l"/>
              </a:tabLst>
            </a:pPr>
            <a:r>
              <a:rPr sz="1750" b="1" spc="335" dirty="0">
                <a:solidFill>
                  <a:srgbClr val="FFFFFF"/>
                </a:solidFill>
                <a:latin typeface="Obviously-WideMedi"/>
                <a:cs typeface="Obviously-WideMedi"/>
              </a:rPr>
              <a:t>SECTION	</a:t>
            </a:r>
            <a:r>
              <a:rPr sz="1750" b="1" spc="275" dirty="0">
                <a:solidFill>
                  <a:srgbClr val="FFFFFF"/>
                </a:solidFill>
                <a:latin typeface="Obviously-WideMedi"/>
                <a:cs typeface="Obviously-WideMedi"/>
              </a:rPr>
              <a:t>ONE</a:t>
            </a:r>
            <a:r>
              <a:rPr sz="1750" b="1" spc="-350" dirty="0">
                <a:solidFill>
                  <a:srgbClr val="FFFFFF"/>
                </a:solidFill>
                <a:latin typeface="Obviously-WideMedi"/>
                <a:cs typeface="Obviously-WideMedi"/>
              </a:rPr>
              <a:t> </a:t>
            </a:r>
            <a:endParaRPr sz="1750" dirty="0">
              <a:latin typeface="Obviously-WideMedi"/>
              <a:cs typeface="Obviously-WideMed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8" cy="113085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260" dirty="0"/>
              <a:t>SECTION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94028" y="5933081"/>
            <a:ext cx="6111875" cy="14458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300" b="1" spc="-265" dirty="0">
                <a:solidFill>
                  <a:srgbClr val="FFFFFF"/>
                </a:solidFill>
                <a:latin typeface="Obviously-ExtdBlck"/>
                <a:cs typeface="Obviously-ExtdBlck"/>
              </a:rPr>
              <a:t>TIT</a:t>
            </a:r>
            <a:r>
              <a:rPr sz="9300" b="1" u="sng" spc="-265" dirty="0">
                <a:solidFill>
                  <a:srgbClr val="FFFFFF"/>
                </a:solidFill>
                <a:uFill>
                  <a:solidFill>
                    <a:srgbClr val="00468B"/>
                  </a:solidFill>
                </a:uFill>
                <a:latin typeface="Obviously-ExtdBlck"/>
                <a:cs typeface="Obviously-ExtdBlck"/>
              </a:rPr>
              <a:t>L</a:t>
            </a:r>
            <a:r>
              <a:rPr sz="9300" b="1" spc="-265" dirty="0">
                <a:solidFill>
                  <a:srgbClr val="FFFFFF"/>
                </a:solidFill>
                <a:latin typeface="Obviously-ExtdBlck"/>
                <a:cs typeface="Obviously-ExtdBlck"/>
              </a:rPr>
              <a:t>E</a:t>
            </a:r>
            <a:endParaRPr sz="9300">
              <a:latin typeface="Obviously-ExtdBlck"/>
              <a:cs typeface="Obviously-ExtdBl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473" y="99473"/>
            <a:ext cx="19905345" cy="11109960"/>
          </a:xfrm>
          <a:custGeom>
            <a:avLst/>
            <a:gdLst/>
            <a:ahLst/>
            <a:cxnLst/>
            <a:rect l="l" t="t" r="r" b="b"/>
            <a:pathLst>
              <a:path w="19905345" h="11109960">
                <a:moveTo>
                  <a:pt x="0" y="11109609"/>
                </a:moveTo>
                <a:lnTo>
                  <a:pt x="19905153" y="11109609"/>
                </a:lnTo>
                <a:lnTo>
                  <a:pt x="19905153" y="0"/>
                </a:lnTo>
                <a:lnTo>
                  <a:pt x="0" y="0"/>
                </a:lnTo>
                <a:lnTo>
                  <a:pt x="0" y="11109609"/>
                </a:lnTo>
                <a:close/>
              </a:path>
            </a:pathLst>
          </a:custGeom>
          <a:ln w="198946">
            <a:solidFill>
              <a:srgbClr val="004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25285" y="2987557"/>
            <a:ext cx="2777490" cy="2984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1917064" algn="l"/>
              </a:tabLst>
            </a:pPr>
            <a:r>
              <a:rPr sz="1750" b="1" spc="335" dirty="0">
                <a:solidFill>
                  <a:srgbClr val="FFFFFF"/>
                </a:solidFill>
                <a:latin typeface="Obviously-WideMedi"/>
                <a:cs typeface="Obviously-WideMedi"/>
              </a:rPr>
              <a:t>SECTION	</a:t>
            </a:r>
            <a:r>
              <a:rPr sz="1750" b="1" spc="275" dirty="0">
                <a:solidFill>
                  <a:srgbClr val="FFFFFF"/>
                </a:solidFill>
                <a:latin typeface="Obviously-WideMedi"/>
                <a:cs typeface="Obviously-WideMedi"/>
              </a:rPr>
              <a:t>ONE</a:t>
            </a:r>
            <a:r>
              <a:rPr sz="1750" b="1" spc="-350" dirty="0">
                <a:solidFill>
                  <a:srgbClr val="FFFFFF"/>
                </a:solidFill>
                <a:latin typeface="Obviously-WideMedi"/>
                <a:cs typeface="Obviously-WideMedi"/>
              </a:rPr>
              <a:t> </a:t>
            </a:r>
            <a:endParaRPr sz="1750">
              <a:latin typeface="Obviously-WideMedi"/>
              <a:cs typeface="Obviously-WideMed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356119" y="507043"/>
            <a:ext cx="1633220" cy="10424795"/>
            <a:chOff x="9356119" y="507043"/>
            <a:chExt cx="1633220" cy="10424795"/>
          </a:xfrm>
        </p:grpSpPr>
        <p:sp>
          <p:nvSpPr>
            <p:cNvPr id="8" name="object 8"/>
            <p:cNvSpPr/>
            <p:nvPr/>
          </p:nvSpPr>
          <p:spPr>
            <a:xfrm>
              <a:off x="9380095" y="1422001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51548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80095" y="531230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48375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380095" y="3868522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45202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80095" y="10702289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45202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80095" y="2260992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40449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356119" y="4521862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24585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380095" y="8406770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18240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380095" y="9593326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10313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92553" y="9134652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49967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092553" y="8485156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43621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92553" y="2274602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21412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092553" y="3900365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16659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92553" y="10923277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16659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092553" y="669325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13486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380095" y="1252836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51548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092553" y="1318132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10313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9566225" y="10754993"/>
            <a:ext cx="274955" cy="2984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4"/>
              </a:spcBef>
            </a:pPr>
            <a:fld id="{81D60167-4931-47E6-BA6A-407CBD079E47}" type="slidenum">
              <a:rPr sz="1450" b="1" spc="30" dirty="0">
                <a:solidFill>
                  <a:srgbClr val="FFFFFF"/>
                </a:solidFill>
                <a:latin typeface="Obviously-WideSemi"/>
                <a:cs typeface="Obviously-WideSemi"/>
              </a:rPr>
              <a:t>8</a:t>
            </a:fld>
            <a:endParaRPr sz="1450">
              <a:latin typeface="Obviously-WideSemi"/>
              <a:cs typeface="Obviously-WideSem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4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4486"/>
            <a:ext cx="3286125" cy="4549775"/>
          </a:xfrm>
          <a:custGeom>
            <a:avLst/>
            <a:gdLst/>
            <a:ahLst/>
            <a:cxnLst/>
            <a:rect l="l" t="t" r="r" b="b"/>
            <a:pathLst>
              <a:path w="3286125" h="4549775">
                <a:moveTo>
                  <a:pt x="3285774" y="2062273"/>
                </a:moveTo>
                <a:lnTo>
                  <a:pt x="1105442" y="2062273"/>
                </a:lnTo>
                <a:lnTo>
                  <a:pt x="675790" y="0"/>
                </a:lnTo>
              </a:path>
              <a:path w="3286125" h="4549775">
                <a:moveTo>
                  <a:pt x="3285774" y="2684034"/>
                </a:moveTo>
                <a:lnTo>
                  <a:pt x="1105442" y="2684034"/>
                </a:lnTo>
                <a:lnTo>
                  <a:pt x="406493" y="0"/>
                </a:lnTo>
              </a:path>
              <a:path w="3286125" h="4549775">
                <a:moveTo>
                  <a:pt x="3285774" y="3305796"/>
                </a:moveTo>
                <a:lnTo>
                  <a:pt x="1105442" y="3305796"/>
                </a:lnTo>
                <a:lnTo>
                  <a:pt x="0" y="121549"/>
                </a:lnTo>
              </a:path>
              <a:path w="3286125" h="4549775">
                <a:moveTo>
                  <a:pt x="3285774" y="3927630"/>
                </a:moveTo>
                <a:lnTo>
                  <a:pt x="1105442" y="3927630"/>
                </a:lnTo>
                <a:lnTo>
                  <a:pt x="0" y="1804160"/>
                </a:lnTo>
              </a:path>
              <a:path w="3286125" h="4549775">
                <a:moveTo>
                  <a:pt x="3285774" y="4549391"/>
                </a:moveTo>
                <a:lnTo>
                  <a:pt x="1105442" y="4549391"/>
                </a:lnTo>
                <a:lnTo>
                  <a:pt x="0" y="3486742"/>
                </a:lnTo>
              </a:path>
            </a:pathLst>
          </a:custGeom>
          <a:ln w="211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0580" y="5714745"/>
            <a:ext cx="1183640" cy="0"/>
          </a:xfrm>
          <a:custGeom>
            <a:avLst/>
            <a:gdLst/>
            <a:ahLst/>
            <a:cxnLst/>
            <a:rect l="l" t="t" r="r" b="b"/>
            <a:pathLst>
              <a:path w="1183640">
                <a:moveTo>
                  <a:pt x="0" y="0"/>
                </a:moveTo>
                <a:lnTo>
                  <a:pt x="1183319" y="0"/>
                </a:lnTo>
              </a:path>
            </a:pathLst>
          </a:custGeom>
          <a:ln w="229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337474"/>
            <a:ext cx="3286125" cy="4929505"/>
          </a:xfrm>
          <a:custGeom>
            <a:avLst/>
            <a:gdLst/>
            <a:ahLst/>
            <a:cxnLst/>
            <a:rect l="l" t="t" r="r" b="b"/>
            <a:pathLst>
              <a:path w="3286125" h="4929505">
                <a:moveTo>
                  <a:pt x="3285774" y="0"/>
                </a:moveTo>
                <a:lnTo>
                  <a:pt x="1105442" y="0"/>
                </a:lnTo>
                <a:lnTo>
                  <a:pt x="0" y="1058987"/>
                </a:lnTo>
              </a:path>
              <a:path w="3286125" h="4929505">
                <a:moveTo>
                  <a:pt x="3285774" y="621771"/>
                </a:moveTo>
                <a:lnTo>
                  <a:pt x="1105442" y="621771"/>
                </a:lnTo>
                <a:lnTo>
                  <a:pt x="0" y="2741575"/>
                </a:lnTo>
              </a:path>
              <a:path w="3286125" h="4929505">
                <a:moveTo>
                  <a:pt x="3285774" y="1243595"/>
                </a:moveTo>
                <a:lnTo>
                  <a:pt x="1105442" y="1243595"/>
                </a:lnTo>
                <a:lnTo>
                  <a:pt x="0" y="4424216"/>
                </a:lnTo>
              </a:path>
              <a:path w="3286125" h="4929505">
                <a:moveTo>
                  <a:pt x="3285774" y="2487128"/>
                </a:moveTo>
                <a:lnTo>
                  <a:pt x="1105442" y="2487128"/>
                </a:lnTo>
                <a:lnTo>
                  <a:pt x="596303" y="4929199"/>
                </a:lnTo>
              </a:path>
              <a:path w="3286125" h="4929505">
                <a:moveTo>
                  <a:pt x="3285774" y="3108952"/>
                </a:moveTo>
                <a:lnTo>
                  <a:pt x="1105442" y="3108952"/>
                </a:lnTo>
                <a:lnTo>
                  <a:pt x="789216" y="4929199"/>
                </a:lnTo>
              </a:path>
              <a:path w="3286125" h="4929505">
                <a:moveTo>
                  <a:pt x="3285774" y="3730724"/>
                </a:moveTo>
                <a:lnTo>
                  <a:pt x="1105442" y="3730724"/>
                </a:lnTo>
                <a:lnTo>
                  <a:pt x="926984" y="4929199"/>
                </a:lnTo>
              </a:path>
            </a:pathLst>
          </a:custGeom>
          <a:ln w="211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5344" y="544486"/>
            <a:ext cx="2430780" cy="1440815"/>
          </a:xfrm>
          <a:custGeom>
            <a:avLst/>
            <a:gdLst/>
            <a:ahLst/>
            <a:cxnLst/>
            <a:rect l="l" t="t" r="r" b="b"/>
            <a:pathLst>
              <a:path w="2430779" h="1440814">
                <a:moveTo>
                  <a:pt x="128260" y="0"/>
                </a:moveTo>
                <a:lnTo>
                  <a:pt x="250098" y="818678"/>
                </a:lnTo>
                <a:lnTo>
                  <a:pt x="2430429" y="818678"/>
                </a:lnTo>
              </a:path>
              <a:path w="2430779" h="1440814">
                <a:moveTo>
                  <a:pt x="2430429" y="1440439"/>
                </a:moveTo>
                <a:lnTo>
                  <a:pt x="250098" y="1440439"/>
                </a:lnTo>
                <a:lnTo>
                  <a:pt x="0" y="0"/>
                </a:lnTo>
              </a:path>
              <a:path w="2430779" h="1440814">
                <a:moveTo>
                  <a:pt x="2430429" y="196916"/>
                </a:moveTo>
                <a:lnTo>
                  <a:pt x="250098" y="196916"/>
                </a:lnTo>
                <a:lnTo>
                  <a:pt x="224453" y="0"/>
                </a:lnTo>
              </a:path>
            </a:pathLst>
          </a:custGeom>
          <a:ln w="211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739" y="4628131"/>
            <a:ext cx="4838065" cy="1801495"/>
          </a:xfrm>
          <a:custGeom>
            <a:avLst/>
            <a:gdLst/>
            <a:ahLst/>
            <a:cxnLst/>
            <a:rect l="l" t="t" r="r" b="b"/>
            <a:pathLst>
              <a:path w="4838065" h="1801495">
                <a:moveTo>
                  <a:pt x="4837549" y="0"/>
                </a:moveTo>
                <a:lnTo>
                  <a:pt x="0" y="0"/>
                </a:lnTo>
                <a:lnTo>
                  <a:pt x="0" y="1800992"/>
                </a:lnTo>
                <a:lnTo>
                  <a:pt x="4837549" y="1800992"/>
                </a:lnTo>
                <a:lnTo>
                  <a:pt x="4837549" y="0"/>
                </a:lnTo>
                <a:close/>
              </a:path>
            </a:pathLst>
          </a:custGeom>
          <a:solidFill>
            <a:srgbClr val="004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9417" y="10613687"/>
            <a:ext cx="4838065" cy="695325"/>
          </a:xfrm>
          <a:custGeom>
            <a:avLst/>
            <a:gdLst/>
            <a:ahLst/>
            <a:cxnLst/>
            <a:rect l="l" t="t" r="r" b="b"/>
            <a:pathLst>
              <a:path w="4838065" h="695325">
                <a:moveTo>
                  <a:pt x="4837559" y="0"/>
                </a:moveTo>
                <a:lnTo>
                  <a:pt x="0" y="0"/>
                </a:lnTo>
                <a:lnTo>
                  <a:pt x="0" y="694868"/>
                </a:lnTo>
                <a:lnTo>
                  <a:pt x="4837559" y="694868"/>
                </a:lnTo>
                <a:lnTo>
                  <a:pt x="4837559" y="0"/>
                </a:lnTo>
                <a:close/>
              </a:path>
            </a:pathLst>
          </a:custGeom>
          <a:solidFill>
            <a:srgbClr val="004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3468" y="7706866"/>
            <a:ext cx="8104505" cy="0"/>
          </a:xfrm>
          <a:custGeom>
            <a:avLst/>
            <a:gdLst/>
            <a:ahLst/>
            <a:cxnLst/>
            <a:rect l="l" t="t" r="r" b="b"/>
            <a:pathLst>
              <a:path w="8104505">
                <a:moveTo>
                  <a:pt x="0" y="0"/>
                </a:moveTo>
                <a:lnTo>
                  <a:pt x="8104465" y="0"/>
                </a:lnTo>
              </a:path>
              <a:path w="8104505">
                <a:moveTo>
                  <a:pt x="0" y="0"/>
                </a:moveTo>
                <a:lnTo>
                  <a:pt x="8104465" y="0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48515" y="4920758"/>
            <a:ext cx="3994785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06165" algn="l"/>
              </a:tabLst>
            </a:pPr>
            <a:r>
              <a:rPr sz="2750" b="1" i="1" spc="-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S</a:t>
            </a:r>
            <a:r>
              <a:rPr sz="2750" b="1" i="1" spc="1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2750" b="1" i="1" spc="-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E</a:t>
            </a:r>
            <a:r>
              <a:rPr sz="2750" b="1" i="1" spc="1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2750" b="1" i="1" spc="-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C</a:t>
            </a:r>
            <a:r>
              <a:rPr sz="2750" b="1" i="1" spc="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2750" b="1" i="1" spc="-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T</a:t>
            </a:r>
            <a:r>
              <a:rPr sz="2750" b="1" i="1" spc="1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2750" b="1" i="1" spc="-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I</a:t>
            </a:r>
            <a:r>
              <a:rPr sz="2750" b="1" i="1" spc="1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2750" b="1" i="1" spc="-10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O</a:t>
            </a:r>
            <a:r>
              <a:rPr sz="2750" b="1" i="1" spc="1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2750" b="1" i="1" spc="-5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N</a:t>
            </a:r>
            <a:r>
              <a:rPr sz="2750" b="1" i="1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	</a:t>
            </a:r>
            <a:r>
              <a:rPr sz="2750" b="1" i="1" spc="-10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#</a:t>
            </a:r>
            <a:endParaRPr sz="2750">
              <a:latin typeface="Obviously-WideLghtItalic"/>
              <a:cs typeface="Obviously-WideLghtItalic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4"/>
              </a:spcBef>
            </a:pPr>
            <a:fld id="{81D60167-4931-47E6-BA6A-407CBD079E47}" type="slidenum">
              <a:rPr spc="20" dirty="0"/>
              <a:t>9</a:t>
            </a:fld>
            <a:endParaRPr spc="20" dirty="0"/>
          </a:p>
        </p:txBody>
      </p:sp>
      <p:sp>
        <p:nvSpPr>
          <p:cNvPr id="15" name="object 15"/>
          <p:cNvSpPr txBox="1"/>
          <p:nvPr/>
        </p:nvSpPr>
        <p:spPr>
          <a:xfrm>
            <a:off x="365192" y="10821273"/>
            <a:ext cx="429831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14"/>
              </a:lnSpc>
              <a:tabLst>
                <a:tab pos="1475740" algn="l"/>
                <a:tab pos="2259330" algn="l"/>
                <a:tab pos="2456180" algn="l"/>
                <a:tab pos="3618229" algn="l"/>
              </a:tabLst>
            </a:pPr>
            <a:r>
              <a:rPr sz="1450" spc="90" dirty="0">
                <a:solidFill>
                  <a:srgbClr val="FFFFFF"/>
                </a:solidFill>
                <a:latin typeface="Gentona-Book"/>
                <a:cs typeface="Gentona-Book"/>
              </a:rPr>
              <a:t>D</a:t>
            </a:r>
            <a:r>
              <a:rPr sz="145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450" spc="90" dirty="0">
                <a:solidFill>
                  <a:srgbClr val="FFFFFF"/>
                </a:solidFill>
                <a:latin typeface="Gentona-Book"/>
                <a:cs typeface="Gentona-Book"/>
              </a:rPr>
              <a:t>O</a:t>
            </a:r>
            <a:r>
              <a:rPr sz="145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450" spc="20" dirty="0">
                <a:solidFill>
                  <a:srgbClr val="FFFFFF"/>
                </a:solidFill>
                <a:latin typeface="Gentona-Book"/>
                <a:cs typeface="Gentona-Book"/>
              </a:rPr>
              <a:t>C</a:t>
            </a:r>
            <a:r>
              <a:rPr sz="1450" spc="6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450" spc="20" dirty="0">
                <a:solidFill>
                  <a:srgbClr val="FFFFFF"/>
                </a:solidFill>
                <a:latin typeface="Gentona-Book"/>
                <a:cs typeface="Gentona-Book"/>
              </a:rPr>
              <a:t>U</a:t>
            </a:r>
            <a:r>
              <a:rPr sz="1450" spc="5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450" spc="25" dirty="0">
                <a:solidFill>
                  <a:srgbClr val="FFFFFF"/>
                </a:solidFill>
                <a:latin typeface="Gentona-Book"/>
                <a:cs typeface="Gentona-Book"/>
              </a:rPr>
              <a:t>M</a:t>
            </a:r>
            <a:r>
              <a:rPr sz="1450" spc="8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450" spc="15" dirty="0">
                <a:solidFill>
                  <a:srgbClr val="FFFFFF"/>
                </a:solidFill>
                <a:latin typeface="Gentona-Book"/>
                <a:cs typeface="Gentona-Book"/>
              </a:rPr>
              <a:t>E</a:t>
            </a:r>
            <a:r>
              <a:rPr sz="1450" spc="5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450" spc="20" dirty="0">
                <a:solidFill>
                  <a:srgbClr val="FFFFFF"/>
                </a:solidFill>
                <a:latin typeface="Gentona-Book"/>
                <a:cs typeface="Gentona-Book"/>
              </a:rPr>
              <a:t>N</a:t>
            </a:r>
            <a:r>
              <a:rPr sz="1450" spc="5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450" spc="15" dirty="0">
                <a:solidFill>
                  <a:srgbClr val="FFFFFF"/>
                </a:solidFill>
                <a:latin typeface="Gentona-Book"/>
                <a:cs typeface="Gentona-Book"/>
              </a:rPr>
              <a:t>T	T</a:t>
            </a:r>
            <a:r>
              <a:rPr sz="1450" spc="4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Gentona-Book"/>
                <a:cs typeface="Gentona-Book"/>
              </a:rPr>
              <a:t>I</a:t>
            </a:r>
            <a:r>
              <a:rPr sz="1450" spc="5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450" spc="15" dirty="0">
                <a:solidFill>
                  <a:srgbClr val="FFFFFF"/>
                </a:solidFill>
                <a:latin typeface="Gentona-Book"/>
                <a:cs typeface="Gentona-Book"/>
              </a:rPr>
              <a:t>T</a:t>
            </a:r>
            <a:r>
              <a:rPr sz="1450" spc="4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450" spc="15" dirty="0">
                <a:solidFill>
                  <a:srgbClr val="FFFFFF"/>
                </a:solidFill>
                <a:latin typeface="Gentona-Book"/>
                <a:cs typeface="Gentona-Book"/>
              </a:rPr>
              <a:t>L</a:t>
            </a:r>
            <a:r>
              <a:rPr sz="1450" spc="5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450" spc="15" dirty="0">
                <a:solidFill>
                  <a:srgbClr val="FFFFFF"/>
                </a:solidFill>
                <a:latin typeface="Gentona-Book"/>
                <a:cs typeface="Gentona-Book"/>
              </a:rPr>
              <a:t>E	</a:t>
            </a:r>
            <a:r>
              <a:rPr sz="1450" spc="10" dirty="0">
                <a:solidFill>
                  <a:srgbClr val="FFFFFF"/>
                </a:solidFill>
                <a:latin typeface="Gentona-Book"/>
                <a:cs typeface="Gentona-Book"/>
              </a:rPr>
              <a:t>|	</a:t>
            </a:r>
            <a:r>
              <a:rPr sz="1450" b="1" spc="95" dirty="0">
                <a:solidFill>
                  <a:srgbClr val="FFFFFF"/>
                </a:solidFill>
                <a:latin typeface="Gentona"/>
                <a:cs typeface="Gentona"/>
              </a:rPr>
              <a:t>S</a:t>
            </a:r>
            <a:r>
              <a:rPr sz="1450" b="1" spc="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450" b="1" spc="15" dirty="0">
                <a:solidFill>
                  <a:srgbClr val="FFFFFF"/>
                </a:solidFill>
                <a:latin typeface="Gentona"/>
                <a:cs typeface="Gentona"/>
              </a:rPr>
              <a:t>E</a:t>
            </a:r>
            <a:r>
              <a:rPr sz="1450" b="1" spc="7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450" b="1" spc="100" dirty="0">
                <a:solidFill>
                  <a:srgbClr val="FFFFFF"/>
                </a:solidFill>
                <a:latin typeface="Gentona"/>
                <a:cs typeface="Gentona"/>
              </a:rPr>
              <a:t>C</a:t>
            </a:r>
            <a:r>
              <a:rPr sz="1450" b="1" spc="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450" b="1" spc="15" dirty="0">
                <a:solidFill>
                  <a:srgbClr val="FFFFFF"/>
                </a:solidFill>
                <a:latin typeface="Gentona"/>
                <a:cs typeface="Gentona"/>
              </a:rPr>
              <a:t>T</a:t>
            </a:r>
            <a:r>
              <a:rPr sz="1450" b="1" spc="9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450" b="1" spc="85" dirty="0">
                <a:solidFill>
                  <a:srgbClr val="FFFFFF"/>
                </a:solidFill>
                <a:latin typeface="Gentona"/>
                <a:cs typeface="Gentona"/>
              </a:rPr>
              <a:t>I</a:t>
            </a:r>
            <a:r>
              <a:rPr sz="1450" b="1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450" b="1" spc="100" dirty="0">
                <a:solidFill>
                  <a:srgbClr val="FFFFFF"/>
                </a:solidFill>
                <a:latin typeface="Gentona"/>
                <a:cs typeface="Gentona"/>
              </a:rPr>
              <a:t>O</a:t>
            </a:r>
            <a:r>
              <a:rPr sz="1450" b="1" spc="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450" b="1" spc="20" dirty="0">
                <a:solidFill>
                  <a:srgbClr val="FFFFFF"/>
                </a:solidFill>
                <a:latin typeface="Gentona"/>
                <a:cs typeface="Gentona"/>
              </a:rPr>
              <a:t>N	</a:t>
            </a:r>
            <a:r>
              <a:rPr sz="1450" b="1" spc="15" dirty="0">
                <a:solidFill>
                  <a:srgbClr val="FFFFFF"/>
                </a:solidFill>
                <a:latin typeface="Gentona"/>
                <a:cs typeface="Gentona"/>
              </a:rPr>
              <a:t>T</a:t>
            </a:r>
            <a:r>
              <a:rPr sz="1450" b="1" spc="6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450" b="1" spc="5" dirty="0">
                <a:solidFill>
                  <a:srgbClr val="FFFFFF"/>
                </a:solidFill>
                <a:latin typeface="Gentona"/>
                <a:cs typeface="Gentona"/>
              </a:rPr>
              <a:t>I</a:t>
            </a:r>
            <a:r>
              <a:rPr sz="1450" b="1" spc="6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450" b="1" spc="15" dirty="0">
                <a:solidFill>
                  <a:srgbClr val="FFFFFF"/>
                </a:solidFill>
                <a:latin typeface="Gentona"/>
                <a:cs typeface="Gentona"/>
              </a:rPr>
              <a:t>T</a:t>
            </a:r>
            <a:r>
              <a:rPr sz="1450" b="1" spc="7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450" b="1" spc="15" dirty="0">
                <a:solidFill>
                  <a:srgbClr val="FFFFFF"/>
                </a:solidFill>
                <a:latin typeface="Gentona"/>
                <a:cs typeface="Gentona"/>
              </a:rPr>
              <a:t>L</a:t>
            </a:r>
            <a:r>
              <a:rPr sz="1450" b="1" spc="7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450" b="1" spc="15" dirty="0">
                <a:solidFill>
                  <a:srgbClr val="FFFFFF"/>
                </a:solidFill>
                <a:latin typeface="Gentona"/>
                <a:cs typeface="Gentona"/>
              </a:rPr>
              <a:t>E</a:t>
            </a:r>
            <a:endParaRPr sz="1450">
              <a:latin typeface="Gentona"/>
              <a:cs typeface="Gento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48515" y="5285240"/>
            <a:ext cx="3098800" cy="94805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 marR="5080">
              <a:lnSpc>
                <a:spcPts val="3370"/>
              </a:lnSpc>
              <a:spcBef>
                <a:spcPts val="645"/>
              </a:spcBef>
            </a:pPr>
            <a:r>
              <a:rPr sz="3250" b="1" i="1" spc="320" dirty="0">
                <a:solidFill>
                  <a:srgbClr val="FFFFFF"/>
                </a:solidFill>
                <a:latin typeface="Obviously-WideBlckItalic"/>
                <a:cs typeface="Obviously-WideBlckItalic"/>
              </a:rPr>
              <a:t>SECTION </a:t>
            </a:r>
            <a:r>
              <a:rPr sz="3250" b="1" i="1" spc="-1035" dirty="0">
                <a:solidFill>
                  <a:srgbClr val="FFFFFF"/>
                </a:solidFill>
                <a:latin typeface="Obviously-WideBlckItalic"/>
                <a:cs typeface="Obviously-WideBlckItalic"/>
              </a:rPr>
              <a:t> </a:t>
            </a:r>
            <a:r>
              <a:rPr sz="3250" b="1" i="1" spc="300" dirty="0">
                <a:solidFill>
                  <a:srgbClr val="FFFFFF"/>
                </a:solidFill>
                <a:latin typeface="Obviously-WideBlckItalic"/>
                <a:cs typeface="Obviously-WideBlckItalic"/>
              </a:rPr>
              <a:t>TITLE</a:t>
            </a:r>
            <a:r>
              <a:rPr sz="3250" b="1" i="1" spc="-665" dirty="0">
                <a:solidFill>
                  <a:srgbClr val="FFFFFF"/>
                </a:solidFill>
                <a:latin typeface="Obviously-WideBlckItalic"/>
                <a:cs typeface="Obviously-WideBlckItalic"/>
              </a:rPr>
              <a:t> </a:t>
            </a:r>
            <a:endParaRPr sz="3250">
              <a:latin typeface="Obviously-WideBlckItalic"/>
              <a:cs typeface="Obviously-WideBlckItal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43592" y="2312253"/>
            <a:ext cx="7400925" cy="474408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130810">
              <a:lnSpc>
                <a:spcPct val="102600"/>
              </a:lnSpc>
              <a:spcBef>
                <a:spcPts val="40"/>
              </a:spcBef>
            </a:pPr>
            <a:r>
              <a:rPr sz="2700" b="1" spc="30" dirty="0">
                <a:solidFill>
                  <a:srgbClr val="FFFFFF"/>
                </a:solidFill>
                <a:latin typeface="Gentona"/>
                <a:cs typeface="Gentona"/>
              </a:rPr>
              <a:t>This</a:t>
            </a:r>
            <a:r>
              <a:rPr sz="2700" b="1" spc="11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30" dirty="0">
                <a:solidFill>
                  <a:srgbClr val="FFFFFF"/>
                </a:solidFill>
                <a:latin typeface="Gentona"/>
                <a:cs typeface="Gentona"/>
              </a:rPr>
              <a:t>slide</a:t>
            </a:r>
            <a:r>
              <a:rPr sz="2700" b="1" spc="11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10" dirty="0">
                <a:solidFill>
                  <a:srgbClr val="FFFFFF"/>
                </a:solidFill>
                <a:latin typeface="Gentona"/>
                <a:cs typeface="Gentona"/>
              </a:rPr>
              <a:t>is</a:t>
            </a:r>
            <a:r>
              <a:rPr sz="2700" b="1" spc="11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10" dirty="0">
                <a:solidFill>
                  <a:srgbClr val="FFFFFF"/>
                </a:solidFill>
                <a:latin typeface="Gentona"/>
                <a:cs typeface="Gentona"/>
              </a:rPr>
              <a:t>a</a:t>
            </a:r>
            <a:r>
              <a:rPr sz="2700" b="1" spc="11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30" dirty="0">
                <a:solidFill>
                  <a:srgbClr val="FFFFFF"/>
                </a:solidFill>
                <a:latin typeface="Gentona"/>
                <a:cs typeface="Gentona"/>
              </a:rPr>
              <a:t>section</a:t>
            </a:r>
            <a:r>
              <a:rPr sz="2700" b="1" spc="11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35" dirty="0">
                <a:solidFill>
                  <a:srgbClr val="FFFFFF"/>
                </a:solidFill>
                <a:latin typeface="Gentona"/>
                <a:cs typeface="Gentona"/>
              </a:rPr>
              <a:t>setup</a:t>
            </a:r>
            <a:r>
              <a:rPr sz="2700" b="1" spc="11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30" dirty="0">
                <a:solidFill>
                  <a:srgbClr val="FFFFFF"/>
                </a:solidFill>
                <a:latin typeface="Gentona"/>
                <a:cs typeface="Gentona"/>
              </a:rPr>
              <a:t>slide.</a:t>
            </a:r>
            <a:r>
              <a:rPr sz="2700" b="1" spc="11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20" dirty="0">
                <a:solidFill>
                  <a:srgbClr val="FFFFFF"/>
                </a:solidFill>
                <a:latin typeface="Gentona"/>
                <a:cs typeface="Gentona"/>
              </a:rPr>
              <a:t>Here</a:t>
            </a:r>
            <a:r>
              <a:rPr sz="2700" b="1" spc="114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20" dirty="0">
                <a:solidFill>
                  <a:srgbClr val="FFFFFF"/>
                </a:solidFill>
                <a:latin typeface="Gentona"/>
                <a:cs typeface="Gentona"/>
              </a:rPr>
              <a:t>you </a:t>
            </a:r>
            <a:r>
              <a:rPr sz="2700" b="1" spc="2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40" dirty="0">
                <a:solidFill>
                  <a:srgbClr val="FFFFFF"/>
                </a:solidFill>
                <a:latin typeface="Gentona"/>
                <a:cs typeface="Gentona"/>
              </a:rPr>
              <a:t>can</a:t>
            </a:r>
            <a:r>
              <a:rPr sz="2700" b="1" spc="10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30" dirty="0">
                <a:solidFill>
                  <a:srgbClr val="FFFFFF"/>
                </a:solidFill>
                <a:latin typeface="Gentona"/>
                <a:cs typeface="Gentona"/>
              </a:rPr>
              <a:t>use</a:t>
            </a:r>
            <a:r>
              <a:rPr sz="2700" b="1" spc="11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30" dirty="0">
                <a:solidFill>
                  <a:srgbClr val="FFFFFF"/>
                </a:solidFill>
                <a:latin typeface="Gentona"/>
                <a:cs typeface="Gentona"/>
              </a:rPr>
              <a:t>some</a:t>
            </a:r>
            <a:r>
              <a:rPr sz="2700" b="1" spc="10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10" dirty="0">
                <a:solidFill>
                  <a:srgbClr val="FFFFFF"/>
                </a:solidFill>
                <a:latin typeface="Gentona"/>
                <a:cs typeface="Gentona"/>
              </a:rPr>
              <a:t>copy</a:t>
            </a:r>
            <a:r>
              <a:rPr sz="2700" b="1" spc="11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10" dirty="0">
                <a:solidFill>
                  <a:srgbClr val="FFFFFF"/>
                </a:solidFill>
                <a:latin typeface="Gentona"/>
                <a:cs typeface="Gentona"/>
              </a:rPr>
              <a:t>to</a:t>
            </a:r>
            <a:r>
              <a:rPr sz="2700" b="1" spc="10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35" dirty="0">
                <a:solidFill>
                  <a:srgbClr val="FFFFFF"/>
                </a:solidFill>
                <a:latin typeface="Gentona"/>
                <a:cs typeface="Gentona"/>
              </a:rPr>
              <a:t>setup</a:t>
            </a:r>
            <a:r>
              <a:rPr sz="2700" b="1" spc="11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35" dirty="0">
                <a:solidFill>
                  <a:srgbClr val="FFFFFF"/>
                </a:solidFill>
                <a:latin typeface="Gentona"/>
                <a:cs typeface="Gentona"/>
              </a:rPr>
              <a:t>the</a:t>
            </a:r>
            <a:r>
              <a:rPr sz="2700" b="1" spc="11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20" dirty="0">
                <a:solidFill>
                  <a:srgbClr val="FFFFFF"/>
                </a:solidFill>
                <a:latin typeface="Gentona"/>
                <a:cs typeface="Gentona"/>
              </a:rPr>
              <a:t>topic</a:t>
            </a:r>
            <a:r>
              <a:rPr sz="2700" b="1" spc="10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20" dirty="0">
                <a:solidFill>
                  <a:srgbClr val="FFFFFF"/>
                </a:solidFill>
                <a:latin typeface="Gentona"/>
                <a:cs typeface="Gentona"/>
              </a:rPr>
              <a:t>at</a:t>
            </a:r>
            <a:r>
              <a:rPr sz="2700" b="1" spc="11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50" dirty="0">
                <a:solidFill>
                  <a:srgbClr val="FFFFFF"/>
                </a:solidFill>
                <a:latin typeface="Gentona"/>
                <a:cs typeface="Gentona"/>
              </a:rPr>
              <a:t>hand, </a:t>
            </a:r>
            <a:r>
              <a:rPr sz="2700" b="1" spc="-52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20" dirty="0">
                <a:solidFill>
                  <a:srgbClr val="FFFFFF"/>
                </a:solidFill>
                <a:latin typeface="Gentona"/>
                <a:cs typeface="Gentona"/>
              </a:rPr>
              <a:t>provide</a:t>
            </a:r>
            <a:r>
              <a:rPr sz="2700" b="1" spc="9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30" dirty="0">
                <a:solidFill>
                  <a:srgbClr val="FFFFFF"/>
                </a:solidFill>
                <a:latin typeface="Gentona"/>
                <a:cs typeface="Gentona"/>
              </a:rPr>
              <a:t>some</a:t>
            </a:r>
            <a:r>
              <a:rPr sz="2700" b="1" spc="10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35" dirty="0">
                <a:solidFill>
                  <a:srgbClr val="FFFFFF"/>
                </a:solidFill>
                <a:latin typeface="Gentona"/>
                <a:cs typeface="Gentona"/>
              </a:rPr>
              <a:t>background</a:t>
            </a:r>
            <a:r>
              <a:rPr sz="2700" b="1" spc="10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30" dirty="0">
                <a:solidFill>
                  <a:srgbClr val="FFFFFF"/>
                </a:solidFill>
                <a:latin typeface="Gentona"/>
                <a:cs typeface="Gentona"/>
              </a:rPr>
              <a:t>context,</a:t>
            </a:r>
            <a:r>
              <a:rPr sz="2700" b="1" spc="10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25" dirty="0">
                <a:solidFill>
                  <a:srgbClr val="FFFFFF"/>
                </a:solidFill>
                <a:latin typeface="Gentona"/>
                <a:cs typeface="Gentona"/>
              </a:rPr>
              <a:t>or</a:t>
            </a:r>
            <a:r>
              <a:rPr sz="2700" b="1" spc="9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25" dirty="0">
                <a:solidFill>
                  <a:srgbClr val="FFFFFF"/>
                </a:solidFill>
                <a:latin typeface="Gentona"/>
                <a:cs typeface="Gentona"/>
              </a:rPr>
              <a:t>provide </a:t>
            </a:r>
            <a:r>
              <a:rPr sz="2700" b="1" spc="-52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35" dirty="0">
                <a:solidFill>
                  <a:srgbClr val="FFFFFF"/>
                </a:solidFill>
                <a:latin typeface="Gentona"/>
                <a:cs typeface="Gentona"/>
              </a:rPr>
              <a:t>other</a:t>
            </a:r>
            <a:r>
              <a:rPr sz="2700" b="1" spc="10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40" dirty="0">
                <a:solidFill>
                  <a:srgbClr val="FFFFFF"/>
                </a:solidFill>
                <a:latin typeface="Gentona"/>
                <a:cs typeface="Gentona"/>
              </a:rPr>
              <a:t>helpful</a:t>
            </a:r>
            <a:r>
              <a:rPr sz="2700" b="1" spc="11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40" dirty="0">
                <a:solidFill>
                  <a:srgbClr val="FFFFFF"/>
                </a:solidFill>
                <a:latin typeface="Gentona"/>
                <a:cs typeface="Gentona"/>
              </a:rPr>
              <a:t>information.</a:t>
            </a:r>
            <a:endParaRPr sz="2700">
              <a:latin typeface="Gentona"/>
              <a:cs typeface="Gentona"/>
            </a:endParaRPr>
          </a:p>
          <a:p>
            <a:pPr marL="12700" marR="229235">
              <a:lnSpc>
                <a:spcPct val="113500"/>
              </a:lnSpc>
              <a:spcBef>
                <a:spcPts val="1985"/>
              </a:spcBef>
            </a:pPr>
            <a:r>
              <a:rPr sz="2300" spc="20" dirty="0">
                <a:solidFill>
                  <a:srgbClr val="FFFFFF"/>
                </a:solidFill>
                <a:latin typeface="Gentona-Book"/>
                <a:cs typeface="Gentona-Book"/>
              </a:rPr>
              <a:t>Aborrum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Gentona-Book"/>
                <a:cs typeface="Gentona-Book"/>
              </a:rPr>
              <a:t>alibus</a:t>
            </a:r>
            <a:r>
              <a:rPr sz="2300" spc="9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Gentona-Book"/>
                <a:cs typeface="Gentona-Book"/>
              </a:rPr>
              <a:t>unt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35" dirty="0">
                <a:solidFill>
                  <a:srgbClr val="FFFFFF"/>
                </a:solidFill>
                <a:latin typeface="Gentona-Book"/>
                <a:cs typeface="Gentona-Book"/>
              </a:rPr>
              <a:t>intur?</a:t>
            </a:r>
            <a:r>
              <a:rPr sz="2300" spc="9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0" dirty="0">
                <a:solidFill>
                  <a:srgbClr val="FFFFFF"/>
                </a:solidFill>
                <a:latin typeface="Gentona-Book"/>
                <a:cs typeface="Gentona-Book"/>
              </a:rPr>
              <a:t>Ut</a:t>
            </a:r>
            <a:r>
              <a:rPr sz="2300" spc="9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5" dirty="0">
                <a:solidFill>
                  <a:srgbClr val="FFFFFF"/>
                </a:solidFill>
                <a:latin typeface="Gentona-Book"/>
                <a:cs typeface="Gentona-Book"/>
              </a:rPr>
              <a:t>odiores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5" dirty="0">
                <a:solidFill>
                  <a:srgbClr val="FFFFFF"/>
                </a:solidFill>
                <a:latin typeface="Gentona-Book"/>
                <a:cs typeface="Gentona-Book"/>
              </a:rPr>
              <a:t>equatem</a:t>
            </a:r>
            <a:r>
              <a:rPr sz="2300" spc="9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Gentona-Book"/>
                <a:cs typeface="Gentona-Book"/>
              </a:rPr>
              <a:t>rat</a:t>
            </a:r>
            <a:r>
              <a:rPr sz="2300" spc="9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0" dirty="0">
                <a:solidFill>
                  <a:srgbClr val="FFFFFF"/>
                </a:solidFill>
                <a:latin typeface="Gentona-Book"/>
                <a:cs typeface="Gentona-Book"/>
              </a:rPr>
              <a:t>aute </a:t>
            </a:r>
            <a:r>
              <a:rPr sz="2300" spc="-4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0" dirty="0">
                <a:solidFill>
                  <a:srgbClr val="FFFFFF"/>
                </a:solidFill>
                <a:latin typeface="Gentona-Book"/>
                <a:cs typeface="Gentona-Book"/>
              </a:rPr>
              <a:t>sit,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0" dirty="0">
                <a:solidFill>
                  <a:srgbClr val="FFFFFF"/>
                </a:solidFill>
                <a:latin typeface="Gentona-Book"/>
                <a:cs typeface="Gentona-Book"/>
              </a:rPr>
              <a:t>andae</a:t>
            </a:r>
            <a:r>
              <a:rPr sz="2300" spc="9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Gentona-Book"/>
                <a:cs typeface="Gentona-Book"/>
              </a:rPr>
              <a:t>delluptat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Gentona-Book"/>
                <a:cs typeface="Gentona-Book"/>
              </a:rPr>
              <a:t>odicipis</a:t>
            </a:r>
            <a:r>
              <a:rPr sz="2300" spc="9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30" dirty="0">
                <a:solidFill>
                  <a:srgbClr val="FFFFFF"/>
                </a:solidFill>
                <a:latin typeface="Gentona-Book"/>
                <a:cs typeface="Gentona-Book"/>
              </a:rPr>
              <a:t>pliquidus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Gentona-Book"/>
                <a:cs typeface="Gentona-Book"/>
              </a:rPr>
              <a:t>molupta</a:t>
            </a:r>
            <a:r>
              <a:rPr sz="2300" spc="9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Gentona-Book"/>
                <a:cs typeface="Gentona-Book"/>
              </a:rPr>
              <a:t>doles </a:t>
            </a:r>
            <a:r>
              <a:rPr sz="2300" spc="3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Gentona-Book"/>
                <a:cs typeface="Gentona-Book"/>
              </a:rPr>
              <a:t>soluptatqui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0" dirty="0">
                <a:solidFill>
                  <a:srgbClr val="FFFFFF"/>
                </a:solidFill>
                <a:latin typeface="Gentona-Book"/>
                <a:cs typeface="Gentona-Book"/>
              </a:rPr>
              <a:t>adi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5" dirty="0">
                <a:solidFill>
                  <a:srgbClr val="FFFFFF"/>
                </a:solidFill>
                <a:latin typeface="Gentona-Book"/>
                <a:cs typeface="Gentona-Book"/>
              </a:rPr>
              <a:t>aut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0" dirty="0">
                <a:solidFill>
                  <a:srgbClr val="FFFFFF"/>
                </a:solidFill>
                <a:latin typeface="Gentona-Book"/>
                <a:cs typeface="Gentona-Book"/>
              </a:rPr>
              <a:t>lam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0" dirty="0">
                <a:solidFill>
                  <a:srgbClr val="FFFFFF"/>
                </a:solidFill>
                <a:latin typeface="Gentona-Book"/>
                <a:cs typeface="Gentona-Book"/>
              </a:rPr>
              <a:t>eat</a:t>
            </a:r>
            <a:r>
              <a:rPr sz="2300" spc="9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0" dirty="0">
                <a:solidFill>
                  <a:srgbClr val="FFFFFF"/>
                </a:solidFill>
                <a:latin typeface="Gentona-Book"/>
                <a:cs typeface="Gentona-Book"/>
              </a:rPr>
              <a:t>dolo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5" dirty="0">
                <a:solidFill>
                  <a:srgbClr val="FFFFFF"/>
                </a:solidFill>
                <a:latin typeface="Gentona-Book"/>
                <a:cs typeface="Gentona-Book"/>
              </a:rPr>
              <a:t>exereperum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Gentona-Book"/>
                <a:cs typeface="Gentona-Book"/>
              </a:rPr>
              <a:t>alitium </a:t>
            </a:r>
            <a:r>
              <a:rPr sz="2300" spc="3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5" dirty="0">
                <a:solidFill>
                  <a:srgbClr val="FFFFFF"/>
                </a:solidFill>
                <a:latin typeface="Gentona-Book"/>
                <a:cs typeface="Gentona-Book"/>
              </a:rPr>
              <a:t>sed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5" dirty="0">
                <a:solidFill>
                  <a:srgbClr val="FFFFFF"/>
                </a:solidFill>
                <a:latin typeface="Gentona-Book"/>
                <a:cs typeface="Gentona-Book"/>
              </a:rPr>
              <a:t>eatem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5" dirty="0">
                <a:solidFill>
                  <a:srgbClr val="FFFFFF"/>
                </a:solidFill>
                <a:latin typeface="Gentona-Book"/>
                <a:cs typeface="Gentona-Book"/>
              </a:rPr>
              <a:t>velit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5" dirty="0">
                <a:solidFill>
                  <a:srgbClr val="FFFFFF"/>
                </a:solidFill>
                <a:latin typeface="Gentona-Book"/>
                <a:cs typeface="Gentona-Book"/>
              </a:rPr>
              <a:t>aut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0" dirty="0">
                <a:solidFill>
                  <a:srgbClr val="FFFFFF"/>
                </a:solidFill>
                <a:latin typeface="Gentona-Book"/>
                <a:cs typeface="Gentona-Book"/>
              </a:rPr>
              <a:t>est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0" dirty="0">
                <a:solidFill>
                  <a:srgbClr val="FFFFFF"/>
                </a:solidFill>
                <a:latin typeface="Gentona-Book"/>
                <a:cs typeface="Gentona-Book"/>
              </a:rPr>
              <a:t>ut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5" dirty="0">
                <a:solidFill>
                  <a:srgbClr val="FFFFFF"/>
                </a:solidFill>
                <a:latin typeface="Gentona-Book"/>
                <a:cs typeface="Gentona-Book"/>
              </a:rPr>
              <a:t>recab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0" dirty="0">
                <a:solidFill>
                  <a:srgbClr val="FFFFFF"/>
                </a:solidFill>
                <a:latin typeface="Gentona-Book"/>
                <a:cs typeface="Gentona-Book"/>
              </a:rPr>
              <a:t>ide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0" dirty="0">
                <a:solidFill>
                  <a:srgbClr val="FFFFFF"/>
                </a:solidFill>
                <a:latin typeface="Gentona-Book"/>
                <a:cs typeface="Gentona-Book"/>
              </a:rPr>
              <a:t>nus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5" dirty="0">
                <a:solidFill>
                  <a:srgbClr val="FFFFFF"/>
                </a:solidFill>
                <a:latin typeface="Gentona-Book"/>
                <a:cs typeface="Gentona-Book"/>
              </a:rPr>
              <a:t>estio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Gentona-Book"/>
                <a:cs typeface="Gentona-Book"/>
              </a:rPr>
              <a:t>dus, </a:t>
            </a:r>
            <a:r>
              <a:rPr sz="2300" spc="30" dirty="0">
                <a:solidFill>
                  <a:srgbClr val="FFFFFF"/>
                </a:solidFill>
                <a:latin typeface="Gentona-Book"/>
                <a:cs typeface="Gentona-Book"/>
              </a:rPr>
              <a:t> oditatur?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0" dirty="0">
                <a:solidFill>
                  <a:srgbClr val="FFFFFF"/>
                </a:solidFill>
                <a:latin typeface="Gentona-Book"/>
                <a:cs typeface="Gentona-Book"/>
              </a:rPr>
              <a:t>Et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5" dirty="0">
                <a:solidFill>
                  <a:srgbClr val="FFFFFF"/>
                </a:solidFill>
                <a:latin typeface="Gentona-Book"/>
                <a:cs typeface="Gentona-Book"/>
              </a:rPr>
              <a:t>pratur</a:t>
            </a:r>
            <a:r>
              <a:rPr sz="2300" spc="9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dirty="0">
                <a:solidFill>
                  <a:srgbClr val="FFFFFF"/>
                </a:solidFill>
                <a:latin typeface="Gentona-Book"/>
                <a:cs typeface="Gentona-Book"/>
              </a:rPr>
              <a:t>rem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Gentona-Book"/>
                <a:cs typeface="Gentona-Book"/>
              </a:rPr>
              <a:t>arum</a:t>
            </a:r>
            <a:r>
              <a:rPr sz="2300" spc="9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5" dirty="0">
                <a:solidFill>
                  <a:srgbClr val="FFFFFF"/>
                </a:solidFill>
                <a:latin typeface="Gentona-Book"/>
                <a:cs typeface="Gentona-Book"/>
              </a:rPr>
              <a:t>atis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5" dirty="0">
                <a:solidFill>
                  <a:srgbClr val="FFFFFF"/>
                </a:solidFill>
                <a:latin typeface="Gentona-Book"/>
                <a:cs typeface="Gentona-Book"/>
              </a:rPr>
              <a:t>auta</a:t>
            </a:r>
            <a:r>
              <a:rPr sz="2300" spc="9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0" dirty="0">
                <a:solidFill>
                  <a:srgbClr val="FFFFFF"/>
                </a:solidFill>
                <a:latin typeface="Gentona-Book"/>
                <a:cs typeface="Gentona-Book"/>
              </a:rPr>
              <a:t>delignate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0" dirty="0">
                <a:solidFill>
                  <a:srgbClr val="FFFFFF"/>
                </a:solidFill>
                <a:latin typeface="Gentona-Book"/>
                <a:cs typeface="Gentona-Book"/>
              </a:rPr>
              <a:t>nobis</a:t>
            </a:r>
            <a:endParaRPr sz="2300">
              <a:latin typeface="Gentona-Book"/>
              <a:cs typeface="Gentona-Book"/>
            </a:endParaRPr>
          </a:p>
          <a:p>
            <a:pPr marL="12700" marR="5080">
              <a:lnSpc>
                <a:spcPct val="113500"/>
              </a:lnSpc>
            </a:pPr>
            <a:r>
              <a:rPr sz="2300" spc="25" dirty="0">
                <a:solidFill>
                  <a:srgbClr val="FFFFFF"/>
                </a:solidFill>
                <a:latin typeface="Gentona-Book"/>
                <a:cs typeface="Gentona-Book"/>
              </a:rPr>
              <a:t>dolecaborum,</a:t>
            </a:r>
            <a:r>
              <a:rPr sz="2300" spc="8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Gentona-Book"/>
                <a:cs typeface="Gentona-Book"/>
              </a:rPr>
              <a:t>in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Gentona-Book"/>
                <a:cs typeface="Gentona-Book"/>
              </a:rPr>
              <a:t>res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Gentona-Book"/>
                <a:cs typeface="Gentona-Book"/>
              </a:rPr>
              <a:t>doluptat</a:t>
            </a:r>
            <a:r>
              <a:rPr sz="2300" spc="8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0" dirty="0">
                <a:solidFill>
                  <a:srgbClr val="FFFFFF"/>
                </a:solidFill>
                <a:latin typeface="Gentona-Book"/>
                <a:cs typeface="Gentona-Book"/>
              </a:rPr>
              <a:t>est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0" dirty="0">
                <a:solidFill>
                  <a:srgbClr val="FFFFFF"/>
                </a:solidFill>
                <a:latin typeface="Gentona-Book"/>
                <a:cs typeface="Gentona-Book"/>
              </a:rPr>
              <a:t>voluptate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5" dirty="0">
                <a:solidFill>
                  <a:srgbClr val="FFFFFF"/>
                </a:solidFill>
                <a:latin typeface="Gentona-Book"/>
                <a:cs typeface="Gentona-Book"/>
              </a:rPr>
              <a:t>nos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0" dirty="0">
                <a:solidFill>
                  <a:srgbClr val="FFFFFF"/>
                </a:solidFill>
                <a:latin typeface="Gentona-Book"/>
                <a:cs typeface="Gentona-Book"/>
              </a:rPr>
              <a:t>am</a:t>
            </a:r>
            <a:r>
              <a:rPr sz="2300" spc="8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0" dirty="0">
                <a:solidFill>
                  <a:srgbClr val="FFFFFF"/>
                </a:solidFill>
                <a:latin typeface="Gentona-Book"/>
                <a:cs typeface="Gentona-Book"/>
              </a:rPr>
              <a:t>facea </a:t>
            </a:r>
            <a:r>
              <a:rPr sz="2300" spc="-4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Gentona-Book"/>
                <a:cs typeface="Gentona-Book"/>
              </a:rPr>
              <a:t>doluptu</a:t>
            </a:r>
            <a:r>
              <a:rPr sz="2300" spc="9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0" dirty="0">
                <a:solidFill>
                  <a:srgbClr val="FFFFFF"/>
                </a:solidFill>
                <a:latin typeface="Gentona-Book"/>
                <a:cs typeface="Gentona-Book"/>
              </a:rPr>
              <a:t>sanditia</a:t>
            </a:r>
            <a:r>
              <a:rPr sz="2300" spc="9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Gentona-Book"/>
                <a:cs typeface="Gentona-Book"/>
              </a:rPr>
              <a:t>volum,</a:t>
            </a:r>
            <a:r>
              <a:rPr sz="2300" spc="9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5" dirty="0">
                <a:solidFill>
                  <a:srgbClr val="FFFFFF"/>
                </a:solidFill>
                <a:latin typeface="Gentona-Book"/>
                <a:cs typeface="Gentona-Book"/>
              </a:rPr>
              <a:t>non</a:t>
            </a:r>
            <a:r>
              <a:rPr sz="2300" spc="9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0" dirty="0">
                <a:solidFill>
                  <a:srgbClr val="FFFFFF"/>
                </a:solidFill>
                <a:latin typeface="Gentona-Book"/>
                <a:cs typeface="Gentona-Book"/>
              </a:rPr>
              <a:t>expeditatior</a:t>
            </a:r>
            <a:r>
              <a:rPr sz="2300" spc="9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0" dirty="0">
                <a:solidFill>
                  <a:srgbClr val="FFFFFF"/>
                </a:solidFill>
                <a:latin typeface="Gentona-Book"/>
                <a:cs typeface="Gentona-Book"/>
              </a:rPr>
              <a:t>alit</a:t>
            </a:r>
            <a:r>
              <a:rPr sz="2300" spc="9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5" dirty="0">
                <a:solidFill>
                  <a:srgbClr val="FFFFFF"/>
                </a:solidFill>
                <a:latin typeface="Gentona-Book"/>
                <a:cs typeface="Gentona-Book"/>
              </a:rPr>
              <a:t>evelit.</a:t>
            </a:r>
            <a:endParaRPr sz="2300">
              <a:latin typeface="Gentona-Book"/>
              <a:cs typeface="Gentona-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43592" y="7834963"/>
            <a:ext cx="6878955" cy="143827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300" dirty="0">
                <a:solidFill>
                  <a:srgbClr val="FFFFFF"/>
                </a:solidFill>
                <a:latin typeface="Gentona-Book"/>
                <a:cs typeface="Gentona-Book"/>
              </a:rPr>
              <a:t>Covered</a:t>
            </a:r>
            <a:r>
              <a:rPr sz="2300" spc="8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Gentona-Book"/>
                <a:cs typeface="Gentona-Book"/>
              </a:rPr>
              <a:t>in</a:t>
            </a:r>
            <a:r>
              <a:rPr sz="2300" spc="8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15" dirty="0">
                <a:solidFill>
                  <a:srgbClr val="FFFFFF"/>
                </a:solidFill>
                <a:latin typeface="Gentona-Book"/>
                <a:cs typeface="Gentona-Book"/>
              </a:rPr>
              <a:t>this</a:t>
            </a:r>
            <a:r>
              <a:rPr sz="2300" spc="8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Gentona-Book"/>
                <a:cs typeface="Gentona-Book"/>
              </a:rPr>
              <a:t>section:</a:t>
            </a:r>
            <a:endParaRPr sz="2300">
              <a:latin typeface="Gentona-Book"/>
              <a:cs typeface="Gentona-Book"/>
            </a:endParaRPr>
          </a:p>
          <a:p>
            <a:pPr marL="12700" marR="5080">
              <a:lnSpc>
                <a:spcPts val="3320"/>
              </a:lnSpc>
              <a:spcBef>
                <a:spcPts val="1215"/>
              </a:spcBef>
              <a:tabLst>
                <a:tab pos="2161540" algn="l"/>
                <a:tab pos="2442210" algn="l"/>
                <a:tab pos="4591685" algn="l"/>
                <a:tab pos="4871720" algn="l"/>
              </a:tabLst>
            </a:pPr>
            <a:r>
              <a:rPr sz="2700" b="1" spc="25" dirty="0">
                <a:solidFill>
                  <a:srgbClr val="FFFFFF"/>
                </a:solidFill>
                <a:latin typeface="Gentona"/>
                <a:cs typeface="Gentona"/>
              </a:rPr>
              <a:t>Section</a:t>
            </a:r>
            <a:r>
              <a:rPr sz="2700" b="1" spc="114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30" dirty="0">
                <a:solidFill>
                  <a:srgbClr val="FFFFFF"/>
                </a:solidFill>
                <a:latin typeface="Gentona"/>
                <a:cs typeface="Gentona"/>
              </a:rPr>
              <a:t>Item	</a:t>
            </a:r>
            <a:r>
              <a:rPr sz="4650" spc="7" baseline="2688" dirty="0">
                <a:solidFill>
                  <a:srgbClr val="FFFFFF"/>
                </a:solidFill>
                <a:latin typeface="Gentona-Book"/>
                <a:cs typeface="Gentona-Book"/>
              </a:rPr>
              <a:t>|	</a:t>
            </a:r>
            <a:r>
              <a:rPr sz="2700" b="1" spc="25" dirty="0">
                <a:solidFill>
                  <a:srgbClr val="FFFFFF"/>
                </a:solidFill>
                <a:latin typeface="Gentona"/>
                <a:cs typeface="Gentona"/>
              </a:rPr>
              <a:t>Section</a:t>
            </a:r>
            <a:r>
              <a:rPr sz="2700" b="1" spc="114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30" dirty="0">
                <a:solidFill>
                  <a:srgbClr val="FFFFFF"/>
                </a:solidFill>
                <a:latin typeface="Gentona"/>
                <a:cs typeface="Gentona"/>
              </a:rPr>
              <a:t>Item	</a:t>
            </a:r>
            <a:r>
              <a:rPr sz="4650" spc="7" baseline="2688" dirty="0">
                <a:solidFill>
                  <a:srgbClr val="FFFFFF"/>
                </a:solidFill>
                <a:latin typeface="Gentona-Book"/>
                <a:cs typeface="Gentona-Book"/>
              </a:rPr>
              <a:t>|	</a:t>
            </a:r>
            <a:r>
              <a:rPr sz="2700" b="1" spc="25" dirty="0">
                <a:solidFill>
                  <a:srgbClr val="FFFFFF"/>
                </a:solidFill>
                <a:latin typeface="Gentona"/>
                <a:cs typeface="Gentona"/>
              </a:rPr>
              <a:t>Section</a:t>
            </a:r>
            <a:r>
              <a:rPr sz="2700" b="1" spc="4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35" dirty="0">
                <a:solidFill>
                  <a:srgbClr val="FFFFFF"/>
                </a:solidFill>
                <a:latin typeface="Gentona"/>
                <a:cs typeface="Gentona"/>
              </a:rPr>
              <a:t>Item </a:t>
            </a:r>
            <a:r>
              <a:rPr sz="2700" b="1" spc="-52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25" dirty="0">
                <a:solidFill>
                  <a:srgbClr val="FFFFFF"/>
                </a:solidFill>
                <a:latin typeface="Gentona"/>
                <a:cs typeface="Gentona"/>
              </a:rPr>
              <a:t>Section</a:t>
            </a:r>
            <a:r>
              <a:rPr sz="2700" b="1" spc="114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30" dirty="0">
                <a:solidFill>
                  <a:srgbClr val="FFFFFF"/>
                </a:solidFill>
                <a:latin typeface="Gentona"/>
                <a:cs typeface="Gentona"/>
              </a:rPr>
              <a:t>Item	</a:t>
            </a:r>
            <a:r>
              <a:rPr sz="4650" spc="7" baseline="2688" dirty="0">
                <a:solidFill>
                  <a:srgbClr val="FFFFFF"/>
                </a:solidFill>
                <a:latin typeface="Gentona-Book"/>
                <a:cs typeface="Gentona-Book"/>
              </a:rPr>
              <a:t>|	</a:t>
            </a:r>
            <a:r>
              <a:rPr sz="2700" b="1" spc="25" dirty="0">
                <a:solidFill>
                  <a:srgbClr val="FFFFFF"/>
                </a:solidFill>
                <a:latin typeface="Gentona"/>
                <a:cs typeface="Gentona"/>
              </a:rPr>
              <a:t>Section</a:t>
            </a:r>
            <a:r>
              <a:rPr sz="2700" b="1" spc="10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700" b="1" spc="35" dirty="0">
                <a:solidFill>
                  <a:srgbClr val="FFFFFF"/>
                </a:solidFill>
                <a:latin typeface="Gentona"/>
                <a:cs typeface="Gentona"/>
              </a:rPr>
              <a:t>Item</a:t>
            </a:r>
            <a:endParaRPr sz="2700">
              <a:latin typeface="Gentona"/>
              <a:cs typeface="Gento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27359417-F913-EA4D-8150-5CEDA179BFCA}" vid="{8EBF5A4C-F676-4C41-A7D1-D5C390EE94A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1093</Words>
  <Application>Microsoft Macintosh PowerPoint</Application>
  <PresentationFormat>Custom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Calibri</vt:lpstr>
      <vt:lpstr>Gentona</vt:lpstr>
      <vt:lpstr>Gentona-Book</vt:lpstr>
      <vt:lpstr>Gentona-Medium</vt:lpstr>
      <vt:lpstr>Gentona-MediumItalic</vt:lpstr>
      <vt:lpstr>Gentona-SemiBold</vt:lpstr>
      <vt:lpstr>Gentona-SemiBoldItalic</vt:lpstr>
      <vt:lpstr>Obviously-ExtdBlck</vt:lpstr>
      <vt:lpstr>Obviously-ExtdMedi</vt:lpstr>
      <vt:lpstr>Obviously-WideBlckItalic</vt:lpstr>
      <vt:lpstr>Obviously-WideLghtItalic</vt:lpstr>
      <vt:lpstr>Obviously-WideMedi</vt:lpstr>
      <vt:lpstr>Obviously-WideSemi</vt:lpstr>
      <vt:lpstr>Office Theme</vt:lpstr>
      <vt:lpstr>PowerPoint Presentation</vt:lpstr>
      <vt:lpstr>T I T L E S E T U P L I N E</vt:lpstr>
      <vt:lpstr>MAIN TITLE</vt:lpstr>
      <vt:lpstr>PowerPoint Presentation</vt:lpstr>
      <vt:lpstr>PowerPoint Presentation</vt:lpstr>
      <vt:lpstr>PowerPoint Presentation</vt:lpstr>
      <vt:lpstr>SECTION</vt:lpstr>
      <vt:lpstr>SECTION</vt:lpstr>
      <vt:lpstr>PowerPoint Presentation</vt:lpstr>
      <vt:lpstr>PowerPoint Presentation</vt:lpstr>
      <vt:lpstr>Section Header Here</vt:lpstr>
      <vt:lpstr>SLIDE TITLE  LINE TWO</vt:lpstr>
      <vt:lpstr>Section Header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Wynn,McKenzie L</dc:creator>
  <cp:lastModifiedBy>Wynn,McKenzie L</cp:lastModifiedBy>
  <cp:revision>2</cp:revision>
  <dcterms:created xsi:type="dcterms:W3CDTF">2022-06-24T15:35:30Z</dcterms:created>
  <dcterms:modified xsi:type="dcterms:W3CDTF">2023-01-11T21:33:42Z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2021-08-17T00:00:00Z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2021-09-07T00:00:00Z</vt:filetime>
  </property>
</Properties>
</file>