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compatMode="1" saveSubsetFonts="1">
  <p:sldMasterIdLst>
    <p:sldMasterId id="2147483864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/>
    <p:restoredTop sz="94681"/>
  </p:normalViewPr>
  <p:slideViewPr>
    <p:cSldViewPr>
      <p:cViewPr varScale="1">
        <p:scale>
          <a:sx n="280" d="100"/>
          <a:sy n="280" d="100"/>
        </p:scale>
        <p:origin x="132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B0013A-39A2-1548-BDAC-B74BC49FBA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5EBBAC5-0312-E14F-AAC9-8D7AE89E5F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Geneva" pitchFamily="121" charset="-128"/>
              </a:defRPr>
            </a:lvl1pPr>
          </a:lstStyle>
          <a:p>
            <a:pPr>
              <a:defRPr/>
            </a:pPr>
            <a:fld id="{968AD087-06A8-344C-B1CA-D43DA74852CC}" type="datetimeFigureOut">
              <a:rPr lang="en-US" altLang="en-US"/>
              <a:pPr>
                <a:defRPr/>
              </a:pPr>
              <a:t>5/17/19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D86B1D-E43C-7443-80B0-4A081267C8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6718A9-209B-AE46-94D5-3D489E0DD8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Geneva" pitchFamily="121" charset="-128"/>
              </a:defRPr>
            </a:lvl1pPr>
          </a:lstStyle>
          <a:p>
            <a:pPr>
              <a:defRPr/>
            </a:pPr>
            <a:fld id="{5F4746D4-1957-9441-82D9-077E4A27D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935215-F244-5242-B273-9AEC77A30C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F495549-EF7D-BF46-AF47-881D3DD99D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Geneva" pitchFamily="121" charset="-128"/>
              </a:defRPr>
            </a:lvl1pPr>
          </a:lstStyle>
          <a:p>
            <a:pPr>
              <a:defRPr/>
            </a:pPr>
            <a:fld id="{05C2A1F5-FA1B-0B4D-AF21-8A0D27178A2A}" type="datetimeFigureOut">
              <a:rPr lang="en-US" altLang="en-US"/>
              <a:pPr>
                <a:defRPr/>
              </a:pPr>
              <a:t>5/17/19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6DE068-1449-F34E-96F2-19035AFB27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F5E212-126C-E64E-9956-1D69EE9EB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6F8D94-4BEB-C149-847F-800DB98EE8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CEE6F36-24E5-F44D-A421-965453383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Geneva" pitchFamily="121" charset="-128"/>
              </a:defRPr>
            </a:lvl1pPr>
          </a:lstStyle>
          <a:p>
            <a:pPr>
              <a:defRPr/>
            </a:pPr>
            <a:fld id="{AEE44676-B297-F441-902E-C6FA1AC1C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7FB89A-9D55-C54F-933B-FAD54524A3D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3226CB4-CC2F-4C40-92BB-33F899204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01C6A7-4711-F141-8F1C-3AD01B62D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9" y="4026694"/>
            <a:ext cx="7366063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EA0D0B9-4A40-0946-82FC-21FFD25C6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618"/>
            <a:ext cx="7366062" cy="2585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868BA07-D676-6742-AF30-A9B67314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486150"/>
            <a:ext cx="8763000" cy="4000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8E8F8-1C62-344F-8EAD-EAAC347B45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63" y="4086498"/>
            <a:ext cx="1092137" cy="8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09EC-7A6F-314C-9914-526CF1A1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F105DE-41A3-C348-B95A-760260FF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5B67-91A1-1C4E-BEC2-A9A216DA4DDE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68AF384-D11E-7A42-AAD6-E51AA323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F234B49-CE97-BF44-9678-665A08FB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C7BF-26AB-384A-8B4D-EAE9B95A0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9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42829B6-2056-FE43-B454-5CE1DF8A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B059-95BC-5E42-BCF9-B09FA1CF3E57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199401A4-9501-DC43-A83E-B7496F1D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1DF2331-2C9A-2C48-BD0D-BED65F02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9138-0A5B-DF44-9BEC-175A9C89B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4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E4AE-5B9B-5247-AA01-019F6A7D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4055C-3363-D245-B8D6-40F2AD13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26561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9C2B2-18E6-CB43-A4B9-96AE09DFB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2C0DD2-07CD-C44F-89A2-D20F9F5D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701F-B40C-0942-AFBB-2CE838C5B00F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A5ECC04-2272-3349-ACAB-B7E3B9B2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1006DD1-E833-EB49-A073-BFE10A83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3FD4-8C6C-C041-BF99-125D4579A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0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7F9F-A55A-9341-9880-FF3C3092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F7D6B-0C83-ED4F-93F4-0153C06CC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265612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6AC82-41A6-8B43-9B67-8090FBCBA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50E3CD-6814-3D4E-B2C7-E9DAB40D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B74E-D852-2F4B-94DF-4E539D0C4CE1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E24B459-B309-1B42-A381-85F2E0F4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498745C-6B43-4F42-88FC-597A5C56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0AFF-F877-7B4E-95B7-4B8F71862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38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331F-0851-8240-9AF3-A3165DCD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4934A-6412-9145-9CBC-CC0885835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0CAC3-D69A-9048-AC75-35788192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4EBA-D97B-E44E-B300-1760086C9150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03A1CEF-46A1-5740-BB66-1CB2AA5B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A919512-F270-154A-8FA2-5BDD3E9D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DA00-67ED-E948-9BC1-7F4B92B90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0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57666-BEF6-DA45-8ED0-F09C3DE43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609725" cy="43576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FDB3B-4233-5748-B83F-D56493DAC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C293B-4B67-2A46-926E-2A354BDB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7942C-C015-DC45-B465-5FD2974CFB71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6A65040-3EF9-9A45-B843-F40302BA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3BCC38D-A937-724E-9E3A-B9BDEBBF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D56A-D414-3249-83B9-0BBDB345E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9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B110E5-267C-A040-B3BF-B5783E6C010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AB1666E-52FB-094B-90E8-3B28F147D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01C6A7-4711-F141-8F1C-3AD01B62D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9" y="4026694"/>
            <a:ext cx="7366063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868BA07-D676-6742-AF30-A9B67314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486150"/>
            <a:ext cx="8763000" cy="4000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EA0D0B9-4A40-0946-82FC-21FFD25C6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618"/>
            <a:ext cx="7366062" cy="2585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5ACA7-0FB5-4040-8AD3-48F418A23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63" y="4086498"/>
            <a:ext cx="1092137" cy="8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5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484FAB-B53D-064F-A022-F498ACDB63C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E392E36-4118-654A-BF77-C1F4786B5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01C6A7-4711-F141-8F1C-3AD01B62D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9" y="4026694"/>
            <a:ext cx="7366063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EA0D0B9-4A40-0946-82FC-21FFD25C6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618"/>
            <a:ext cx="7366062" cy="2585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868BA07-D676-6742-AF30-A9B67314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486150"/>
            <a:ext cx="8763000" cy="4000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8309C-EB65-DF4F-8AB6-BC21B750E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63" y="4086498"/>
            <a:ext cx="1092137" cy="8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1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386BB5-FCB9-8D4E-9C6A-952CB4C10B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AE8F521-B9CC-6E4F-B3F0-2A903A674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01C6A7-4711-F141-8F1C-3AD01B62D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9" y="4026694"/>
            <a:ext cx="7366063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EA0D0B9-4A40-0946-82FC-21FFD25C6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618"/>
            <a:ext cx="7366062" cy="2585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868BA07-D676-6742-AF30-A9B67314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486150"/>
            <a:ext cx="8763000" cy="4000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2E3BCA-68F2-514B-9195-8539381051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63" y="4086498"/>
            <a:ext cx="1092137" cy="8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0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9C56432-BB32-644C-B3EC-3337B4C69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1950"/>
            <a:ext cx="7467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4F42EE8-77BC-F946-A834-F5914EB41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841625"/>
            <a:ext cx="7467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82B97-D3DB-D44D-AD6B-99EFA4F3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31F3-9049-084F-BBAA-3047A0B603EE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16F44AF-772D-0A43-AE4C-C7C64C3F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BB72305-DA20-1147-8D02-72B87ACB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1428-A656-3743-8018-63BD5FA38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5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8BFC-7929-7340-B97A-A628191D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F114-0E8B-5340-97B4-26DF45E90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0899E-3405-1F44-ABCC-969D57F6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9EE6-C668-1443-99E3-56CBC5150289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1BE2C6E-FCA1-8C48-9210-D6381C91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C050742-6A84-9941-B282-E85EEA0F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A43E-D4A3-FC4F-8CEA-6DDD50C01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0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028F-8A4F-F04A-86C5-57F794324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529512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3FE82-6203-7245-8767-042BF6A54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529512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3F189-E984-F241-93C0-428F15FA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B6BCC-E641-8547-BAF4-2700933815BA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FEEDF1D-9189-3A4D-A033-66D11828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1B76BFD-06E2-EE43-9D03-35835802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A701-5037-044A-931C-BA4CAFA73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3C2D-742B-3E4B-B501-6CED15AE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92BA-42AB-C045-984D-327925FD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6576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78BE5-0D02-334C-BCCE-8DF262230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370013"/>
            <a:ext cx="36576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DD66CF-CCE0-9E4B-905D-78EC3DDF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3BEF-24E5-1346-876D-854A938F8C39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59BC1BB-117F-5640-8ACF-FA9D97F5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531D924-93F5-4C4D-899E-9BF2029A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7B55-499F-2546-A072-ADEC4E9B1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6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50E6-0E39-2A46-8C44-CEDC048A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523162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1C74D-EBB5-0F47-A2F4-9936230C8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657601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68843-503A-5540-B7B1-E18D4F591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657601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37399-9C98-E74C-A7CE-9D56ADD5A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260475"/>
            <a:ext cx="3657600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4301F-5321-4141-BD75-A9AD3FEE2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1879600"/>
            <a:ext cx="3657600" cy="2762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DC920C-1702-FA40-8C75-F1911D94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80F28-4333-9240-9893-0E5E6D1E3A5A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9C498F1-1812-2A45-9FBF-2731E860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6F1381A-A255-5148-92BA-7569B77C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EF56-4907-4E42-BD68-C4B863ACC3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D63316-2EE0-2041-B6D5-4BB195E1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5247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0234C9C-E2FC-4649-8AAB-2A49621A9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52475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47EF-E2F2-B44D-8791-FDC4A0D34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4E2616-5D3D-914D-ADFF-A2377303154B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3A412BA3-63DF-C74A-A56A-456F7049462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8250238" y="0"/>
            <a:ext cx="8937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C565C6-0113-DA44-8AA3-B6832523BA99}"/>
              </a:ext>
            </a:extLst>
          </p:cNvPr>
          <p:cNvSpPr/>
          <p:nvPr userDrawn="1"/>
        </p:nvSpPr>
        <p:spPr>
          <a:xfrm>
            <a:off x="0" y="0"/>
            <a:ext cx="76200" cy="5143500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5A349B-FF97-114C-941F-F0EADEBA7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069EC-DC12-D84F-B0ED-32581963B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16954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7743AF-3E21-9743-A90E-DF3266DA5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BCF9FB-D042-6442-BD86-238D4C154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7488"/>
            <a:ext cx="5943600" cy="2921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28E26-AFC0-D14E-81F0-56080D974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388"/>
            <a:ext cx="5943600" cy="258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A48ABB-03A4-EB42-9605-6D050D9B4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0AD5E4-DFA3-CE47-A1E2-F6D7B785C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7488"/>
            <a:ext cx="5943600" cy="2921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1EDD6-E382-D447-AC21-6A81613AF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5D245-95C8-B24F-BFEA-50336A663B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388"/>
            <a:ext cx="5943600" cy="258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6BDD4F5-0315-8C4A-885D-AD6266A2F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7488"/>
            <a:ext cx="5943600" cy="2921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1957D-4FCE-D34E-8D11-4876B0838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388"/>
            <a:ext cx="5943600" cy="258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DDFC7A-FBDC-7B44-AEDD-F0D558DF6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1E1ED5-C20D-D643-926F-D6504520E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7488"/>
            <a:ext cx="5943600" cy="2921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27614-C817-E541-BDE8-785FBC78E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388"/>
            <a:ext cx="5943600" cy="258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28FD31-8E1D-F44C-8B57-B77E7ACBC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FAS Custom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</Words>
  <Application>Microsoft Macintosh PowerPoint</Application>
  <PresentationFormat>On-screen Show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Geneva</vt:lpstr>
      <vt:lpstr>Arial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2010-04-19T20:44:32Z</dcterms:created>
  <dcterms:modified xsi:type="dcterms:W3CDTF">2019-05-17T13:54:19Z</dcterms:modified>
</cp:coreProperties>
</file>