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B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1"/>
    <p:restoredTop sz="94694"/>
  </p:normalViewPr>
  <p:slideViewPr>
    <p:cSldViewPr>
      <p:cViewPr varScale="1">
        <p:scale>
          <a:sx n="223" d="100"/>
          <a:sy n="223" d="100"/>
        </p:scale>
        <p:origin x="2984" y="176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26BA33EC-1F16-3C4F-90CC-EC8CEF45AB3F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6F7EFDFE-FB5A-C84F-B555-C0A78B78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F77F98E6-CDBA-2A43-9C18-2ED51E5A7BF3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E2B1DA6C-D435-A34D-9641-48EE0D45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9E51201-2FED-B24A-84CA-DD7F5155A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962"/>
          <a:stretch>
            <a:fillRect/>
          </a:stretch>
        </p:blipFill>
        <p:spPr bwMode="auto">
          <a:xfrm>
            <a:off x="0" y="4763"/>
            <a:ext cx="91440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42FF1-03C8-6C44-BE36-40CEE45BB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1" y="5501900"/>
            <a:ext cx="1422783" cy="11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7C77-35AE-294A-A4A3-C035BF70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448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D0E8F5-226A-C94C-89AB-1412C62F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711A28-105E-314C-9005-438984CD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C85BB9-D242-7B47-B387-22F22139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CF85-02B4-5143-A99C-A57F4013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DC43E-748C-8C42-A2C2-1381FAF3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A6C3-F44F-DE44-8DD8-DCA09E94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D376-EA73-2741-BFBB-1125B2DE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D0BA-2651-AE44-8629-522028F2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265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768FF-5753-4343-ACD5-A3E819FDA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852984-4F41-184E-AD8A-10CEE386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7E0B9A-603B-A442-862E-FF2367BE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3768D4-B22A-C648-84C1-50DF661F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B216-E087-2F46-B380-B266FF80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0529A-47A2-FD45-B762-7D6B6AD9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265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B297A-F15A-D74A-869E-8E139B2B8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6AC754-ADB1-3644-97E6-2B55C011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C06BC5-1260-DC4B-989F-66646194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EF3F27-2E37-EA4B-8635-15539EAB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8F8F-2086-A348-B58B-580A3149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463E1-B9CE-BF45-B10D-4FFE8AFB7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94418-DE92-D346-BCEA-21B29AE7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78B7-75CF-574F-85C3-5ADD5634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37304-1CC7-B840-919D-FF778FF1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78F07-B9CA-6F49-ADFE-5341E1119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60972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ACFEA-1DD7-7344-9DA4-EB8C39A4D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A6530-87E2-C445-87F4-E665FB7B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996DF-8377-8247-A996-3FD02A32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7FF8A-7F5E-CE47-9F80-2CC7FF29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BF7CD805-820C-E140-921C-639B079F4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7727E-AC54-0245-A51D-96351CE02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1" y="5501900"/>
            <a:ext cx="1422783" cy="11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AAB4294-400C-734A-B4F9-989F6D779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163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FF53CA-D26D-C442-A931-E836D990E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1" y="5501900"/>
            <a:ext cx="1422783" cy="11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27B5E75-4899-364C-98E1-F5050A2D7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2253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77950-1A9D-A649-9D11-C37F520DA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1" y="5501900"/>
            <a:ext cx="1422783" cy="11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2610-E2AF-2741-AECE-0CA65E76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847C3-D26C-1E49-AE8E-9442EBDDD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746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A91A6-25B5-B84A-8370-FC0AD04C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A9FED-A18F-A744-9730-3DD0B4D7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65B27-F689-004A-8A10-A4283E65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F18A-72E6-0841-A323-C160A3F1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72D8-A8B6-A64E-848E-3B6DC08B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667BD6-513E-9C47-82FA-B349B9A0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6DC940D-0066-FA49-9B01-A4781020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4D8619-5254-5140-A4BD-75333BD1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C8A6-B74A-814C-85F2-067E4608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52951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2AB-2E6D-B147-B5DF-7CB69F66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5295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069A75C-0E1F-7044-B164-C337D475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7C2F8E-AE84-4A43-B1CB-C7D5EF36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8D81B6-3505-0F4A-A715-6213CE4D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BBC4-8AE3-5348-8606-F5BC127E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448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6FB3-6761-CD45-993A-DE874B64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48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2E27A-90E3-984E-B20C-D379EB0A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7742"/>
            <a:ext cx="3505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1413BA-136F-6843-91EF-949883E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38BA332-A009-9140-AD08-2BD6EB8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A6B99-A5D3-BC4E-86D9-6547214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384E-4696-384E-9F1C-CA36D1F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5422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18A3-66B3-ED47-8423-49F86333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7885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A168-E242-8C46-B83A-34C56B48A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7885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A5417-A475-754A-A8BA-044D254A9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8571"/>
            <a:ext cx="3600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F2488-A5C1-2047-AB37-4E1D7A4FF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12483"/>
            <a:ext cx="360045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22010ED-65E8-D347-97F0-CDF09F21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E81E57E-4E94-8940-B4ED-C9BEF7E8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2F9F10F-69FB-5B49-A7B7-C49C1952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C22E5-1D20-D047-9CE7-2BE2DFBC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524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E3764-CD0A-1541-9381-C77E4169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524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83CC-1D55-8A47-A36F-A62F0448F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261E-DFA3-D843-81ED-13C919DEDABA}" type="datetimeFigureOut">
              <a:rPr lang="en-US" smtClean="0"/>
              <a:t>5/17/19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FB52EBE-FAF9-DE49-92B3-DAEB310EA2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31E4A-AEC4-B942-8422-6C59C497DE6D}"/>
              </a:ext>
            </a:extLst>
          </p:cNvPr>
          <p:cNvSpPr/>
          <p:nvPr userDrawn="1"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A20953-DD26-BA4E-B980-3E2E5427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A45666-4E66-3C49-A389-8106A118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69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0D1D-619C-7047-9587-F47866335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4ABA-8F60-2F41-B53F-274A73C4A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0C5B6B-83BD-4849-B937-D2F525B0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5C7-1AA6-3542-8683-4756564FF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A4A12-2CC6-3C49-87B8-AEF5EE4E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A09011-9161-EE4E-9403-71C364EE6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53FE-613B-6848-8653-6000E0E79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8F3C-F65E-EF4B-AD3B-7F5FCA335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02E5BBB-3A6C-9542-AECB-0C5B0417A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B505-4C3D-F443-9BAC-1F4A6E69A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AF4C-0E92-654D-9B62-97BD42E5D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E03C0E-EE1D-574F-8F14-3F3B463769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77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S Custom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</Template>
  <TotalTime>0</TotalTime>
  <Words>40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Rabon,Raychel D</dc:creator>
  <cp:lastModifiedBy/>
  <cp:revision>1</cp:revision>
  <dcterms:created xsi:type="dcterms:W3CDTF">2019-05-16T21:40:58Z</dcterms:created>
  <dcterms:modified xsi:type="dcterms:W3CDTF">2019-05-17T13:58:37Z</dcterms:modified>
</cp:coreProperties>
</file>